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59" r:id="rId6"/>
  </p:sldMasterIdLst>
  <p:notesMasterIdLst>
    <p:notesMasterId r:id="rId36"/>
  </p:notesMasterIdLst>
  <p:handoutMasterIdLst>
    <p:handoutMasterId r:id="rId37"/>
  </p:handoutMasterIdLst>
  <p:sldIdLst>
    <p:sldId id="256" r:id="rId7"/>
    <p:sldId id="337" r:id="rId8"/>
    <p:sldId id="316" r:id="rId9"/>
    <p:sldId id="314" r:id="rId10"/>
    <p:sldId id="324" r:id="rId11"/>
    <p:sldId id="301" r:id="rId12"/>
    <p:sldId id="315" r:id="rId13"/>
    <p:sldId id="306" r:id="rId14"/>
    <p:sldId id="326" r:id="rId15"/>
    <p:sldId id="308" r:id="rId16"/>
    <p:sldId id="327" r:id="rId17"/>
    <p:sldId id="328" r:id="rId18"/>
    <p:sldId id="329" r:id="rId19"/>
    <p:sldId id="307" r:id="rId20"/>
    <p:sldId id="330" r:id="rId21"/>
    <p:sldId id="331" r:id="rId22"/>
    <p:sldId id="338" r:id="rId23"/>
    <p:sldId id="309" r:id="rId24"/>
    <p:sldId id="332" r:id="rId25"/>
    <p:sldId id="325" r:id="rId26"/>
    <p:sldId id="339" r:id="rId27"/>
    <p:sldId id="340" r:id="rId28"/>
    <p:sldId id="341" r:id="rId29"/>
    <p:sldId id="333" r:id="rId30"/>
    <p:sldId id="334" r:id="rId31"/>
    <p:sldId id="335" r:id="rId32"/>
    <p:sldId id="313" r:id="rId33"/>
    <p:sldId id="336" r:id="rId34"/>
    <p:sldId id="260" r:id="rId35"/>
  </p:sldIdLst>
  <p:sldSz cx="9144000" cy="6858000" type="screen4x3"/>
  <p:notesSz cx="6858000" cy="9144000"/>
  <p:custDataLst>
    <p:tags r:id="rId38"/>
  </p:custDataLst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RIS CRISTAL SANCHEZ RAMOS" initials="ICSR" lastIdx="2" clrIdx="0">
    <p:extLst>
      <p:ext uri="{19B8F6BF-5375-455C-9EA6-DF929625EA0E}">
        <p15:presenceInfo xmlns:p15="http://schemas.microsoft.com/office/powerpoint/2012/main" userId="S-1-5-21-2814078418-1517347036-2376735694-48717" providerId="AD"/>
      </p:ext>
    </p:extLst>
  </p:cmAuthor>
  <p:cmAuthor id="2" name="AXA LUDIM HERNANDEZ PRADO" initials="ALHP" lastIdx="1" clrIdx="1">
    <p:extLst>
      <p:ext uri="{19B8F6BF-5375-455C-9EA6-DF929625EA0E}">
        <p15:presenceInfo xmlns:p15="http://schemas.microsoft.com/office/powerpoint/2012/main" userId="S-1-5-21-2814078418-1517347036-2376735694-417246" providerId="AD"/>
      </p:ext>
    </p:extLst>
  </p:cmAuthor>
  <p:cmAuthor id="3" name="REBECA LEDEZMA VAZQUEZ" initials="RLV" lastIdx="1" clrIdx="2">
    <p:extLst>
      <p:ext uri="{19B8F6BF-5375-455C-9EA6-DF929625EA0E}">
        <p15:presenceInfo xmlns:p15="http://schemas.microsoft.com/office/powerpoint/2012/main" userId="S-1-5-21-2814078418-1517347036-2376735694-2494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8FD3D6"/>
    <a:srgbClr val="2F7376"/>
    <a:srgbClr val="7895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2402" autoAdjust="0"/>
  </p:normalViewPr>
  <p:slideViewPr>
    <p:cSldViewPr>
      <p:cViewPr varScale="1">
        <p:scale>
          <a:sx n="84" d="100"/>
          <a:sy n="84" d="100"/>
        </p:scale>
        <p:origin x="1764" y="90"/>
      </p:cViewPr>
      <p:guideLst>
        <p:guide orient="horz" pos="61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commentAuthors" Target="commentAuthor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gs" Target="tags/tag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accitrade.com/AcciTradeCoach" TargetMode="Externa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accitrade.com/AcciTradeCoach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CACA45-DF1C-485F-B4F2-2CB66FA54408}" type="doc">
      <dgm:prSet loTypeId="urn:microsoft.com/office/officeart/2008/layout/LinedList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es-MX"/>
        </a:p>
      </dgm:t>
    </dgm:pt>
    <dgm:pt modelId="{631B23B5-A57C-4F9B-A187-EDE905CD4B81}">
      <dgm:prSet phldrT="[Texto]" custT="1"/>
      <dgm:spPr/>
      <dgm:t>
        <a:bodyPr/>
        <a:lstStyle/>
        <a:p>
          <a:r>
            <a:rPr lang="es-MX" sz="2400" b="1" dirty="0" smtClean="0">
              <a:latin typeface="Century Gothic" panose="020B0502020202020204" pitchFamily="34" charset="0"/>
            </a:rPr>
            <a:t>Cuenta con</a:t>
          </a:r>
          <a:endParaRPr lang="es-MX" sz="2400" dirty="0">
            <a:latin typeface="Century Gothic" panose="020B0502020202020204" pitchFamily="34" charset="0"/>
          </a:endParaRPr>
        </a:p>
      </dgm:t>
    </dgm:pt>
    <dgm:pt modelId="{B4311AF3-C4F9-4183-9909-04DFA29D1B70}" type="parTrans" cxnId="{F2CEA09D-D862-4238-9938-2DEBFBF95C7C}">
      <dgm:prSet/>
      <dgm:spPr/>
      <dgm:t>
        <a:bodyPr/>
        <a:lstStyle/>
        <a:p>
          <a:endParaRPr lang="es-MX" sz="1600"/>
        </a:p>
      </dgm:t>
    </dgm:pt>
    <dgm:pt modelId="{8F5A4E1A-C103-4C51-81B0-BD16F46B165A}" type="sibTrans" cxnId="{F2CEA09D-D862-4238-9938-2DEBFBF95C7C}">
      <dgm:prSet/>
      <dgm:spPr/>
      <dgm:t>
        <a:bodyPr/>
        <a:lstStyle/>
        <a:p>
          <a:endParaRPr lang="es-MX" sz="1600"/>
        </a:p>
      </dgm:t>
    </dgm:pt>
    <dgm:pt modelId="{598A3F06-FB99-4BB8-8C33-F42D578848B2}">
      <dgm:prSet phldrT="[Texto]" custT="1"/>
      <dgm:spPr/>
      <dgm:t>
        <a:bodyPr/>
        <a:lstStyle/>
        <a:p>
          <a:r>
            <a:rPr lang="es-MX" sz="2800" dirty="0" smtClean="0">
              <a:latin typeface="Century Gothic" panose="020B0502020202020204" pitchFamily="34" charset="0"/>
            </a:rPr>
            <a:t>Publicaciones elaboradas por el equipo de Análisis </a:t>
          </a:r>
          <a:r>
            <a:rPr lang="es-MX" sz="2800" dirty="0" err="1" smtClean="0">
              <a:latin typeface="Century Gothic" panose="020B0502020202020204" pitchFamily="34" charset="0"/>
            </a:rPr>
            <a:t>Accival</a:t>
          </a:r>
          <a:r>
            <a:rPr lang="es-MX" sz="2800" dirty="0" smtClean="0">
              <a:latin typeface="Century Gothic" panose="020B0502020202020204" pitchFamily="34" charset="0"/>
            </a:rPr>
            <a:t>.</a:t>
          </a:r>
          <a:endParaRPr lang="es-MX" sz="2800" dirty="0">
            <a:latin typeface="Century Gothic" panose="020B0502020202020204" pitchFamily="34" charset="0"/>
          </a:endParaRPr>
        </a:p>
      </dgm:t>
    </dgm:pt>
    <dgm:pt modelId="{8EFE5FA2-8AC7-4DC3-8591-1AA04F370765}" type="parTrans" cxnId="{1A616F58-A54E-4BA0-8686-144069BBFBA7}">
      <dgm:prSet/>
      <dgm:spPr/>
      <dgm:t>
        <a:bodyPr/>
        <a:lstStyle/>
        <a:p>
          <a:endParaRPr lang="es-MX" sz="1600"/>
        </a:p>
      </dgm:t>
    </dgm:pt>
    <dgm:pt modelId="{06CD7E95-B1CD-4E41-B842-DA123958368A}" type="sibTrans" cxnId="{1A616F58-A54E-4BA0-8686-144069BBFBA7}">
      <dgm:prSet/>
      <dgm:spPr/>
      <dgm:t>
        <a:bodyPr/>
        <a:lstStyle/>
        <a:p>
          <a:endParaRPr lang="es-MX" sz="1600"/>
        </a:p>
      </dgm:t>
    </dgm:pt>
    <dgm:pt modelId="{780C84F2-C376-4F7A-B474-F2868DBA28A2}">
      <dgm:prSet phldrT="[Texto]" custT="1"/>
      <dgm:spPr/>
      <dgm:t>
        <a:bodyPr/>
        <a:lstStyle/>
        <a:p>
          <a:r>
            <a:rPr lang="es-MX" sz="2800" dirty="0" smtClean="0">
              <a:latin typeface="Century Gothic" panose="020B0502020202020204" pitchFamily="34" charset="0"/>
            </a:rPr>
            <a:t>Información del mercado financiero.</a:t>
          </a:r>
          <a:endParaRPr lang="es-MX" sz="2800" dirty="0">
            <a:latin typeface="Century Gothic" panose="020B0502020202020204" pitchFamily="34" charset="0"/>
          </a:endParaRPr>
        </a:p>
      </dgm:t>
    </dgm:pt>
    <dgm:pt modelId="{9E32EC15-6C1D-4AFE-B909-5090A3B62DF5}" type="parTrans" cxnId="{F7EDB2B6-F35F-4022-A260-ED2FEE98E3A4}">
      <dgm:prSet/>
      <dgm:spPr/>
      <dgm:t>
        <a:bodyPr/>
        <a:lstStyle/>
        <a:p>
          <a:endParaRPr lang="es-MX" sz="1600"/>
        </a:p>
      </dgm:t>
    </dgm:pt>
    <dgm:pt modelId="{EA990870-42A1-49E1-A12D-78FE2ED6A8E7}" type="sibTrans" cxnId="{F7EDB2B6-F35F-4022-A260-ED2FEE98E3A4}">
      <dgm:prSet/>
      <dgm:spPr/>
      <dgm:t>
        <a:bodyPr/>
        <a:lstStyle/>
        <a:p>
          <a:endParaRPr lang="es-MX" sz="1600"/>
        </a:p>
      </dgm:t>
    </dgm:pt>
    <dgm:pt modelId="{15407AED-131F-4009-8367-8062A9806EB9}">
      <dgm:prSet phldrT="[Texto]" custT="1"/>
      <dgm:spPr/>
      <dgm:t>
        <a:bodyPr/>
        <a:lstStyle/>
        <a:p>
          <a:r>
            <a:rPr lang="es-MX" sz="2800" dirty="0" smtClean="0">
              <a:latin typeface="Century Gothic" panose="020B0502020202020204" pitchFamily="34" charset="0"/>
            </a:rPr>
            <a:t>Resumen del comportamiento de la Bolsa Mexicana de Valores.</a:t>
          </a:r>
          <a:endParaRPr lang="es-MX" sz="2800" dirty="0">
            <a:latin typeface="Century Gothic" panose="020B0502020202020204" pitchFamily="34" charset="0"/>
          </a:endParaRPr>
        </a:p>
      </dgm:t>
    </dgm:pt>
    <dgm:pt modelId="{D5FBA924-C688-4DCF-A236-CB84B8230A8F}" type="sibTrans" cxnId="{3253AAC7-CAF2-4266-B9E3-8E60B93C35C7}">
      <dgm:prSet/>
      <dgm:spPr/>
      <dgm:t>
        <a:bodyPr/>
        <a:lstStyle/>
        <a:p>
          <a:endParaRPr lang="es-MX" sz="1600"/>
        </a:p>
      </dgm:t>
    </dgm:pt>
    <dgm:pt modelId="{AEDB52BF-6437-4BD2-A26F-488740580A4A}" type="parTrans" cxnId="{3253AAC7-CAF2-4266-B9E3-8E60B93C35C7}">
      <dgm:prSet/>
      <dgm:spPr/>
      <dgm:t>
        <a:bodyPr/>
        <a:lstStyle/>
        <a:p>
          <a:endParaRPr lang="es-MX" sz="1600"/>
        </a:p>
      </dgm:t>
    </dgm:pt>
    <dgm:pt modelId="{80A607CA-2CD2-4CCB-B9A7-3A5FC0286F5E}">
      <dgm:prSet phldrT="[Texto]" custT="1"/>
      <dgm:spPr/>
      <dgm:t>
        <a:bodyPr/>
        <a:lstStyle/>
        <a:p>
          <a:r>
            <a:rPr lang="es-MX" sz="2800" dirty="0" smtClean="0">
              <a:latin typeface="Century Gothic" panose="020B0502020202020204" pitchFamily="34" charset="0"/>
            </a:rPr>
            <a:t>Resumen de los principales indicadores macroeconómicos. </a:t>
          </a:r>
          <a:endParaRPr lang="es-MX" sz="2800" dirty="0">
            <a:latin typeface="Century Gothic" panose="020B0502020202020204" pitchFamily="34" charset="0"/>
          </a:endParaRPr>
        </a:p>
      </dgm:t>
    </dgm:pt>
    <dgm:pt modelId="{7FE69FB4-3AFF-470E-866D-FF87F3A8BA1B}" type="parTrans" cxnId="{C4173B9D-F5FC-4D58-A0BB-E33131D4B2EA}">
      <dgm:prSet/>
      <dgm:spPr/>
      <dgm:t>
        <a:bodyPr/>
        <a:lstStyle/>
        <a:p>
          <a:endParaRPr lang="es-MX" sz="1600"/>
        </a:p>
      </dgm:t>
    </dgm:pt>
    <dgm:pt modelId="{DFFBA976-ECB6-4F18-BF16-D182F60DF0E1}" type="sibTrans" cxnId="{C4173B9D-F5FC-4D58-A0BB-E33131D4B2EA}">
      <dgm:prSet/>
      <dgm:spPr/>
      <dgm:t>
        <a:bodyPr/>
        <a:lstStyle/>
        <a:p>
          <a:endParaRPr lang="es-MX" sz="1600"/>
        </a:p>
      </dgm:t>
    </dgm:pt>
    <dgm:pt modelId="{C67B4095-339E-4B10-B59A-EEFD15654962}" type="pres">
      <dgm:prSet presAssocID="{43CACA45-DF1C-485F-B4F2-2CB66FA5440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4489717-F59E-40D3-AD4A-191858221019}" type="pres">
      <dgm:prSet presAssocID="{631B23B5-A57C-4F9B-A187-EDE905CD4B81}" presName="thickLine" presStyleLbl="alignNode1" presStyleIdx="0" presStyleCnt="1"/>
      <dgm:spPr/>
      <dgm:t>
        <a:bodyPr/>
        <a:lstStyle/>
        <a:p>
          <a:endParaRPr lang="es-ES"/>
        </a:p>
      </dgm:t>
    </dgm:pt>
    <dgm:pt modelId="{D55D90B0-BC46-4315-80AC-27908A05DAC5}" type="pres">
      <dgm:prSet presAssocID="{631B23B5-A57C-4F9B-A187-EDE905CD4B81}" presName="horz1" presStyleCnt="0"/>
      <dgm:spPr/>
      <dgm:t>
        <a:bodyPr/>
        <a:lstStyle/>
        <a:p>
          <a:endParaRPr lang="es-ES"/>
        </a:p>
      </dgm:t>
    </dgm:pt>
    <dgm:pt modelId="{619DD76F-44F0-400F-843C-C7093E829E95}" type="pres">
      <dgm:prSet presAssocID="{631B23B5-A57C-4F9B-A187-EDE905CD4B81}" presName="tx1" presStyleLbl="revTx" presStyleIdx="0" presStyleCnt="5" custScaleX="155252"/>
      <dgm:spPr/>
      <dgm:t>
        <a:bodyPr/>
        <a:lstStyle/>
        <a:p>
          <a:endParaRPr lang="es-MX"/>
        </a:p>
      </dgm:t>
    </dgm:pt>
    <dgm:pt modelId="{F300C32E-70DB-4E25-8498-595DACD5A5A3}" type="pres">
      <dgm:prSet presAssocID="{631B23B5-A57C-4F9B-A187-EDE905CD4B81}" presName="vert1" presStyleCnt="0"/>
      <dgm:spPr/>
      <dgm:t>
        <a:bodyPr/>
        <a:lstStyle/>
        <a:p>
          <a:endParaRPr lang="es-ES"/>
        </a:p>
      </dgm:t>
    </dgm:pt>
    <dgm:pt modelId="{5139A6D6-4DC0-4DD7-9C17-4FC2AFD038F5}" type="pres">
      <dgm:prSet presAssocID="{598A3F06-FB99-4BB8-8C33-F42D578848B2}" presName="vertSpace2a" presStyleCnt="0"/>
      <dgm:spPr/>
      <dgm:t>
        <a:bodyPr/>
        <a:lstStyle/>
        <a:p>
          <a:endParaRPr lang="es-ES"/>
        </a:p>
      </dgm:t>
    </dgm:pt>
    <dgm:pt modelId="{76D3F392-C0B8-4704-956B-F629F2451798}" type="pres">
      <dgm:prSet presAssocID="{598A3F06-FB99-4BB8-8C33-F42D578848B2}" presName="horz2" presStyleCnt="0"/>
      <dgm:spPr/>
      <dgm:t>
        <a:bodyPr/>
        <a:lstStyle/>
        <a:p>
          <a:endParaRPr lang="es-ES"/>
        </a:p>
      </dgm:t>
    </dgm:pt>
    <dgm:pt modelId="{2D66C0A7-5F31-422A-A6C0-C4805DE8DE8F}" type="pres">
      <dgm:prSet presAssocID="{598A3F06-FB99-4BB8-8C33-F42D578848B2}" presName="horzSpace2" presStyleCnt="0"/>
      <dgm:spPr/>
      <dgm:t>
        <a:bodyPr/>
        <a:lstStyle/>
        <a:p>
          <a:endParaRPr lang="es-ES"/>
        </a:p>
      </dgm:t>
    </dgm:pt>
    <dgm:pt modelId="{2644442D-6EE4-4892-990E-E1F9569054BF}" type="pres">
      <dgm:prSet presAssocID="{598A3F06-FB99-4BB8-8C33-F42D578848B2}" presName="tx2" presStyleLbl="revTx" presStyleIdx="1" presStyleCnt="5" custScaleX="97848"/>
      <dgm:spPr/>
      <dgm:t>
        <a:bodyPr/>
        <a:lstStyle/>
        <a:p>
          <a:endParaRPr lang="es-MX"/>
        </a:p>
      </dgm:t>
    </dgm:pt>
    <dgm:pt modelId="{B3A783A2-2266-45B2-8B75-35C8492AAA0B}" type="pres">
      <dgm:prSet presAssocID="{598A3F06-FB99-4BB8-8C33-F42D578848B2}" presName="vert2" presStyleCnt="0"/>
      <dgm:spPr/>
      <dgm:t>
        <a:bodyPr/>
        <a:lstStyle/>
        <a:p>
          <a:endParaRPr lang="es-ES"/>
        </a:p>
      </dgm:t>
    </dgm:pt>
    <dgm:pt modelId="{29C36494-C33A-4CA2-84DB-9ED4676E80A9}" type="pres">
      <dgm:prSet presAssocID="{598A3F06-FB99-4BB8-8C33-F42D578848B2}" presName="thinLine2b" presStyleLbl="callout" presStyleIdx="0" presStyleCnt="4"/>
      <dgm:spPr/>
      <dgm:t>
        <a:bodyPr/>
        <a:lstStyle/>
        <a:p>
          <a:endParaRPr lang="es-ES"/>
        </a:p>
      </dgm:t>
    </dgm:pt>
    <dgm:pt modelId="{DAF604A8-3C65-4EC3-82F8-6011771FFED2}" type="pres">
      <dgm:prSet presAssocID="{598A3F06-FB99-4BB8-8C33-F42D578848B2}" presName="vertSpace2b" presStyleCnt="0"/>
      <dgm:spPr/>
      <dgm:t>
        <a:bodyPr/>
        <a:lstStyle/>
        <a:p>
          <a:endParaRPr lang="es-ES"/>
        </a:p>
      </dgm:t>
    </dgm:pt>
    <dgm:pt modelId="{9F807C68-53EE-480E-98E9-844D823B673F}" type="pres">
      <dgm:prSet presAssocID="{780C84F2-C376-4F7A-B474-F2868DBA28A2}" presName="horz2" presStyleCnt="0"/>
      <dgm:spPr/>
      <dgm:t>
        <a:bodyPr/>
        <a:lstStyle/>
        <a:p>
          <a:endParaRPr lang="es-ES"/>
        </a:p>
      </dgm:t>
    </dgm:pt>
    <dgm:pt modelId="{9050A5CC-C0DA-4BD7-B7EC-42AC3C38391F}" type="pres">
      <dgm:prSet presAssocID="{780C84F2-C376-4F7A-B474-F2868DBA28A2}" presName="horzSpace2" presStyleCnt="0"/>
      <dgm:spPr/>
      <dgm:t>
        <a:bodyPr/>
        <a:lstStyle/>
        <a:p>
          <a:endParaRPr lang="es-ES"/>
        </a:p>
      </dgm:t>
    </dgm:pt>
    <dgm:pt modelId="{2D7B2181-6E35-4684-A964-2FCE32A652A9}" type="pres">
      <dgm:prSet presAssocID="{780C84F2-C376-4F7A-B474-F2868DBA28A2}" presName="tx2" presStyleLbl="revTx" presStyleIdx="2" presStyleCnt="5"/>
      <dgm:spPr/>
      <dgm:t>
        <a:bodyPr/>
        <a:lstStyle/>
        <a:p>
          <a:endParaRPr lang="es-MX"/>
        </a:p>
      </dgm:t>
    </dgm:pt>
    <dgm:pt modelId="{FE0CD834-9C43-455F-B50C-60D6E05F3C4D}" type="pres">
      <dgm:prSet presAssocID="{780C84F2-C376-4F7A-B474-F2868DBA28A2}" presName="vert2" presStyleCnt="0"/>
      <dgm:spPr/>
      <dgm:t>
        <a:bodyPr/>
        <a:lstStyle/>
        <a:p>
          <a:endParaRPr lang="es-ES"/>
        </a:p>
      </dgm:t>
    </dgm:pt>
    <dgm:pt modelId="{1433AF5A-6C55-4E4E-A98F-E6E505DBBB96}" type="pres">
      <dgm:prSet presAssocID="{780C84F2-C376-4F7A-B474-F2868DBA28A2}" presName="thinLine2b" presStyleLbl="callout" presStyleIdx="1" presStyleCnt="4"/>
      <dgm:spPr/>
      <dgm:t>
        <a:bodyPr/>
        <a:lstStyle/>
        <a:p>
          <a:endParaRPr lang="es-ES"/>
        </a:p>
      </dgm:t>
    </dgm:pt>
    <dgm:pt modelId="{C73A75DA-105F-47AD-8184-77F4ECBB1BA5}" type="pres">
      <dgm:prSet presAssocID="{780C84F2-C376-4F7A-B474-F2868DBA28A2}" presName="vertSpace2b" presStyleCnt="0"/>
      <dgm:spPr/>
      <dgm:t>
        <a:bodyPr/>
        <a:lstStyle/>
        <a:p>
          <a:endParaRPr lang="es-ES"/>
        </a:p>
      </dgm:t>
    </dgm:pt>
    <dgm:pt modelId="{45F71657-997B-4570-AE32-8BA0AAC22E20}" type="pres">
      <dgm:prSet presAssocID="{80A607CA-2CD2-4CCB-B9A7-3A5FC0286F5E}" presName="horz2" presStyleCnt="0"/>
      <dgm:spPr/>
      <dgm:t>
        <a:bodyPr/>
        <a:lstStyle/>
        <a:p>
          <a:endParaRPr lang="es-ES"/>
        </a:p>
      </dgm:t>
    </dgm:pt>
    <dgm:pt modelId="{945F0740-6D4B-4FE0-A21F-1759952EA020}" type="pres">
      <dgm:prSet presAssocID="{80A607CA-2CD2-4CCB-B9A7-3A5FC0286F5E}" presName="horzSpace2" presStyleCnt="0"/>
      <dgm:spPr/>
      <dgm:t>
        <a:bodyPr/>
        <a:lstStyle/>
        <a:p>
          <a:endParaRPr lang="es-ES"/>
        </a:p>
      </dgm:t>
    </dgm:pt>
    <dgm:pt modelId="{AF2D54D4-4FED-46A7-A1A9-0A081FFAD210}" type="pres">
      <dgm:prSet presAssocID="{80A607CA-2CD2-4CCB-B9A7-3A5FC0286F5E}" presName="tx2" presStyleLbl="revTx" presStyleIdx="3" presStyleCnt="5"/>
      <dgm:spPr/>
      <dgm:t>
        <a:bodyPr/>
        <a:lstStyle/>
        <a:p>
          <a:endParaRPr lang="es-MX"/>
        </a:p>
      </dgm:t>
    </dgm:pt>
    <dgm:pt modelId="{70F2BD02-318A-471C-87AB-4B50286CB9B6}" type="pres">
      <dgm:prSet presAssocID="{80A607CA-2CD2-4CCB-B9A7-3A5FC0286F5E}" presName="vert2" presStyleCnt="0"/>
      <dgm:spPr/>
      <dgm:t>
        <a:bodyPr/>
        <a:lstStyle/>
        <a:p>
          <a:endParaRPr lang="es-ES"/>
        </a:p>
      </dgm:t>
    </dgm:pt>
    <dgm:pt modelId="{33A58031-FFEC-4F07-A88C-0B948C327657}" type="pres">
      <dgm:prSet presAssocID="{80A607CA-2CD2-4CCB-B9A7-3A5FC0286F5E}" presName="thinLine2b" presStyleLbl="callout" presStyleIdx="2" presStyleCnt="4"/>
      <dgm:spPr/>
      <dgm:t>
        <a:bodyPr/>
        <a:lstStyle/>
        <a:p>
          <a:endParaRPr lang="es-ES"/>
        </a:p>
      </dgm:t>
    </dgm:pt>
    <dgm:pt modelId="{8EAACCC0-B5D6-4970-987C-DE5CA83C4BF3}" type="pres">
      <dgm:prSet presAssocID="{80A607CA-2CD2-4CCB-B9A7-3A5FC0286F5E}" presName="vertSpace2b" presStyleCnt="0"/>
      <dgm:spPr/>
      <dgm:t>
        <a:bodyPr/>
        <a:lstStyle/>
        <a:p>
          <a:endParaRPr lang="es-ES"/>
        </a:p>
      </dgm:t>
    </dgm:pt>
    <dgm:pt modelId="{F8EFDDF8-245C-45DF-8171-FA3F0DAF29C0}" type="pres">
      <dgm:prSet presAssocID="{15407AED-131F-4009-8367-8062A9806EB9}" presName="horz2" presStyleCnt="0"/>
      <dgm:spPr/>
      <dgm:t>
        <a:bodyPr/>
        <a:lstStyle/>
        <a:p>
          <a:endParaRPr lang="es-ES"/>
        </a:p>
      </dgm:t>
    </dgm:pt>
    <dgm:pt modelId="{DF48C3A7-8D8C-4B0D-A352-229481D9CDB9}" type="pres">
      <dgm:prSet presAssocID="{15407AED-131F-4009-8367-8062A9806EB9}" presName="horzSpace2" presStyleCnt="0"/>
      <dgm:spPr/>
      <dgm:t>
        <a:bodyPr/>
        <a:lstStyle/>
        <a:p>
          <a:endParaRPr lang="es-ES"/>
        </a:p>
      </dgm:t>
    </dgm:pt>
    <dgm:pt modelId="{881A6915-A888-439C-8425-3903227C6B9E}" type="pres">
      <dgm:prSet presAssocID="{15407AED-131F-4009-8367-8062A9806EB9}" presName="tx2" presStyleLbl="revTx" presStyleIdx="4" presStyleCnt="5"/>
      <dgm:spPr/>
      <dgm:t>
        <a:bodyPr/>
        <a:lstStyle/>
        <a:p>
          <a:endParaRPr lang="es-MX"/>
        </a:p>
      </dgm:t>
    </dgm:pt>
    <dgm:pt modelId="{BC8802EA-C98F-4738-BD46-F0EEB7B35AE6}" type="pres">
      <dgm:prSet presAssocID="{15407AED-131F-4009-8367-8062A9806EB9}" presName="vert2" presStyleCnt="0"/>
      <dgm:spPr/>
      <dgm:t>
        <a:bodyPr/>
        <a:lstStyle/>
        <a:p>
          <a:endParaRPr lang="es-ES"/>
        </a:p>
      </dgm:t>
    </dgm:pt>
    <dgm:pt modelId="{E9CD4D0C-5E22-415F-A663-EBB252DB51E9}" type="pres">
      <dgm:prSet presAssocID="{15407AED-131F-4009-8367-8062A9806EB9}" presName="thinLine2b" presStyleLbl="callout" presStyleIdx="3" presStyleCnt="4"/>
      <dgm:spPr/>
      <dgm:t>
        <a:bodyPr/>
        <a:lstStyle/>
        <a:p>
          <a:endParaRPr lang="es-ES"/>
        </a:p>
      </dgm:t>
    </dgm:pt>
    <dgm:pt modelId="{4E43452A-3B0E-4777-AE75-19E78ED10C1F}" type="pres">
      <dgm:prSet presAssocID="{15407AED-131F-4009-8367-8062A9806EB9}" presName="vertSpace2b" presStyleCnt="0"/>
      <dgm:spPr/>
      <dgm:t>
        <a:bodyPr/>
        <a:lstStyle/>
        <a:p>
          <a:endParaRPr lang="es-ES"/>
        </a:p>
      </dgm:t>
    </dgm:pt>
  </dgm:ptLst>
  <dgm:cxnLst>
    <dgm:cxn modelId="{C4173B9D-F5FC-4D58-A0BB-E33131D4B2EA}" srcId="{631B23B5-A57C-4F9B-A187-EDE905CD4B81}" destId="{80A607CA-2CD2-4CCB-B9A7-3A5FC0286F5E}" srcOrd="2" destOrd="0" parTransId="{7FE69FB4-3AFF-470E-866D-FF87F3A8BA1B}" sibTransId="{DFFBA976-ECB6-4F18-BF16-D182F60DF0E1}"/>
    <dgm:cxn modelId="{3253AAC7-CAF2-4266-B9E3-8E60B93C35C7}" srcId="{631B23B5-A57C-4F9B-A187-EDE905CD4B81}" destId="{15407AED-131F-4009-8367-8062A9806EB9}" srcOrd="3" destOrd="0" parTransId="{AEDB52BF-6437-4BD2-A26F-488740580A4A}" sibTransId="{D5FBA924-C688-4DCF-A236-CB84B8230A8F}"/>
    <dgm:cxn modelId="{F7EDB2B6-F35F-4022-A260-ED2FEE98E3A4}" srcId="{631B23B5-A57C-4F9B-A187-EDE905CD4B81}" destId="{780C84F2-C376-4F7A-B474-F2868DBA28A2}" srcOrd="1" destOrd="0" parTransId="{9E32EC15-6C1D-4AFE-B909-5090A3B62DF5}" sibTransId="{EA990870-42A1-49E1-A12D-78FE2ED6A8E7}"/>
    <dgm:cxn modelId="{81AD6FF1-8A89-4F1A-8A1E-E9A89E9DCE87}" type="presOf" srcId="{80A607CA-2CD2-4CCB-B9A7-3A5FC0286F5E}" destId="{AF2D54D4-4FED-46A7-A1A9-0A081FFAD210}" srcOrd="0" destOrd="0" presId="urn:microsoft.com/office/officeart/2008/layout/LinedList"/>
    <dgm:cxn modelId="{A7A14E87-7DFD-4B3D-B491-E6D89043DBDE}" type="presOf" srcId="{780C84F2-C376-4F7A-B474-F2868DBA28A2}" destId="{2D7B2181-6E35-4684-A964-2FCE32A652A9}" srcOrd="0" destOrd="0" presId="urn:microsoft.com/office/officeart/2008/layout/LinedList"/>
    <dgm:cxn modelId="{F2CEA09D-D862-4238-9938-2DEBFBF95C7C}" srcId="{43CACA45-DF1C-485F-B4F2-2CB66FA54408}" destId="{631B23B5-A57C-4F9B-A187-EDE905CD4B81}" srcOrd="0" destOrd="0" parTransId="{B4311AF3-C4F9-4183-9909-04DFA29D1B70}" sibTransId="{8F5A4E1A-C103-4C51-81B0-BD16F46B165A}"/>
    <dgm:cxn modelId="{E76402F9-8CF3-4903-8BA9-2ED0E7336F02}" type="presOf" srcId="{631B23B5-A57C-4F9B-A187-EDE905CD4B81}" destId="{619DD76F-44F0-400F-843C-C7093E829E95}" srcOrd="0" destOrd="0" presId="urn:microsoft.com/office/officeart/2008/layout/LinedList"/>
    <dgm:cxn modelId="{12DBCDBA-E43B-43EE-8F4C-CC2D83334677}" type="presOf" srcId="{15407AED-131F-4009-8367-8062A9806EB9}" destId="{881A6915-A888-439C-8425-3903227C6B9E}" srcOrd="0" destOrd="0" presId="urn:microsoft.com/office/officeart/2008/layout/LinedList"/>
    <dgm:cxn modelId="{B418130D-6CD5-4A1E-9CA7-8D96F529B17B}" type="presOf" srcId="{43CACA45-DF1C-485F-B4F2-2CB66FA54408}" destId="{C67B4095-339E-4B10-B59A-EEFD15654962}" srcOrd="0" destOrd="0" presId="urn:microsoft.com/office/officeart/2008/layout/LinedList"/>
    <dgm:cxn modelId="{1A616F58-A54E-4BA0-8686-144069BBFBA7}" srcId="{631B23B5-A57C-4F9B-A187-EDE905CD4B81}" destId="{598A3F06-FB99-4BB8-8C33-F42D578848B2}" srcOrd="0" destOrd="0" parTransId="{8EFE5FA2-8AC7-4DC3-8591-1AA04F370765}" sibTransId="{06CD7E95-B1CD-4E41-B842-DA123958368A}"/>
    <dgm:cxn modelId="{0AFE57EB-E7D4-414F-B7F7-875DF517EA3A}" type="presOf" srcId="{598A3F06-FB99-4BB8-8C33-F42D578848B2}" destId="{2644442D-6EE4-4892-990E-E1F9569054BF}" srcOrd="0" destOrd="0" presId="urn:microsoft.com/office/officeart/2008/layout/LinedList"/>
    <dgm:cxn modelId="{669030D4-89E1-413D-926D-BD227D27F5EA}" type="presParOf" srcId="{C67B4095-339E-4B10-B59A-EEFD15654962}" destId="{64489717-F59E-40D3-AD4A-191858221019}" srcOrd="0" destOrd="0" presId="urn:microsoft.com/office/officeart/2008/layout/LinedList"/>
    <dgm:cxn modelId="{D02091AF-52AF-42B5-AF2E-87DB80BB966F}" type="presParOf" srcId="{C67B4095-339E-4B10-B59A-EEFD15654962}" destId="{D55D90B0-BC46-4315-80AC-27908A05DAC5}" srcOrd="1" destOrd="0" presId="urn:microsoft.com/office/officeart/2008/layout/LinedList"/>
    <dgm:cxn modelId="{49108C04-EBA8-4539-A47C-016254F6C5E6}" type="presParOf" srcId="{D55D90B0-BC46-4315-80AC-27908A05DAC5}" destId="{619DD76F-44F0-400F-843C-C7093E829E95}" srcOrd="0" destOrd="0" presId="urn:microsoft.com/office/officeart/2008/layout/LinedList"/>
    <dgm:cxn modelId="{39AA865F-E758-4988-853A-47710522EE1C}" type="presParOf" srcId="{D55D90B0-BC46-4315-80AC-27908A05DAC5}" destId="{F300C32E-70DB-4E25-8498-595DACD5A5A3}" srcOrd="1" destOrd="0" presId="urn:microsoft.com/office/officeart/2008/layout/LinedList"/>
    <dgm:cxn modelId="{8D20DFA4-EE35-4584-9D94-449B6CB867A9}" type="presParOf" srcId="{F300C32E-70DB-4E25-8498-595DACD5A5A3}" destId="{5139A6D6-4DC0-4DD7-9C17-4FC2AFD038F5}" srcOrd="0" destOrd="0" presId="urn:microsoft.com/office/officeart/2008/layout/LinedList"/>
    <dgm:cxn modelId="{B3559357-B29B-461F-8B72-B9D1FA6CAF06}" type="presParOf" srcId="{F300C32E-70DB-4E25-8498-595DACD5A5A3}" destId="{76D3F392-C0B8-4704-956B-F629F2451798}" srcOrd="1" destOrd="0" presId="urn:microsoft.com/office/officeart/2008/layout/LinedList"/>
    <dgm:cxn modelId="{7D00E243-59DA-40F1-8F85-51CE0706664A}" type="presParOf" srcId="{76D3F392-C0B8-4704-956B-F629F2451798}" destId="{2D66C0A7-5F31-422A-A6C0-C4805DE8DE8F}" srcOrd="0" destOrd="0" presId="urn:microsoft.com/office/officeart/2008/layout/LinedList"/>
    <dgm:cxn modelId="{89794E03-996F-4774-8FFB-A856CB1B5E88}" type="presParOf" srcId="{76D3F392-C0B8-4704-956B-F629F2451798}" destId="{2644442D-6EE4-4892-990E-E1F9569054BF}" srcOrd="1" destOrd="0" presId="urn:microsoft.com/office/officeart/2008/layout/LinedList"/>
    <dgm:cxn modelId="{49590409-1086-48EC-B69D-899C7BFCF5E4}" type="presParOf" srcId="{76D3F392-C0B8-4704-956B-F629F2451798}" destId="{B3A783A2-2266-45B2-8B75-35C8492AAA0B}" srcOrd="2" destOrd="0" presId="urn:microsoft.com/office/officeart/2008/layout/LinedList"/>
    <dgm:cxn modelId="{20F41C90-E428-4B9E-AC72-748C85579FDC}" type="presParOf" srcId="{F300C32E-70DB-4E25-8498-595DACD5A5A3}" destId="{29C36494-C33A-4CA2-84DB-9ED4676E80A9}" srcOrd="2" destOrd="0" presId="urn:microsoft.com/office/officeart/2008/layout/LinedList"/>
    <dgm:cxn modelId="{50856841-F2F4-4813-A573-EF903C4CE065}" type="presParOf" srcId="{F300C32E-70DB-4E25-8498-595DACD5A5A3}" destId="{DAF604A8-3C65-4EC3-82F8-6011771FFED2}" srcOrd="3" destOrd="0" presId="urn:microsoft.com/office/officeart/2008/layout/LinedList"/>
    <dgm:cxn modelId="{F182E3D6-0E2D-472F-A869-7EE795AED5DE}" type="presParOf" srcId="{F300C32E-70DB-4E25-8498-595DACD5A5A3}" destId="{9F807C68-53EE-480E-98E9-844D823B673F}" srcOrd="4" destOrd="0" presId="urn:microsoft.com/office/officeart/2008/layout/LinedList"/>
    <dgm:cxn modelId="{5F38D49F-05DB-40A6-8074-D5403ACE20E5}" type="presParOf" srcId="{9F807C68-53EE-480E-98E9-844D823B673F}" destId="{9050A5CC-C0DA-4BD7-B7EC-42AC3C38391F}" srcOrd="0" destOrd="0" presId="urn:microsoft.com/office/officeart/2008/layout/LinedList"/>
    <dgm:cxn modelId="{45E7396B-6073-44F5-B7CC-76C125BD964B}" type="presParOf" srcId="{9F807C68-53EE-480E-98E9-844D823B673F}" destId="{2D7B2181-6E35-4684-A964-2FCE32A652A9}" srcOrd="1" destOrd="0" presId="urn:microsoft.com/office/officeart/2008/layout/LinedList"/>
    <dgm:cxn modelId="{A7AABAF9-E007-4FBA-8019-318CDD4E21DE}" type="presParOf" srcId="{9F807C68-53EE-480E-98E9-844D823B673F}" destId="{FE0CD834-9C43-455F-B50C-60D6E05F3C4D}" srcOrd="2" destOrd="0" presId="urn:microsoft.com/office/officeart/2008/layout/LinedList"/>
    <dgm:cxn modelId="{1F3BFDDA-595F-474E-A510-A523C81CC292}" type="presParOf" srcId="{F300C32E-70DB-4E25-8498-595DACD5A5A3}" destId="{1433AF5A-6C55-4E4E-A98F-E6E505DBBB96}" srcOrd="5" destOrd="0" presId="urn:microsoft.com/office/officeart/2008/layout/LinedList"/>
    <dgm:cxn modelId="{B6C20614-DC0D-4ED8-B571-99D94FB85F6F}" type="presParOf" srcId="{F300C32E-70DB-4E25-8498-595DACD5A5A3}" destId="{C73A75DA-105F-47AD-8184-77F4ECBB1BA5}" srcOrd="6" destOrd="0" presId="urn:microsoft.com/office/officeart/2008/layout/LinedList"/>
    <dgm:cxn modelId="{8B66A2AA-36C4-4B56-BD71-ECB44160ABBA}" type="presParOf" srcId="{F300C32E-70DB-4E25-8498-595DACD5A5A3}" destId="{45F71657-997B-4570-AE32-8BA0AAC22E20}" srcOrd="7" destOrd="0" presId="urn:microsoft.com/office/officeart/2008/layout/LinedList"/>
    <dgm:cxn modelId="{B3C8353A-642D-428E-B877-D270F33B53E6}" type="presParOf" srcId="{45F71657-997B-4570-AE32-8BA0AAC22E20}" destId="{945F0740-6D4B-4FE0-A21F-1759952EA020}" srcOrd="0" destOrd="0" presId="urn:microsoft.com/office/officeart/2008/layout/LinedList"/>
    <dgm:cxn modelId="{9BF39A63-1C84-4605-A9A6-870D5A3785AC}" type="presParOf" srcId="{45F71657-997B-4570-AE32-8BA0AAC22E20}" destId="{AF2D54D4-4FED-46A7-A1A9-0A081FFAD210}" srcOrd="1" destOrd="0" presId="urn:microsoft.com/office/officeart/2008/layout/LinedList"/>
    <dgm:cxn modelId="{CD338E73-EB09-42F7-8B66-AE26695C6952}" type="presParOf" srcId="{45F71657-997B-4570-AE32-8BA0AAC22E20}" destId="{70F2BD02-318A-471C-87AB-4B50286CB9B6}" srcOrd="2" destOrd="0" presId="urn:microsoft.com/office/officeart/2008/layout/LinedList"/>
    <dgm:cxn modelId="{FF7592C9-BF4D-4D67-9973-0C3EE07632CC}" type="presParOf" srcId="{F300C32E-70DB-4E25-8498-595DACD5A5A3}" destId="{33A58031-FFEC-4F07-A88C-0B948C327657}" srcOrd="8" destOrd="0" presId="urn:microsoft.com/office/officeart/2008/layout/LinedList"/>
    <dgm:cxn modelId="{98DFB268-710B-41F4-9EFE-B37CE41FE429}" type="presParOf" srcId="{F300C32E-70DB-4E25-8498-595DACD5A5A3}" destId="{8EAACCC0-B5D6-4970-987C-DE5CA83C4BF3}" srcOrd="9" destOrd="0" presId="urn:microsoft.com/office/officeart/2008/layout/LinedList"/>
    <dgm:cxn modelId="{B23D0C2E-4F1F-4AD2-8BF0-1ED212AF75A0}" type="presParOf" srcId="{F300C32E-70DB-4E25-8498-595DACD5A5A3}" destId="{F8EFDDF8-245C-45DF-8171-FA3F0DAF29C0}" srcOrd="10" destOrd="0" presId="urn:microsoft.com/office/officeart/2008/layout/LinedList"/>
    <dgm:cxn modelId="{E5BA3B01-EAF6-47BC-846F-E44566C79A34}" type="presParOf" srcId="{F8EFDDF8-245C-45DF-8171-FA3F0DAF29C0}" destId="{DF48C3A7-8D8C-4B0D-A352-229481D9CDB9}" srcOrd="0" destOrd="0" presId="urn:microsoft.com/office/officeart/2008/layout/LinedList"/>
    <dgm:cxn modelId="{B102A63D-317A-4A0A-BEC2-AF2285CD30AD}" type="presParOf" srcId="{F8EFDDF8-245C-45DF-8171-FA3F0DAF29C0}" destId="{881A6915-A888-439C-8425-3903227C6B9E}" srcOrd="1" destOrd="0" presId="urn:microsoft.com/office/officeart/2008/layout/LinedList"/>
    <dgm:cxn modelId="{AC34FCFC-6E46-4F71-9376-7029F5CDF583}" type="presParOf" srcId="{F8EFDDF8-245C-45DF-8171-FA3F0DAF29C0}" destId="{BC8802EA-C98F-4738-BD46-F0EEB7B35AE6}" srcOrd="2" destOrd="0" presId="urn:microsoft.com/office/officeart/2008/layout/LinedList"/>
    <dgm:cxn modelId="{7309AAE7-9458-4435-BB2C-C0C3FFA208C9}" type="presParOf" srcId="{F300C32E-70DB-4E25-8498-595DACD5A5A3}" destId="{E9CD4D0C-5E22-415F-A663-EBB252DB51E9}" srcOrd="11" destOrd="0" presId="urn:microsoft.com/office/officeart/2008/layout/LinedList"/>
    <dgm:cxn modelId="{781E3B0E-E440-4307-9DAC-A4E584123C0A}" type="presParOf" srcId="{F300C32E-70DB-4E25-8498-595DACD5A5A3}" destId="{4E43452A-3B0E-4777-AE75-19E78ED10C1F}" srcOrd="12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B8280A-C79D-4E9C-A92C-AE85AE0196C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9D314A5-E92A-41D6-8FD6-6101B8BC7805}">
      <dgm:prSet phldrT="[Texto]"/>
      <dgm:spPr/>
      <dgm:t>
        <a:bodyPr/>
        <a:lstStyle/>
        <a:p>
          <a:r>
            <a:rPr lang="es-MX" dirty="0" smtClean="0">
              <a:latin typeface="Century Gothic" panose="020B0502020202020204" pitchFamily="34" charset="0"/>
            </a:rPr>
            <a:t>¿Cómo ingresar?</a:t>
          </a:r>
          <a:endParaRPr lang="es-MX" dirty="0">
            <a:latin typeface="Century Gothic" panose="020B0502020202020204" pitchFamily="34" charset="0"/>
          </a:endParaRPr>
        </a:p>
      </dgm:t>
    </dgm:pt>
    <dgm:pt modelId="{4B8DB793-8655-43D0-8E64-46F53E5FA3AB}" type="parTrans" cxnId="{4B41E29F-E40F-4D6F-B36D-EDC466713AF9}">
      <dgm:prSet/>
      <dgm:spPr/>
      <dgm:t>
        <a:bodyPr/>
        <a:lstStyle/>
        <a:p>
          <a:endParaRPr lang="es-MX"/>
        </a:p>
      </dgm:t>
    </dgm:pt>
    <dgm:pt modelId="{C160D949-0D4D-43D4-B8F3-859AFF2DCA95}" type="sibTrans" cxnId="{4B41E29F-E40F-4D6F-B36D-EDC466713AF9}">
      <dgm:prSet/>
      <dgm:spPr/>
      <dgm:t>
        <a:bodyPr/>
        <a:lstStyle/>
        <a:p>
          <a:endParaRPr lang="es-MX"/>
        </a:p>
      </dgm:t>
    </dgm:pt>
    <dgm:pt modelId="{A93A51DB-5D18-4F5C-AD50-871DE0E0841A}">
      <dgm:prSet phldrT="[Texto]" custT="1"/>
      <dgm:spPr/>
      <dgm:t>
        <a:bodyPr/>
        <a:lstStyle/>
        <a:p>
          <a:r>
            <a:rPr lang="es-MX" sz="2500" b="0" dirty="0" smtClean="0">
              <a:latin typeface="Century Gothic" panose="020B0502020202020204" pitchFamily="34" charset="0"/>
            </a:rPr>
            <a:t>Ir a la página: </a:t>
          </a:r>
          <a:r>
            <a:rPr lang="es-MX" sz="2500" b="0" dirty="0" smtClean="0">
              <a:latin typeface="Century Gothic" panose="020B0502020202020204" pitchFamily="34" charset="0"/>
              <a:hlinkClick xmlns:r="http://schemas.openxmlformats.org/officeDocument/2006/relationships" r:id="rId1"/>
            </a:rPr>
            <a:t>www.accitrade.com/AcciTradeCoach</a:t>
          </a:r>
          <a:r>
            <a:rPr lang="es-MX" sz="2500" b="0" dirty="0" smtClean="0">
              <a:latin typeface="Century Gothic" panose="020B0502020202020204" pitchFamily="34" charset="0"/>
            </a:rPr>
            <a:t>  Ingresar su </a:t>
          </a:r>
          <a:r>
            <a:rPr lang="es-MX" sz="2500" b="1" dirty="0" smtClean="0">
              <a:latin typeface="Century Gothic" panose="020B0502020202020204" pitchFamily="34" charset="0"/>
            </a:rPr>
            <a:t>usuario</a:t>
          </a:r>
          <a:r>
            <a:rPr lang="es-MX" sz="2500" b="0" dirty="0" smtClean="0">
              <a:latin typeface="Century Gothic" panose="020B0502020202020204" pitchFamily="34" charset="0"/>
            </a:rPr>
            <a:t> y </a:t>
          </a:r>
          <a:r>
            <a:rPr lang="es-MX" sz="2500" b="1" dirty="0" err="1" smtClean="0">
              <a:latin typeface="Century Gothic" panose="020B0502020202020204" pitchFamily="34" charset="0"/>
            </a:rPr>
            <a:t>password</a:t>
          </a:r>
          <a:r>
            <a:rPr lang="es-MX" sz="2500" b="0" dirty="0" smtClean="0">
              <a:latin typeface="Century Gothic" panose="020B0502020202020204" pitchFamily="34" charset="0"/>
            </a:rPr>
            <a:t>, enviados previamente a su correo. Posteriormente presione </a:t>
          </a:r>
          <a:r>
            <a:rPr lang="es-MX" sz="2500" b="1" dirty="0" smtClean="0">
              <a:latin typeface="Century Gothic" panose="020B0502020202020204" pitchFamily="34" charset="0"/>
            </a:rPr>
            <a:t>Entrar</a:t>
          </a:r>
          <a:r>
            <a:rPr lang="es-MX" sz="2500" b="0" dirty="0" smtClean="0">
              <a:latin typeface="Century Gothic" panose="020B0502020202020204" pitchFamily="34" charset="0"/>
            </a:rPr>
            <a:t>. </a:t>
          </a:r>
          <a:endParaRPr lang="es-MX" sz="2500" b="0" dirty="0">
            <a:latin typeface="Century Gothic" panose="020B0502020202020204" pitchFamily="34" charset="0"/>
          </a:endParaRPr>
        </a:p>
      </dgm:t>
    </dgm:pt>
    <dgm:pt modelId="{6EC3EE29-2693-4754-911C-65834CB7E56D}" type="parTrans" cxnId="{B662957E-8185-414E-BFC9-3C715834D834}">
      <dgm:prSet/>
      <dgm:spPr/>
      <dgm:t>
        <a:bodyPr/>
        <a:lstStyle/>
        <a:p>
          <a:endParaRPr lang="es-MX"/>
        </a:p>
      </dgm:t>
    </dgm:pt>
    <dgm:pt modelId="{57199146-1A38-414D-8D4A-C0D7C9A12674}" type="sibTrans" cxnId="{B662957E-8185-414E-BFC9-3C715834D834}">
      <dgm:prSet/>
      <dgm:spPr/>
      <dgm:t>
        <a:bodyPr/>
        <a:lstStyle/>
        <a:p>
          <a:endParaRPr lang="es-MX"/>
        </a:p>
      </dgm:t>
    </dgm:pt>
    <dgm:pt modelId="{894BBD63-63F0-4125-B86F-AAA533A8A8C0}">
      <dgm:prSet phldrT="[Texto]"/>
      <dgm:spPr/>
      <dgm:t>
        <a:bodyPr/>
        <a:lstStyle/>
        <a:p>
          <a:r>
            <a:rPr lang="es-MX" b="0" dirty="0" smtClean="0">
              <a:latin typeface="Century Gothic" panose="020B0502020202020204" pitchFamily="34" charset="0"/>
            </a:rPr>
            <a:t>Se le solicitará hacer un cambio de </a:t>
          </a:r>
          <a:r>
            <a:rPr lang="es-MX" b="0" dirty="0" err="1" smtClean="0">
              <a:latin typeface="Century Gothic" panose="020B0502020202020204" pitchFamily="34" charset="0"/>
            </a:rPr>
            <a:t>password</a:t>
          </a:r>
          <a:r>
            <a:rPr lang="es-MX" b="0" dirty="0" smtClean="0">
              <a:latin typeface="Century Gothic" panose="020B0502020202020204" pitchFamily="34" charset="0"/>
            </a:rPr>
            <a:t>, éste deberá cumplir con las características señaladas en la misma pantalla. </a:t>
          </a:r>
          <a:endParaRPr lang="es-MX" b="0" dirty="0">
            <a:latin typeface="Century Gothic" panose="020B0502020202020204" pitchFamily="34" charset="0"/>
          </a:endParaRPr>
        </a:p>
      </dgm:t>
    </dgm:pt>
    <dgm:pt modelId="{25A02465-3315-4B1C-8084-B4BE519639CD}" type="parTrans" cxnId="{6C6524B9-06CF-4F22-A05A-4EF03D6760AB}">
      <dgm:prSet/>
      <dgm:spPr/>
      <dgm:t>
        <a:bodyPr/>
        <a:lstStyle/>
        <a:p>
          <a:endParaRPr lang="es-MX"/>
        </a:p>
      </dgm:t>
    </dgm:pt>
    <dgm:pt modelId="{E1554A65-84B2-4300-9F7D-550E04509E40}" type="sibTrans" cxnId="{6C6524B9-06CF-4F22-A05A-4EF03D6760AB}">
      <dgm:prSet/>
      <dgm:spPr/>
      <dgm:t>
        <a:bodyPr/>
        <a:lstStyle/>
        <a:p>
          <a:endParaRPr lang="es-MX"/>
        </a:p>
      </dgm:t>
    </dgm:pt>
    <dgm:pt modelId="{7334ADAE-06CF-46B2-AA04-45547A70E7EC}">
      <dgm:prSet phldrT="[Texto]"/>
      <dgm:spPr/>
      <dgm:t>
        <a:bodyPr/>
        <a:lstStyle/>
        <a:p>
          <a:r>
            <a:rPr lang="es-MX" b="0" dirty="0" smtClean="0">
              <a:latin typeface="Century Gothic" panose="020B0502020202020204" pitchFamily="34" charset="0"/>
            </a:rPr>
            <a:t>Una vez que haya logrado ingresar </a:t>
          </a:r>
          <a:r>
            <a:rPr lang="es-MX" b="1" u="none" dirty="0" smtClean="0">
              <a:latin typeface="Century Gothic" panose="020B0502020202020204" pitchFamily="34" charset="0"/>
            </a:rPr>
            <a:t>podrá comenzar a aprender a invertir con dinero virtual </a:t>
          </a:r>
          <a:r>
            <a:rPr lang="es-MX" b="0" dirty="0" smtClean="0">
              <a:latin typeface="Century Gothic" panose="020B0502020202020204" pitchFamily="34" charset="0"/>
            </a:rPr>
            <a:t>en el simulador de </a:t>
          </a:r>
          <a:r>
            <a:rPr lang="es-MX" b="0" dirty="0" err="1" smtClean="0">
              <a:latin typeface="Century Gothic" panose="020B0502020202020204" pitchFamily="34" charset="0"/>
            </a:rPr>
            <a:t>AcciTrade</a:t>
          </a:r>
          <a:r>
            <a:rPr lang="es-MX" b="0" dirty="0" smtClean="0">
              <a:latin typeface="Century Gothic" panose="020B0502020202020204" pitchFamily="34" charset="0"/>
            </a:rPr>
            <a:t>. </a:t>
          </a:r>
          <a:endParaRPr lang="es-MX" b="0" dirty="0">
            <a:latin typeface="Century Gothic" panose="020B0502020202020204" pitchFamily="34" charset="0"/>
          </a:endParaRPr>
        </a:p>
      </dgm:t>
    </dgm:pt>
    <dgm:pt modelId="{4906051B-C88B-40FF-9ADC-C98970189FE0}" type="parTrans" cxnId="{8C1F838C-908C-433F-A596-858550022D15}">
      <dgm:prSet/>
      <dgm:spPr/>
      <dgm:t>
        <a:bodyPr/>
        <a:lstStyle/>
        <a:p>
          <a:endParaRPr lang="es-MX"/>
        </a:p>
      </dgm:t>
    </dgm:pt>
    <dgm:pt modelId="{9AAD265D-13D0-4066-B0B9-125CCD6DC712}" type="sibTrans" cxnId="{8C1F838C-908C-433F-A596-858550022D15}">
      <dgm:prSet/>
      <dgm:spPr/>
      <dgm:t>
        <a:bodyPr/>
        <a:lstStyle/>
        <a:p>
          <a:endParaRPr lang="es-MX"/>
        </a:p>
      </dgm:t>
    </dgm:pt>
    <dgm:pt modelId="{F27EFFE5-3DEA-408E-B38A-571D087A0B73}" type="pres">
      <dgm:prSet presAssocID="{6BB8280A-C79D-4E9C-A92C-AE85AE0196C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FFFD5F-6931-45E4-BB01-6F9CB6BEE347}" type="pres">
      <dgm:prSet presAssocID="{E9D314A5-E92A-41D6-8FD6-6101B8BC7805}" presName="thickLine" presStyleLbl="alignNode1" presStyleIdx="0" presStyleCnt="1"/>
      <dgm:spPr/>
    </dgm:pt>
    <dgm:pt modelId="{BCC82C66-601C-4ADA-BFCD-D9DC94A478C5}" type="pres">
      <dgm:prSet presAssocID="{E9D314A5-E92A-41D6-8FD6-6101B8BC7805}" presName="horz1" presStyleCnt="0"/>
      <dgm:spPr/>
    </dgm:pt>
    <dgm:pt modelId="{C6867DCE-621C-4312-A346-D03F5F222F66}" type="pres">
      <dgm:prSet presAssocID="{E9D314A5-E92A-41D6-8FD6-6101B8BC7805}" presName="tx1" presStyleLbl="revTx" presStyleIdx="0" presStyleCnt="4"/>
      <dgm:spPr/>
      <dgm:t>
        <a:bodyPr/>
        <a:lstStyle/>
        <a:p>
          <a:endParaRPr lang="es-MX"/>
        </a:p>
      </dgm:t>
    </dgm:pt>
    <dgm:pt modelId="{00AC056E-631A-440B-8C93-E7E7A2C1699E}" type="pres">
      <dgm:prSet presAssocID="{E9D314A5-E92A-41D6-8FD6-6101B8BC7805}" presName="vert1" presStyleCnt="0"/>
      <dgm:spPr/>
    </dgm:pt>
    <dgm:pt modelId="{2749C57D-3301-49E2-9E31-83D50F46ADC9}" type="pres">
      <dgm:prSet presAssocID="{A93A51DB-5D18-4F5C-AD50-871DE0E0841A}" presName="vertSpace2a" presStyleCnt="0"/>
      <dgm:spPr/>
    </dgm:pt>
    <dgm:pt modelId="{86C1FA76-1E05-4EB8-BD3F-8682062985E2}" type="pres">
      <dgm:prSet presAssocID="{A93A51DB-5D18-4F5C-AD50-871DE0E0841A}" presName="horz2" presStyleCnt="0"/>
      <dgm:spPr/>
    </dgm:pt>
    <dgm:pt modelId="{C2E83FD4-0954-481E-B803-E4D42EFD4574}" type="pres">
      <dgm:prSet presAssocID="{A93A51DB-5D18-4F5C-AD50-871DE0E0841A}" presName="horzSpace2" presStyleCnt="0"/>
      <dgm:spPr/>
    </dgm:pt>
    <dgm:pt modelId="{E65F9D68-0386-4381-8C69-C349BCD48D73}" type="pres">
      <dgm:prSet presAssocID="{A93A51DB-5D18-4F5C-AD50-871DE0E0841A}" presName="tx2" presStyleLbl="revTx" presStyleIdx="1" presStyleCnt="4" custLinFactNeighborX="405" custLinFactNeighborY="-5151"/>
      <dgm:spPr/>
      <dgm:t>
        <a:bodyPr/>
        <a:lstStyle/>
        <a:p>
          <a:endParaRPr lang="es-MX"/>
        </a:p>
      </dgm:t>
    </dgm:pt>
    <dgm:pt modelId="{14DCAFF2-9DEE-43B4-82B1-8B2997A62DD8}" type="pres">
      <dgm:prSet presAssocID="{A93A51DB-5D18-4F5C-AD50-871DE0E0841A}" presName="vert2" presStyleCnt="0"/>
      <dgm:spPr/>
    </dgm:pt>
    <dgm:pt modelId="{BD7AC165-52B9-429F-9486-83AB8701895F}" type="pres">
      <dgm:prSet presAssocID="{A93A51DB-5D18-4F5C-AD50-871DE0E0841A}" presName="thinLine2b" presStyleLbl="callout" presStyleIdx="0" presStyleCnt="3" custLinFactNeighborX="0" custLinFactNeighborY="96195"/>
      <dgm:spPr/>
    </dgm:pt>
    <dgm:pt modelId="{14ECF865-641B-4016-B9C0-E343B459905A}" type="pres">
      <dgm:prSet presAssocID="{A93A51DB-5D18-4F5C-AD50-871DE0E0841A}" presName="vertSpace2b" presStyleCnt="0"/>
      <dgm:spPr/>
    </dgm:pt>
    <dgm:pt modelId="{5E5F4BB6-FCA9-4C7F-ADE9-3286F51343CD}" type="pres">
      <dgm:prSet presAssocID="{894BBD63-63F0-4125-B86F-AAA533A8A8C0}" presName="horz2" presStyleCnt="0"/>
      <dgm:spPr/>
    </dgm:pt>
    <dgm:pt modelId="{FC77D1A6-3F62-4217-B70B-1B3198F0E91A}" type="pres">
      <dgm:prSet presAssocID="{894BBD63-63F0-4125-B86F-AAA533A8A8C0}" presName="horzSpace2" presStyleCnt="0"/>
      <dgm:spPr/>
    </dgm:pt>
    <dgm:pt modelId="{D0E9FA03-0282-476E-8994-6DBA5DFA336D}" type="pres">
      <dgm:prSet presAssocID="{894BBD63-63F0-4125-B86F-AAA533A8A8C0}" presName="tx2" presStyleLbl="revTx" presStyleIdx="2" presStyleCnt="4" custScaleY="88116" custLinFactNeighborX="405" custLinFactNeighborY="2561"/>
      <dgm:spPr/>
      <dgm:t>
        <a:bodyPr/>
        <a:lstStyle/>
        <a:p>
          <a:endParaRPr lang="es-MX"/>
        </a:p>
      </dgm:t>
    </dgm:pt>
    <dgm:pt modelId="{B0B1E667-1BB2-4E52-B0E4-F1506365F21D}" type="pres">
      <dgm:prSet presAssocID="{894BBD63-63F0-4125-B86F-AAA533A8A8C0}" presName="vert2" presStyleCnt="0"/>
      <dgm:spPr/>
    </dgm:pt>
    <dgm:pt modelId="{5525A1B4-8A9F-4005-AC99-911EE6FEDCC4}" type="pres">
      <dgm:prSet presAssocID="{894BBD63-63F0-4125-B86F-AAA533A8A8C0}" presName="thinLine2b" presStyleLbl="callout" presStyleIdx="1" presStyleCnt="3"/>
      <dgm:spPr/>
    </dgm:pt>
    <dgm:pt modelId="{4BDC5EE9-5DD9-49BE-993F-F25AE337A434}" type="pres">
      <dgm:prSet presAssocID="{894BBD63-63F0-4125-B86F-AAA533A8A8C0}" presName="vertSpace2b" presStyleCnt="0"/>
      <dgm:spPr/>
    </dgm:pt>
    <dgm:pt modelId="{644459E5-6345-4190-AC07-2875D86B251A}" type="pres">
      <dgm:prSet presAssocID="{7334ADAE-06CF-46B2-AA04-45547A70E7EC}" presName="horz2" presStyleCnt="0"/>
      <dgm:spPr/>
    </dgm:pt>
    <dgm:pt modelId="{C9933AF2-B4A7-4B6D-92A7-10BBB4F59A14}" type="pres">
      <dgm:prSet presAssocID="{7334ADAE-06CF-46B2-AA04-45547A70E7EC}" presName="horzSpace2" presStyleCnt="0"/>
      <dgm:spPr/>
    </dgm:pt>
    <dgm:pt modelId="{D86348CA-B33D-4972-A73E-AF503C488BF8}" type="pres">
      <dgm:prSet presAssocID="{7334ADAE-06CF-46B2-AA04-45547A70E7EC}" presName="tx2" presStyleLbl="revTx" presStyleIdx="3" presStyleCnt="4"/>
      <dgm:spPr/>
      <dgm:t>
        <a:bodyPr/>
        <a:lstStyle/>
        <a:p>
          <a:endParaRPr lang="es-MX"/>
        </a:p>
      </dgm:t>
    </dgm:pt>
    <dgm:pt modelId="{065555A1-03FE-44DD-806D-EA0C0B3A5582}" type="pres">
      <dgm:prSet presAssocID="{7334ADAE-06CF-46B2-AA04-45547A70E7EC}" presName="vert2" presStyleCnt="0"/>
      <dgm:spPr/>
    </dgm:pt>
    <dgm:pt modelId="{23D7A89F-E20E-4931-AFB8-CC892A97F331}" type="pres">
      <dgm:prSet presAssocID="{7334ADAE-06CF-46B2-AA04-45547A70E7EC}" presName="thinLine2b" presStyleLbl="callout" presStyleIdx="2" presStyleCnt="3"/>
      <dgm:spPr/>
    </dgm:pt>
    <dgm:pt modelId="{FBC39DDD-248D-4E8D-9ADC-C2BF67437521}" type="pres">
      <dgm:prSet presAssocID="{7334ADAE-06CF-46B2-AA04-45547A70E7EC}" presName="vertSpace2b" presStyleCnt="0"/>
      <dgm:spPr/>
    </dgm:pt>
  </dgm:ptLst>
  <dgm:cxnLst>
    <dgm:cxn modelId="{8C1F838C-908C-433F-A596-858550022D15}" srcId="{E9D314A5-E92A-41D6-8FD6-6101B8BC7805}" destId="{7334ADAE-06CF-46B2-AA04-45547A70E7EC}" srcOrd="2" destOrd="0" parTransId="{4906051B-C88B-40FF-9ADC-C98970189FE0}" sibTransId="{9AAD265D-13D0-4066-B0B9-125CCD6DC712}"/>
    <dgm:cxn modelId="{EC556A04-86EB-4EBF-A602-870DC5691631}" type="presOf" srcId="{A93A51DB-5D18-4F5C-AD50-871DE0E0841A}" destId="{E65F9D68-0386-4381-8C69-C349BCD48D73}" srcOrd="0" destOrd="0" presId="urn:microsoft.com/office/officeart/2008/layout/LinedList"/>
    <dgm:cxn modelId="{B662957E-8185-414E-BFC9-3C715834D834}" srcId="{E9D314A5-E92A-41D6-8FD6-6101B8BC7805}" destId="{A93A51DB-5D18-4F5C-AD50-871DE0E0841A}" srcOrd="0" destOrd="0" parTransId="{6EC3EE29-2693-4754-911C-65834CB7E56D}" sibTransId="{57199146-1A38-414D-8D4A-C0D7C9A12674}"/>
    <dgm:cxn modelId="{4B41E29F-E40F-4D6F-B36D-EDC466713AF9}" srcId="{6BB8280A-C79D-4E9C-A92C-AE85AE0196C3}" destId="{E9D314A5-E92A-41D6-8FD6-6101B8BC7805}" srcOrd="0" destOrd="0" parTransId="{4B8DB793-8655-43D0-8E64-46F53E5FA3AB}" sibTransId="{C160D949-0D4D-43D4-B8F3-859AFF2DCA95}"/>
    <dgm:cxn modelId="{E5E88D01-0A25-47B5-80D2-1C6B21434E4C}" type="presOf" srcId="{894BBD63-63F0-4125-B86F-AAA533A8A8C0}" destId="{D0E9FA03-0282-476E-8994-6DBA5DFA336D}" srcOrd="0" destOrd="0" presId="urn:microsoft.com/office/officeart/2008/layout/LinedList"/>
    <dgm:cxn modelId="{F386C9F6-50D8-47DE-B816-C912E45D408F}" type="presOf" srcId="{E9D314A5-E92A-41D6-8FD6-6101B8BC7805}" destId="{C6867DCE-621C-4312-A346-D03F5F222F66}" srcOrd="0" destOrd="0" presId="urn:microsoft.com/office/officeart/2008/layout/LinedList"/>
    <dgm:cxn modelId="{32FC91B7-24A5-405A-A686-E2A3F520A53B}" type="presOf" srcId="{7334ADAE-06CF-46B2-AA04-45547A70E7EC}" destId="{D86348CA-B33D-4972-A73E-AF503C488BF8}" srcOrd="0" destOrd="0" presId="urn:microsoft.com/office/officeart/2008/layout/LinedList"/>
    <dgm:cxn modelId="{5F442D60-AD54-41A0-BC00-1B001176045A}" type="presOf" srcId="{6BB8280A-C79D-4E9C-A92C-AE85AE0196C3}" destId="{F27EFFE5-3DEA-408E-B38A-571D087A0B73}" srcOrd="0" destOrd="0" presId="urn:microsoft.com/office/officeart/2008/layout/LinedList"/>
    <dgm:cxn modelId="{6C6524B9-06CF-4F22-A05A-4EF03D6760AB}" srcId="{E9D314A5-E92A-41D6-8FD6-6101B8BC7805}" destId="{894BBD63-63F0-4125-B86F-AAA533A8A8C0}" srcOrd="1" destOrd="0" parTransId="{25A02465-3315-4B1C-8084-B4BE519639CD}" sibTransId="{E1554A65-84B2-4300-9F7D-550E04509E40}"/>
    <dgm:cxn modelId="{366EE047-4B99-4D85-91F6-2EA4FEDF66C2}" type="presParOf" srcId="{F27EFFE5-3DEA-408E-B38A-571D087A0B73}" destId="{01FFFD5F-6931-45E4-BB01-6F9CB6BEE347}" srcOrd="0" destOrd="0" presId="urn:microsoft.com/office/officeart/2008/layout/LinedList"/>
    <dgm:cxn modelId="{7F95D515-21DB-464F-A9A3-3E8876291DFB}" type="presParOf" srcId="{F27EFFE5-3DEA-408E-B38A-571D087A0B73}" destId="{BCC82C66-601C-4ADA-BFCD-D9DC94A478C5}" srcOrd="1" destOrd="0" presId="urn:microsoft.com/office/officeart/2008/layout/LinedList"/>
    <dgm:cxn modelId="{B4470EF7-FE41-42C4-A18A-FFB49E3D2C2F}" type="presParOf" srcId="{BCC82C66-601C-4ADA-BFCD-D9DC94A478C5}" destId="{C6867DCE-621C-4312-A346-D03F5F222F66}" srcOrd="0" destOrd="0" presId="urn:microsoft.com/office/officeart/2008/layout/LinedList"/>
    <dgm:cxn modelId="{37DB1E63-5589-47BA-AFB4-332671A5008B}" type="presParOf" srcId="{BCC82C66-601C-4ADA-BFCD-D9DC94A478C5}" destId="{00AC056E-631A-440B-8C93-E7E7A2C1699E}" srcOrd="1" destOrd="0" presId="urn:microsoft.com/office/officeart/2008/layout/LinedList"/>
    <dgm:cxn modelId="{111DE3BF-18BD-41D0-86B3-98E1794D2965}" type="presParOf" srcId="{00AC056E-631A-440B-8C93-E7E7A2C1699E}" destId="{2749C57D-3301-49E2-9E31-83D50F46ADC9}" srcOrd="0" destOrd="0" presId="urn:microsoft.com/office/officeart/2008/layout/LinedList"/>
    <dgm:cxn modelId="{855E53F5-F756-426B-B5F3-A182D36C97E1}" type="presParOf" srcId="{00AC056E-631A-440B-8C93-E7E7A2C1699E}" destId="{86C1FA76-1E05-4EB8-BD3F-8682062985E2}" srcOrd="1" destOrd="0" presId="urn:microsoft.com/office/officeart/2008/layout/LinedList"/>
    <dgm:cxn modelId="{CB930CA1-F4FA-4C54-B6C2-68A9D5209A40}" type="presParOf" srcId="{86C1FA76-1E05-4EB8-BD3F-8682062985E2}" destId="{C2E83FD4-0954-481E-B803-E4D42EFD4574}" srcOrd="0" destOrd="0" presId="urn:microsoft.com/office/officeart/2008/layout/LinedList"/>
    <dgm:cxn modelId="{C8224B30-3E98-4AA8-82C0-C7FDF0F95684}" type="presParOf" srcId="{86C1FA76-1E05-4EB8-BD3F-8682062985E2}" destId="{E65F9D68-0386-4381-8C69-C349BCD48D73}" srcOrd="1" destOrd="0" presId="urn:microsoft.com/office/officeart/2008/layout/LinedList"/>
    <dgm:cxn modelId="{754CC693-38B7-43FE-8B98-D346BCFCA827}" type="presParOf" srcId="{86C1FA76-1E05-4EB8-BD3F-8682062985E2}" destId="{14DCAFF2-9DEE-43B4-82B1-8B2997A62DD8}" srcOrd="2" destOrd="0" presId="urn:microsoft.com/office/officeart/2008/layout/LinedList"/>
    <dgm:cxn modelId="{6533A25A-7F08-479A-A9DB-B2D673B3B5D7}" type="presParOf" srcId="{00AC056E-631A-440B-8C93-E7E7A2C1699E}" destId="{BD7AC165-52B9-429F-9486-83AB8701895F}" srcOrd="2" destOrd="0" presId="urn:microsoft.com/office/officeart/2008/layout/LinedList"/>
    <dgm:cxn modelId="{DBCE5725-9207-47AD-A11F-4C8637FEFB22}" type="presParOf" srcId="{00AC056E-631A-440B-8C93-E7E7A2C1699E}" destId="{14ECF865-641B-4016-B9C0-E343B459905A}" srcOrd="3" destOrd="0" presId="urn:microsoft.com/office/officeart/2008/layout/LinedList"/>
    <dgm:cxn modelId="{B8E61442-2F5D-499C-ACA3-F55406BE3410}" type="presParOf" srcId="{00AC056E-631A-440B-8C93-E7E7A2C1699E}" destId="{5E5F4BB6-FCA9-4C7F-ADE9-3286F51343CD}" srcOrd="4" destOrd="0" presId="urn:microsoft.com/office/officeart/2008/layout/LinedList"/>
    <dgm:cxn modelId="{3F1334CC-3133-4560-B32B-C668F556FACD}" type="presParOf" srcId="{5E5F4BB6-FCA9-4C7F-ADE9-3286F51343CD}" destId="{FC77D1A6-3F62-4217-B70B-1B3198F0E91A}" srcOrd="0" destOrd="0" presId="urn:microsoft.com/office/officeart/2008/layout/LinedList"/>
    <dgm:cxn modelId="{CC2A88B8-F3AA-49EA-A9A8-3CA59316EDEA}" type="presParOf" srcId="{5E5F4BB6-FCA9-4C7F-ADE9-3286F51343CD}" destId="{D0E9FA03-0282-476E-8994-6DBA5DFA336D}" srcOrd="1" destOrd="0" presId="urn:microsoft.com/office/officeart/2008/layout/LinedList"/>
    <dgm:cxn modelId="{7C9A24EC-4337-4A1C-9119-0FA35AE3F5FC}" type="presParOf" srcId="{5E5F4BB6-FCA9-4C7F-ADE9-3286F51343CD}" destId="{B0B1E667-1BB2-4E52-B0E4-F1506365F21D}" srcOrd="2" destOrd="0" presId="urn:microsoft.com/office/officeart/2008/layout/LinedList"/>
    <dgm:cxn modelId="{F69DE54C-1918-48E0-B136-13E24FE7A2A7}" type="presParOf" srcId="{00AC056E-631A-440B-8C93-E7E7A2C1699E}" destId="{5525A1B4-8A9F-4005-AC99-911EE6FEDCC4}" srcOrd="5" destOrd="0" presId="urn:microsoft.com/office/officeart/2008/layout/LinedList"/>
    <dgm:cxn modelId="{F9CDAAD8-7058-45DE-9F29-7B85CB95A470}" type="presParOf" srcId="{00AC056E-631A-440B-8C93-E7E7A2C1699E}" destId="{4BDC5EE9-5DD9-49BE-993F-F25AE337A434}" srcOrd="6" destOrd="0" presId="urn:microsoft.com/office/officeart/2008/layout/LinedList"/>
    <dgm:cxn modelId="{5708E8A8-30D0-411C-B97F-68D3A799D5C4}" type="presParOf" srcId="{00AC056E-631A-440B-8C93-E7E7A2C1699E}" destId="{644459E5-6345-4190-AC07-2875D86B251A}" srcOrd="7" destOrd="0" presId="urn:microsoft.com/office/officeart/2008/layout/LinedList"/>
    <dgm:cxn modelId="{210F0EBF-380B-4D5E-8B67-77DEC19A4BAE}" type="presParOf" srcId="{644459E5-6345-4190-AC07-2875D86B251A}" destId="{C9933AF2-B4A7-4B6D-92A7-10BBB4F59A14}" srcOrd="0" destOrd="0" presId="urn:microsoft.com/office/officeart/2008/layout/LinedList"/>
    <dgm:cxn modelId="{7C3C34D8-D20E-481A-B54D-51ED669430E8}" type="presParOf" srcId="{644459E5-6345-4190-AC07-2875D86B251A}" destId="{D86348CA-B33D-4972-A73E-AF503C488BF8}" srcOrd="1" destOrd="0" presId="urn:microsoft.com/office/officeart/2008/layout/LinedList"/>
    <dgm:cxn modelId="{F3B641E7-4592-42A7-8620-0D3B1F535498}" type="presParOf" srcId="{644459E5-6345-4190-AC07-2875D86B251A}" destId="{065555A1-03FE-44DD-806D-EA0C0B3A5582}" srcOrd="2" destOrd="0" presId="urn:microsoft.com/office/officeart/2008/layout/LinedList"/>
    <dgm:cxn modelId="{B1EAA9DE-03C3-4699-98C6-F5E723875F00}" type="presParOf" srcId="{00AC056E-631A-440B-8C93-E7E7A2C1699E}" destId="{23D7A89F-E20E-4931-AFB8-CC892A97F331}" srcOrd="8" destOrd="0" presId="urn:microsoft.com/office/officeart/2008/layout/LinedList"/>
    <dgm:cxn modelId="{B642D326-1F37-4E8C-B2C1-7AB6DC5F3AC4}" type="presParOf" srcId="{00AC056E-631A-440B-8C93-E7E7A2C1699E}" destId="{FBC39DDD-248D-4E8D-9ADC-C2BF67437521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7BD94F-1AF7-4040-A204-24DDD62814F5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D652A418-163E-4B72-BC21-B5B07A0FB20F}">
      <dgm:prSet phldrT="[Texto]"/>
      <dgm:spPr/>
      <dgm:t>
        <a:bodyPr/>
        <a:lstStyle/>
        <a:p>
          <a:r>
            <a:rPr lang="es-MX" dirty="0" smtClean="0"/>
            <a:t>Actividades</a:t>
          </a:r>
          <a:endParaRPr lang="es-MX" dirty="0"/>
        </a:p>
      </dgm:t>
    </dgm:pt>
    <dgm:pt modelId="{CF1B22EC-811F-47FA-B41B-50F7FCB7C8C2}" type="parTrans" cxnId="{0537CCDD-A6F0-42C6-AD17-0E606C190F38}">
      <dgm:prSet/>
      <dgm:spPr/>
      <dgm:t>
        <a:bodyPr/>
        <a:lstStyle/>
        <a:p>
          <a:endParaRPr lang="es-MX"/>
        </a:p>
      </dgm:t>
    </dgm:pt>
    <dgm:pt modelId="{DDB0C880-6F48-4A80-950C-7751F9B5EE57}" type="sibTrans" cxnId="{0537CCDD-A6F0-42C6-AD17-0E606C190F38}">
      <dgm:prSet/>
      <dgm:spPr/>
      <dgm:t>
        <a:bodyPr/>
        <a:lstStyle/>
        <a:p>
          <a:endParaRPr lang="es-MX"/>
        </a:p>
      </dgm:t>
    </dgm:pt>
    <dgm:pt modelId="{E91A7AC2-A648-483A-B5C4-951BC505DE86}">
      <dgm:prSet phldrT="[Texto]"/>
      <dgm:spPr/>
      <dgm:t>
        <a:bodyPr/>
        <a:lstStyle/>
        <a:p>
          <a:r>
            <a:rPr lang="es-MX" dirty="0" smtClean="0"/>
            <a:t>Evidencias</a:t>
          </a:r>
          <a:endParaRPr lang="es-MX" dirty="0"/>
        </a:p>
      </dgm:t>
    </dgm:pt>
    <dgm:pt modelId="{6987F31B-87B1-40C3-A023-50C6D84E2F71}" type="parTrans" cxnId="{7D088B3A-8902-402F-B35A-666920BEB2EF}">
      <dgm:prSet/>
      <dgm:spPr/>
      <dgm:t>
        <a:bodyPr/>
        <a:lstStyle/>
        <a:p>
          <a:endParaRPr lang="es-MX"/>
        </a:p>
      </dgm:t>
    </dgm:pt>
    <dgm:pt modelId="{72187A6C-6F21-42DB-80F7-724FAF3FD7A4}" type="sibTrans" cxnId="{7D088B3A-8902-402F-B35A-666920BEB2EF}">
      <dgm:prSet/>
      <dgm:spPr/>
      <dgm:t>
        <a:bodyPr/>
        <a:lstStyle/>
        <a:p>
          <a:endParaRPr lang="es-MX"/>
        </a:p>
      </dgm:t>
    </dgm:pt>
    <dgm:pt modelId="{8A4F3978-1282-4B4F-A2FB-26388CDE39C5}">
      <dgm:prSet phldrT="[Texto]"/>
      <dgm:spPr/>
      <dgm:t>
        <a:bodyPr/>
        <a:lstStyle/>
        <a:p>
          <a:r>
            <a:rPr lang="es-MX" dirty="0" smtClean="0"/>
            <a:t>Recursos de apoyo</a:t>
          </a:r>
          <a:endParaRPr lang="es-MX" dirty="0"/>
        </a:p>
      </dgm:t>
    </dgm:pt>
    <dgm:pt modelId="{D4988AF5-133D-4035-9E40-1B514FBECE80}" type="parTrans" cxnId="{0C332A5B-3538-44B7-B0C3-7EB5BC80205E}">
      <dgm:prSet/>
      <dgm:spPr/>
      <dgm:t>
        <a:bodyPr/>
        <a:lstStyle/>
        <a:p>
          <a:endParaRPr lang="es-MX"/>
        </a:p>
      </dgm:t>
    </dgm:pt>
    <dgm:pt modelId="{BB377AD4-0BA4-4A9D-A1C5-8DA68DA25E18}" type="sibTrans" cxnId="{0C332A5B-3538-44B7-B0C3-7EB5BC80205E}">
      <dgm:prSet/>
      <dgm:spPr/>
      <dgm:t>
        <a:bodyPr/>
        <a:lstStyle/>
        <a:p>
          <a:endParaRPr lang="es-MX"/>
        </a:p>
      </dgm:t>
    </dgm:pt>
    <dgm:pt modelId="{1C194C1E-81EB-42A6-AECF-3607C62E6C13}">
      <dgm:prSet phldrT="[Texto]"/>
      <dgm:spPr/>
      <dgm:t>
        <a:bodyPr/>
        <a:lstStyle/>
        <a:p>
          <a:r>
            <a:rPr lang="es-MX" dirty="0" smtClean="0"/>
            <a:t>Notas de enseñanza</a:t>
          </a:r>
          <a:endParaRPr lang="es-MX" dirty="0"/>
        </a:p>
      </dgm:t>
    </dgm:pt>
    <dgm:pt modelId="{3AD7374F-D9A5-4996-8E9F-28BD435E1749}" type="parTrans" cxnId="{A1AE6764-CC28-43DC-BAC3-98701D51F769}">
      <dgm:prSet/>
      <dgm:spPr/>
      <dgm:t>
        <a:bodyPr/>
        <a:lstStyle/>
        <a:p>
          <a:endParaRPr lang="es-MX"/>
        </a:p>
      </dgm:t>
    </dgm:pt>
    <dgm:pt modelId="{E1B6D4A8-86D1-417D-8D02-BEDA410F8657}" type="sibTrans" cxnId="{A1AE6764-CC28-43DC-BAC3-98701D51F769}">
      <dgm:prSet/>
      <dgm:spPr/>
      <dgm:t>
        <a:bodyPr/>
        <a:lstStyle/>
        <a:p>
          <a:endParaRPr lang="es-MX"/>
        </a:p>
      </dgm:t>
    </dgm:pt>
    <dgm:pt modelId="{7C25F5C4-486B-4BFA-984A-581A0384B97D}" type="pres">
      <dgm:prSet presAssocID="{577BD94F-1AF7-4040-A204-24DDD62814F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CCAC66A-F932-4DD7-A98C-95CD19CB793A}" type="pres">
      <dgm:prSet presAssocID="{D652A418-163E-4B72-BC21-B5B07A0FB20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2C7D071-E431-4200-84D3-ED5909364FC4}" type="pres">
      <dgm:prSet presAssocID="{DDB0C880-6F48-4A80-950C-7751F9B5EE57}" presName="spacer" presStyleCnt="0"/>
      <dgm:spPr/>
      <dgm:t>
        <a:bodyPr/>
        <a:lstStyle/>
        <a:p>
          <a:endParaRPr lang="es-ES"/>
        </a:p>
      </dgm:t>
    </dgm:pt>
    <dgm:pt modelId="{27830794-AA16-4266-8EC1-2111D25C184F}" type="pres">
      <dgm:prSet presAssocID="{E91A7AC2-A648-483A-B5C4-951BC505DE8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59AEBA-5503-497A-AE9D-22D7F300AFB9}" type="pres">
      <dgm:prSet presAssocID="{72187A6C-6F21-42DB-80F7-724FAF3FD7A4}" presName="spacer" presStyleCnt="0"/>
      <dgm:spPr/>
      <dgm:t>
        <a:bodyPr/>
        <a:lstStyle/>
        <a:p>
          <a:endParaRPr lang="es-ES"/>
        </a:p>
      </dgm:t>
    </dgm:pt>
    <dgm:pt modelId="{444CBEE0-1874-424C-9CEE-E11CAB2BD60A}" type="pres">
      <dgm:prSet presAssocID="{8A4F3978-1282-4B4F-A2FB-26388CDE39C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F2260D6-9919-41A1-9E12-0AF9CFF1C9E9}" type="pres">
      <dgm:prSet presAssocID="{BB377AD4-0BA4-4A9D-A1C5-8DA68DA25E18}" presName="spacer" presStyleCnt="0"/>
      <dgm:spPr/>
      <dgm:t>
        <a:bodyPr/>
        <a:lstStyle/>
        <a:p>
          <a:endParaRPr lang="es-ES"/>
        </a:p>
      </dgm:t>
    </dgm:pt>
    <dgm:pt modelId="{4B0BAA15-C083-49A6-9DCA-B9D020182967}" type="pres">
      <dgm:prSet presAssocID="{1C194C1E-81EB-42A6-AECF-3607C62E6C1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CFC5DDA-C342-4F84-B1B5-602D6C151D42}" type="presOf" srcId="{E91A7AC2-A648-483A-B5C4-951BC505DE86}" destId="{27830794-AA16-4266-8EC1-2111D25C184F}" srcOrd="0" destOrd="0" presId="urn:microsoft.com/office/officeart/2005/8/layout/vList2"/>
    <dgm:cxn modelId="{0C332A5B-3538-44B7-B0C3-7EB5BC80205E}" srcId="{577BD94F-1AF7-4040-A204-24DDD62814F5}" destId="{8A4F3978-1282-4B4F-A2FB-26388CDE39C5}" srcOrd="2" destOrd="0" parTransId="{D4988AF5-133D-4035-9E40-1B514FBECE80}" sibTransId="{BB377AD4-0BA4-4A9D-A1C5-8DA68DA25E18}"/>
    <dgm:cxn modelId="{7D088B3A-8902-402F-B35A-666920BEB2EF}" srcId="{577BD94F-1AF7-4040-A204-24DDD62814F5}" destId="{E91A7AC2-A648-483A-B5C4-951BC505DE86}" srcOrd="1" destOrd="0" parTransId="{6987F31B-87B1-40C3-A023-50C6D84E2F71}" sibTransId="{72187A6C-6F21-42DB-80F7-724FAF3FD7A4}"/>
    <dgm:cxn modelId="{CD4D8852-6157-4EDD-81CE-D2E8B8F3CCBF}" type="presOf" srcId="{577BD94F-1AF7-4040-A204-24DDD62814F5}" destId="{7C25F5C4-486B-4BFA-984A-581A0384B97D}" srcOrd="0" destOrd="0" presId="urn:microsoft.com/office/officeart/2005/8/layout/vList2"/>
    <dgm:cxn modelId="{0537CCDD-A6F0-42C6-AD17-0E606C190F38}" srcId="{577BD94F-1AF7-4040-A204-24DDD62814F5}" destId="{D652A418-163E-4B72-BC21-B5B07A0FB20F}" srcOrd="0" destOrd="0" parTransId="{CF1B22EC-811F-47FA-B41B-50F7FCB7C8C2}" sibTransId="{DDB0C880-6F48-4A80-950C-7751F9B5EE57}"/>
    <dgm:cxn modelId="{93A76B46-A4D2-43B3-8EC8-184CFBC5B7B7}" type="presOf" srcId="{1C194C1E-81EB-42A6-AECF-3607C62E6C13}" destId="{4B0BAA15-C083-49A6-9DCA-B9D020182967}" srcOrd="0" destOrd="0" presId="urn:microsoft.com/office/officeart/2005/8/layout/vList2"/>
    <dgm:cxn modelId="{5C185FFA-1BFE-4C2F-894F-189B0EA4D2B6}" type="presOf" srcId="{D652A418-163E-4B72-BC21-B5B07A0FB20F}" destId="{5CCAC66A-F932-4DD7-A98C-95CD19CB793A}" srcOrd="0" destOrd="0" presId="urn:microsoft.com/office/officeart/2005/8/layout/vList2"/>
    <dgm:cxn modelId="{A1AE6764-CC28-43DC-BAC3-98701D51F769}" srcId="{577BD94F-1AF7-4040-A204-24DDD62814F5}" destId="{1C194C1E-81EB-42A6-AECF-3607C62E6C13}" srcOrd="3" destOrd="0" parTransId="{3AD7374F-D9A5-4996-8E9F-28BD435E1749}" sibTransId="{E1B6D4A8-86D1-417D-8D02-BEDA410F8657}"/>
    <dgm:cxn modelId="{235F0D93-A44A-479B-9128-025AE234FB1D}" type="presOf" srcId="{8A4F3978-1282-4B4F-A2FB-26388CDE39C5}" destId="{444CBEE0-1874-424C-9CEE-E11CAB2BD60A}" srcOrd="0" destOrd="0" presId="urn:microsoft.com/office/officeart/2005/8/layout/vList2"/>
    <dgm:cxn modelId="{55E1E96E-4645-43BC-B327-E99684C2CC7F}" type="presParOf" srcId="{7C25F5C4-486B-4BFA-984A-581A0384B97D}" destId="{5CCAC66A-F932-4DD7-A98C-95CD19CB793A}" srcOrd="0" destOrd="0" presId="urn:microsoft.com/office/officeart/2005/8/layout/vList2"/>
    <dgm:cxn modelId="{F0DE1C25-224A-4761-BC28-861414FBB667}" type="presParOf" srcId="{7C25F5C4-486B-4BFA-984A-581A0384B97D}" destId="{82C7D071-E431-4200-84D3-ED5909364FC4}" srcOrd="1" destOrd="0" presId="urn:microsoft.com/office/officeart/2005/8/layout/vList2"/>
    <dgm:cxn modelId="{762955DB-4725-4696-BF14-EDD17F1CFC48}" type="presParOf" srcId="{7C25F5C4-486B-4BFA-984A-581A0384B97D}" destId="{27830794-AA16-4266-8EC1-2111D25C184F}" srcOrd="2" destOrd="0" presId="urn:microsoft.com/office/officeart/2005/8/layout/vList2"/>
    <dgm:cxn modelId="{9E233852-2E68-4D17-98AB-9D884B9B8243}" type="presParOf" srcId="{7C25F5C4-486B-4BFA-984A-581A0384B97D}" destId="{B559AEBA-5503-497A-AE9D-22D7F300AFB9}" srcOrd="3" destOrd="0" presId="urn:microsoft.com/office/officeart/2005/8/layout/vList2"/>
    <dgm:cxn modelId="{6C77A915-6A7C-442D-BDC2-C355B212A442}" type="presParOf" srcId="{7C25F5C4-486B-4BFA-984A-581A0384B97D}" destId="{444CBEE0-1874-424C-9CEE-E11CAB2BD60A}" srcOrd="4" destOrd="0" presId="urn:microsoft.com/office/officeart/2005/8/layout/vList2"/>
    <dgm:cxn modelId="{5E0BC3DF-DAF5-4753-AF98-312500FA7335}" type="presParOf" srcId="{7C25F5C4-486B-4BFA-984A-581A0384B97D}" destId="{8F2260D6-9919-41A1-9E12-0AF9CFF1C9E9}" srcOrd="5" destOrd="0" presId="urn:microsoft.com/office/officeart/2005/8/layout/vList2"/>
    <dgm:cxn modelId="{37E399A0-296D-462B-A67C-3F135AC232AE}" type="presParOf" srcId="{7C25F5C4-486B-4BFA-984A-581A0384B97D}" destId="{4B0BAA15-C083-49A6-9DCA-B9D02018296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68D2C3-A8A8-45D5-9322-0168CD8D6EE4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72BDE580-2126-4250-A5B8-3740CEB66FDE}">
      <dgm:prSet phldrT="[Texto]" custT="1"/>
      <dgm:spPr/>
      <dgm:t>
        <a:bodyPr anchor="t"/>
        <a:lstStyle/>
        <a:p>
          <a:r>
            <a:rPr lang="es-MX" sz="2400" b="0" dirty="0" smtClean="0">
              <a:latin typeface="Century Gothic" panose="020B0502020202020204" pitchFamily="34" charset="0"/>
            </a:rPr>
            <a:t>Es muy importante que mencione al alumno lo siguiente:</a:t>
          </a:r>
        </a:p>
        <a:p>
          <a:endParaRPr lang="es-419" sz="2400" b="0" dirty="0" smtClean="0">
            <a:latin typeface="Century Gothic" panose="020B0502020202020204" pitchFamily="34" charset="0"/>
          </a:endParaRPr>
        </a:p>
      </dgm:t>
    </dgm:pt>
    <dgm:pt modelId="{F51968DA-A71E-40BC-8150-180B252428AE}" type="parTrans" cxnId="{8863C2A3-2D73-402D-8588-FE8E7DEB2D61}">
      <dgm:prSet/>
      <dgm:spPr/>
      <dgm:t>
        <a:bodyPr/>
        <a:lstStyle/>
        <a:p>
          <a:endParaRPr lang="es-MX"/>
        </a:p>
      </dgm:t>
    </dgm:pt>
    <dgm:pt modelId="{ACFFD49E-46AC-4E3F-91A8-712650108F5C}" type="sibTrans" cxnId="{8863C2A3-2D73-402D-8588-FE8E7DEB2D61}">
      <dgm:prSet/>
      <dgm:spPr/>
      <dgm:t>
        <a:bodyPr/>
        <a:lstStyle/>
        <a:p>
          <a:endParaRPr lang="es-MX"/>
        </a:p>
      </dgm:t>
    </dgm:pt>
    <dgm:pt modelId="{BE1FF31C-43FD-44A5-A209-9DD829713ED0}">
      <dgm:prSet phldrT="[Texto]" custT="1"/>
      <dgm:spPr/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Después de realizar tu registro y obtener tu usuario y </a:t>
          </a:r>
          <a:r>
            <a:rPr lang="es-MX" sz="2400" b="0" i="1" dirty="0" err="1" smtClean="0">
              <a:latin typeface="Century Gothic" panose="020B0502020202020204" pitchFamily="34" charset="0"/>
            </a:rPr>
            <a:t>password</a:t>
          </a:r>
          <a:r>
            <a:rPr lang="es-MX" sz="2400" b="0" dirty="0" smtClean="0">
              <a:latin typeface="Century Gothic" panose="020B0502020202020204" pitchFamily="34" charset="0"/>
            </a:rPr>
            <a:t>, debes ingresar al apartado Universidades y elegir </a:t>
          </a:r>
          <a:r>
            <a:rPr lang="es-MX" sz="2400" b="1" dirty="0" smtClean="0">
              <a:latin typeface="Century Gothic" panose="020B0502020202020204" pitchFamily="34" charset="0"/>
            </a:rPr>
            <a:t>Universidad </a:t>
          </a:r>
          <a:r>
            <a:rPr lang="es-MX" sz="2400" b="1" dirty="0" err="1" smtClean="0">
              <a:latin typeface="Century Gothic" panose="020B0502020202020204" pitchFamily="34" charset="0"/>
            </a:rPr>
            <a:t>Tecmilenio</a:t>
          </a:r>
          <a:r>
            <a:rPr lang="es-MX" sz="2400" b="0" dirty="0" smtClean="0">
              <a:latin typeface="Century Gothic" panose="020B0502020202020204" pitchFamily="34" charset="0"/>
            </a:rPr>
            <a:t>, posteriormente seleccionar el Grupo (</a:t>
          </a:r>
          <a:r>
            <a:rPr lang="es-MX" sz="2400" b="1" dirty="0" smtClean="0">
              <a:latin typeface="Century Gothic" panose="020B0502020202020204" pitchFamily="34" charset="0"/>
            </a:rPr>
            <a:t>Mercado de valores</a:t>
          </a:r>
          <a:r>
            <a:rPr lang="es-MX" sz="2400" b="0" dirty="0" smtClean="0">
              <a:latin typeface="Century Gothic" panose="020B0502020202020204" pitchFamily="34" charset="0"/>
            </a:rPr>
            <a:t>) e ingresar la clave del grupo (</a:t>
          </a:r>
          <a:r>
            <a:rPr lang="es-MX" sz="2400" b="1" dirty="0" smtClean="0">
              <a:latin typeface="Century Gothic" panose="020B0502020202020204" pitchFamily="34" charset="0"/>
            </a:rPr>
            <a:t>dinero</a:t>
          </a:r>
          <a:r>
            <a:rPr lang="es-MX" sz="2400" b="0" dirty="0" smtClean="0">
              <a:latin typeface="Century Gothic" panose="020B0502020202020204" pitchFamily="34" charset="0"/>
            </a:rPr>
            <a:t>).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2F96DA10-A558-46EF-84D7-7BA2C221767D}" type="parTrans" cxnId="{32F3A03F-D535-4B81-B3A2-A5E7B2AD0E7A}">
      <dgm:prSet/>
      <dgm:spPr/>
      <dgm:t>
        <a:bodyPr/>
        <a:lstStyle/>
        <a:p>
          <a:endParaRPr lang="es-ES"/>
        </a:p>
      </dgm:t>
    </dgm:pt>
    <dgm:pt modelId="{46116B05-374C-433A-AC3E-09A0E2C6BBBF}" type="sibTrans" cxnId="{32F3A03F-D535-4B81-B3A2-A5E7B2AD0E7A}">
      <dgm:prSet/>
      <dgm:spPr/>
      <dgm:t>
        <a:bodyPr/>
        <a:lstStyle/>
        <a:p>
          <a:endParaRPr lang="es-ES"/>
        </a:p>
      </dgm:t>
    </dgm:pt>
    <dgm:pt modelId="{39D46CA4-E3C8-4BBC-8EF4-CA090EA5D9A2}" type="pres">
      <dgm:prSet presAssocID="{F368D2C3-A8A8-45D5-9322-0168CD8D6E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479EB21-9622-4032-B599-57C05572CBC8}" type="pres">
      <dgm:prSet presAssocID="{72BDE580-2126-4250-A5B8-3740CEB66FDE}" presName="parentText" presStyleLbl="node1" presStyleIdx="0" presStyleCnt="1" custScaleY="9502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5A455A-AEC1-4EC9-B30B-145556202D94}" type="pres">
      <dgm:prSet presAssocID="{72BDE580-2126-4250-A5B8-3740CEB66FDE}" presName="childText" presStyleLbl="revTx" presStyleIdx="0" presStyleCnt="1" custScaleY="9171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943FF7C-0ED3-4ABF-8D8A-6971F50D3881}" type="presOf" srcId="{BE1FF31C-43FD-44A5-A209-9DD829713ED0}" destId="{935A455A-AEC1-4EC9-B30B-145556202D94}" srcOrd="0" destOrd="0" presId="urn:microsoft.com/office/officeart/2005/8/layout/vList2"/>
    <dgm:cxn modelId="{32F3A03F-D535-4B81-B3A2-A5E7B2AD0E7A}" srcId="{72BDE580-2126-4250-A5B8-3740CEB66FDE}" destId="{BE1FF31C-43FD-44A5-A209-9DD829713ED0}" srcOrd="0" destOrd="0" parTransId="{2F96DA10-A558-46EF-84D7-7BA2C221767D}" sibTransId="{46116B05-374C-433A-AC3E-09A0E2C6BBBF}"/>
    <dgm:cxn modelId="{B526BE62-4DB0-4AAD-83EB-EFB08F01CB43}" type="presOf" srcId="{F368D2C3-A8A8-45D5-9322-0168CD8D6EE4}" destId="{39D46CA4-E3C8-4BBC-8EF4-CA090EA5D9A2}" srcOrd="0" destOrd="0" presId="urn:microsoft.com/office/officeart/2005/8/layout/vList2"/>
    <dgm:cxn modelId="{3BD2496B-ADED-4529-9D99-D194575F703D}" type="presOf" srcId="{72BDE580-2126-4250-A5B8-3740CEB66FDE}" destId="{5479EB21-9622-4032-B599-57C05572CBC8}" srcOrd="0" destOrd="0" presId="urn:microsoft.com/office/officeart/2005/8/layout/vList2"/>
    <dgm:cxn modelId="{8863C2A3-2D73-402D-8588-FE8E7DEB2D61}" srcId="{F368D2C3-A8A8-45D5-9322-0168CD8D6EE4}" destId="{72BDE580-2126-4250-A5B8-3740CEB66FDE}" srcOrd="0" destOrd="0" parTransId="{F51968DA-A71E-40BC-8150-180B252428AE}" sibTransId="{ACFFD49E-46AC-4E3F-91A8-712650108F5C}"/>
    <dgm:cxn modelId="{2BB9B02A-634B-46B4-909C-4FFF57A27CEA}" type="presParOf" srcId="{39D46CA4-E3C8-4BBC-8EF4-CA090EA5D9A2}" destId="{5479EB21-9622-4032-B599-57C05572CBC8}" srcOrd="0" destOrd="0" presId="urn:microsoft.com/office/officeart/2005/8/layout/vList2"/>
    <dgm:cxn modelId="{110D2845-1DA8-4081-A70B-D20ACD5FAC64}" type="presParOf" srcId="{39D46CA4-E3C8-4BBC-8EF4-CA090EA5D9A2}" destId="{935A455A-AEC1-4EC9-B30B-145556202D9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68D2C3-A8A8-45D5-9322-0168CD8D6EE4}" type="doc">
      <dgm:prSet loTypeId="urn:microsoft.com/office/officeart/2008/layout/AlternatingPictureBlocks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72BDE580-2126-4250-A5B8-3740CEB66FDE}">
      <dgm:prSet phldrT="[Texto]" custT="1"/>
      <dgm:spPr/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El simulador permitirá al alumno gestionar operaciones con acciones y fondos de inversión.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F51968DA-A71E-40BC-8150-180B252428AE}" type="parTrans" cxnId="{8863C2A3-2D73-402D-8588-FE8E7DEB2D61}">
      <dgm:prSet/>
      <dgm:spPr/>
      <dgm:t>
        <a:bodyPr/>
        <a:lstStyle/>
        <a:p>
          <a:endParaRPr lang="es-MX"/>
        </a:p>
      </dgm:t>
    </dgm:pt>
    <dgm:pt modelId="{ACFFD49E-46AC-4E3F-91A8-712650108F5C}" type="sibTrans" cxnId="{8863C2A3-2D73-402D-8588-FE8E7DEB2D61}">
      <dgm:prSet/>
      <dgm:spPr/>
      <dgm:t>
        <a:bodyPr/>
        <a:lstStyle/>
        <a:p>
          <a:endParaRPr lang="es-MX"/>
        </a:p>
      </dgm:t>
    </dgm:pt>
    <dgm:pt modelId="{F0A7FF07-4EA6-4C76-8FCB-7CC4D157AB52}">
      <dgm:prSet phldrT="[Texto]" custT="1"/>
      <dgm:spPr>
        <a:solidFill>
          <a:schemeClr val="accent1"/>
        </a:solidFill>
      </dgm:spPr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Se sugiere empezar desde la primera clase con el objetivo del curso y la explicación de esta plataforma.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DF1919CB-CAAB-42EB-9B31-7C7CDDA3350F}" type="parTrans" cxnId="{3AB04651-CF98-4DB1-B04F-487C9118D296}">
      <dgm:prSet/>
      <dgm:spPr/>
      <dgm:t>
        <a:bodyPr/>
        <a:lstStyle/>
        <a:p>
          <a:endParaRPr lang="es-MX"/>
        </a:p>
      </dgm:t>
    </dgm:pt>
    <dgm:pt modelId="{E1D03CC0-7B70-4FC3-A212-8262EFFF0E24}" type="sibTrans" cxnId="{3AB04651-CF98-4DB1-B04F-487C9118D296}">
      <dgm:prSet/>
      <dgm:spPr/>
      <dgm:t>
        <a:bodyPr/>
        <a:lstStyle/>
        <a:p>
          <a:endParaRPr lang="es-MX"/>
        </a:p>
      </dgm:t>
    </dgm:pt>
    <dgm:pt modelId="{F2FEC11F-D284-4A26-816D-C3CEDFEDECD2}">
      <dgm:prSet phldrT="[Texto]" custT="1"/>
      <dgm:spPr>
        <a:solidFill>
          <a:srgbClr val="965F97"/>
        </a:solidFill>
      </dgm:spPr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Es muy importante comenzar el hábito de la lectura para realizar un buen análisis bursátil.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61F4600F-E796-4A02-9992-2382DE7251FC}" type="parTrans" cxnId="{9A514645-5DE8-49DB-911B-0195BD5B0114}">
      <dgm:prSet/>
      <dgm:spPr/>
      <dgm:t>
        <a:bodyPr/>
        <a:lstStyle/>
        <a:p>
          <a:endParaRPr lang="es-MX"/>
        </a:p>
      </dgm:t>
    </dgm:pt>
    <dgm:pt modelId="{0149202C-70CD-41DA-9487-D6FB4BEC60B0}" type="sibTrans" cxnId="{9A514645-5DE8-49DB-911B-0195BD5B0114}">
      <dgm:prSet/>
      <dgm:spPr/>
      <dgm:t>
        <a:bodyPr/>
        <a:lstStyle/>
        <a:p>
          <a:endParaRPr lang="es-MX"/>
        </a:p>
      </dgm:t>
    </dgm:pt>
    <dgm:pt modelId="{63A770BF-5DA5-406A-8013-016F41A58202}" type="pres">
      <dgm:prSet presAssocID="{F368D2C3-A8A8-45D5-9322-0168CD8D6E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707DCF-FFBB-4372-A490-BF266261883C}" type="pres">
      <dgm:prSet presAssocID="{72BDE580-2126-4250-A5B8-3740CEB66FDE}" presName="comp" presStyleCnt="0"/>
      <dgm:spPr/>
      <dgm:t>
        <a:bodyPr/>
        <a:lstStyle/>
        <a:p>
          <a:endParaRPr lang="es-ES"/>
        </a:p>
      </dgm:t>
    </dgm:pt>
    <dgm:pt modelId="{B4D7D1DF-2A4E-400D-A81D-6B89FC9CC8C3}" type="pres">
      <dgm:prSet presAssocID="{72BDE580-2126-4250-A5B8-3740CEB66FDE}" presName="rect2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384B6-3E1B-41E4-8AD9-29C98505550B}" type="pres">
      <dgm:prSet presAssocID="{72BDE580-2126-4250-A5B8-3740CEB66FDE}" presName="rect1" presStyleLbl="lnNod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1D7FF618-5C06-4519-8FD5-EAF5FE970677}" type="pres">
      <dgm:prSet presAssocID="{ACFFD49E-46AC-4E3F-91A8-712650108F5C}" presName="sibTrans" presStyleCnt="0"/>
      <dgm:spPr/>
      <dgm:t>
        <a:bodyPr/>
        <a:lstStyle/>
        <a:p>
          <a:endParaRPr lang="es-ES"/>
        </a:p>
      </dgm:t>
    </dgm:pt>
    <dgm:pt modelId="{74C93886-4137-45B4-9B38-FAED2EA79857}" type="pres">
      <dgm:prSet presAssocID="{F0A7FF07-4EA6-4C76-8FCB-7CC4D157AB52}" presName="comp" presStyleCnt="0"/>
      <dgm:spPr/>
      <dgm:t>
        <a:bodyPr/>
        <a:lstStyle/>
        <a:p>
          <a:endParaRPr lang="es-ES"/>
        </a:p>
      </dgm:t>
    </dgm:pt>
    <dgm:pt modelId="{ADC80D02-B49F-4B5E-884A-4A95F80192D1}" type="pres">
      <dgm:prSet presAssocID="{F0A7FF07-4EA6-4C76-8FCB-7CC4D157AB52}" presName="rect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F424DD-20E6-419C-97EC-1D86407E6785}" type="pres">
      <dgm:prSet presAssocID="{F0A7FF07-4EA6-4C76-8FCB-7CC4D157AB52}" presName="rect1" presStyleLbl="ln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541C9401-8B19-40B2-B85A-E5B5CB46D787}" type="pres">
      <dgm:prSet presAssocID="{E1D03CC0-7B70-4FC3-A212-8262EFFF0E24}" presName="sibTrans" presStyleCnt="0"/>
      <dgm:spPr/>
      <dgm:t>
        <a:bodyPr/>
        <a:lstStyle/>
        <a:p>
          <a:endParaRPr lang="es-ES"/>
        </a:p>
      </dgm:t>
    </dgm:pt>
    <dgm:pt modelId="{907AA685-2490-4507-A28B-46A9C1ED7132}" type="pres">
      <dgm:prSet presAssocID="{F2FEC11F-D284-4A26-816D-C3CEDFEDECD2}" presName="comp" presStyleCnt="0"/>
      <dgm:spPr/>
      <dgm:t>
        <a:bodyPr/>
        <a:lstStyle/>
        <a:p>
          <a:endParaRPr lang="es-ES"/>
        </a:p>
      </dgm:t>
    </dgm:pt>
    <dgm:pt modelId="{077A5ED1-E8E6-4D9C-8A25-DBEC4AA2EF55}" type="pres">
      <dgm:prSet presAssocID="{F2FEC11F-D284-4A26-816D-C3CEDFEDECD2}" presName="rect2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96D3F22-611D-44C7-9B10-70ACE91B8E95}" type="pres">
      <dgm:prSet presAssocID="{F2FEC11F-D284-4A26-816D-C3CEDFEDECD2}" presName="rect1" presStyleLbl="lnNod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s-ES"/>
        </a:p>
      </dgm:t>
    </dgm:pt>
  </dgm:ptLst>
  <dgm:cxnLst>
    <dgm:cxn modelId="{29416A9E-8836-4F40-ADBA-DD8A9492903C}" type="presOf" srcId="{72BDE580-2126-4250-A5B8-3740CEB66FDE}" destId="{B4D7D1DF-2A4E-400D-A81D-6B89FC9CC8C3}" srcOrd="0" destOrd="0" presId="urn:microsoft.com/office/officeart/2008/layout/AlternatingPictureBlocks"/>
    <dgm:cxn modelId="{3AB04651-CF98-4DB1-B04F-487C9118D296}" srcId="{F368D2C3-A8A8-45D5-9322-0168CD8D6EE4}" destId="{F0A7FF07-4EA6-4C76-8FCB-7CC4D157AB52}" srcOrd="1" destOrd="0" parTransId="{DF1919CB-CAAB-42EB-9B31-7C7CDDA3350F}" sibTransId="{E1D03CC0-7B70-4FC3-A212-8262EFFF0E24}"/>
    <dgm:cxn modelId="{9A514645-5DE8-49DB-911B-0195BD5B0114}" srcId="{F368D2C3-A8A8-45D5-9322-0168CD8D6EE4}" destId="{F2FEC11F-D284-4A26-816D-C3CEDFEDECD2}" srcOrd="2" destOrd="0" parTransId="{61F4600F-E796-4A02-9992-2382DE7251FC}" sibTransId="{0149202C-70CD-41DA-9487-D6FB4BEC60B0}"/>
    <dgm:cxn modelId="{82965A9E-B84D-4623-9ACA-D7E025F98F84}" type="presOf" srcId="{F368D2C3-A8A8-45D5-9322-0168CD8D6EE4}" destId="{63A770BF-5DA5-406A-8013-016F41A58202}" srcOrd="0" destOrd="0" presId="urn:microsoft.com/office/officeart/2008/layout/AlternatingPictureBlocks"/>
    <dgm:cxn modelId="{EB3A9F87-6AF5-4051-AEDA-466A869AC2BF}" type="presOf" srcId="{F2FEC11F-D284-4A26-816D-C3CEDFEDECD2}" destId="{077A5ED1-E8E6-4D9C-8A25-DBEC4AA2EF55}" srcOrd="0" destOrd="0" presId="urn:microsoft.com/office/officeart/2008/layout/AlternatingPictureBlocks"/>
    <dgm:cxn modelId="{8863C2A3-2D73-402D-8588-FE8E7DEB2D61}" srcId="{F368D2C3-A8A8-45D5-9322-0168CD8D6EE4}" destId="{72BDE580-2126-4250-A5B8-3740CEB66FDE}" srcOrd="0" destOrd="0" parTransId="{F51968DA-A71E-40BC-8150-180B252428AE}" sibTransId="{ACFFD49E-46AC-4E3F-91A8-712650108F5C}"/>
    <dgm:cxn modelId="{ECAD5F5A-5507-43F9-8040-93F9EC7FC908}" type="presOf" srcId="{F0A7FF07-4EA6-4C76-8FCB-7CC4D157AB52}" destId="{ADC80D02-B49F-4B5E-884A-4A95F80192D1}" srcOrd="0" destOrd="0" presId="urn:microsoft.com/office/officeart/2008/layout/AlternatingPictureBlocks"/>
    <dgm:cxn modelId="{3D612A35-C6AF-4542-A758-36A9CE4161E6}" type="presParOf" srcId="{63A770BF-5DA5-406A-8013-016F41A58202}" destId="{29707DCF-FFBB-4372-A490-BF266261883C}" srcOrd="0" destOrd="0" presId="urn:microsoft.com/office/officeart/2008/layout/AlternatingPictureBlocks"/>
    <dgm:cxn modelId="{98D9A534-F85B-459E-84BC-8E8207E72D7F}" type="presParOf" srcId="{29707DCF-FFBB-4372-A490-BF266261883C}" destId="{B4D7D1DF-2A4E-400D-A81D-6B89FC9CC8C3}" srcOrd="0" destOrd="0" presId="urn:microsoft.com/office/officeart/2008/layout/AlternatingPictureBlocks"/>
    <dgm:cxn modelId="{AB380AD0-82F4-4751-93F9-920B008CE7A6}" type="presParOf" srcId="{29707DCF-FFBB-4372-A490-BF266261883C}" destId="{5A7384B6-3E1B-41E4-8AD9-29C98505550B}" srcOrd="1" destOrd="0" presId="urn:microsoft.com/office/officeart/2008/layout/AlternatingPictureBlocks"/>
    <dgm:cxn modelId="{C3D63673-27A8-4100-BB23-DEF8B28E1A1F}" type="presParOf" srcId="{63A770BF-5DA5-406A-8013-016F41A58202}" destId="{1D7FF618-5C06-4519-8FD5-EAF5FE970677}" srcOrd="1" destOrd="0" presId="urn:microsoft.com/office/officeart/2008/layout/AlternatingPictureBlocks"/>
    <dgm:cxn modelId="{E4C76B2E-0E7B-4B40-AF67-69646278F676}" type="presParOf" srcId="{63A770BF-5DA5-406A-8013-016F41A58202}" destId="{74C93886-4137-45B4-9B38-FAED2EA79857}" srcOrd="2" destOrd="0" presId="urn:microsoft.com/office/officeart/2008/layout/AlternatingPictureBlocks"/>
    <dgm:cxn modelId="{4B985F83-4381-46B0-BA24-3BF8F79E2D8B}" type="presParOf" srcId="{74C93886-4137-45B4-9B38-FAED2EA79857}" destId="{ADC80D02-B49F-4B5E-884A-4A95F80192D1}" srcOrd="0" destOrd="0" presId="urn:microsoft.com/office/officeart/2008/layout/AlternatingPictureBlocks"/>
    <dgm:cxn modelId="{6422DA00-361B-4297-A90F-D2C6C6DF1701}" type="presParOf" srcId="{74C93886-4137-45B4-9B38-FAED2EA79857}" destId="{19F424DD-20E6-419C-97EC-1D86407E6785}" srcOrd="1" destOrd="0" presId="urn:microsoft.com/office/officeart/2008/layout/AlternatingPictureBlocks"/>
    <dgm:cxn modelId="{3531BDCE-85E3-4D1E-AB1E-72DDCCC07D29}" type="presParOf" srcId="{63A770BF-5DA5-406A-8013-016F41A58202}" destId="{541C9401-8B19-40B2-B85A-E5B5CB46D787}" srcOrd="3" destOrd="0" presId="urn:microsoft.com/office/officeart/2008/layout/AlternatingPictureBlocks"/>
    <dgm:cxn modelId="{6C98E803-BB48-47F3-AD03-C546A1DD3ADF}" type="presParOf" srcId="{63A770BF-5DA5-406A-8013-016F41A58202}" destId="{907AA685-2490-4507-A28B-46A9C1ED7132}" srcOrd="4" destOrd="0" presId="urn:microsoft.com/office/officeart/2008/layout/AlternatingPictureBlocks"/>
    <dgm:cxn modelId="{889E54C0-659F-492A-BF95-01A07C69DD12}" type="presParOf" srcId="{907AA685-2490-4507-A28B-46A9C1ED7132}" destId="{077A5ED1-E8E6-4D9C-8A25-DBEC4AA2EF55}" srcOrd="0" destOrd="0" presId="urn:microsoft.com/office/officeart/2008/layout/AlternatingPictureBlocks"/>
    <dgm:cxn modelId="{558E16DE-5404-4B21-B4C7-2F2F0FC8483F}" type="presParOf" srcId="{907AA685-2490-4507-A28B-46A9C1ED7132}" destId="{796D3F22-611D-44C7-9B10-70ACE91B8E95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368D2C3-A8A8-45D5-9322-0168CD8D6EE4}" type="doc">
      <dgm:prSet loTypeId="urn:microsoft.com/office/officeart/2008/layout/AlternatingPictureBlocks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72BDE580-2126-4250-A5B8-3740CEB66FDE}">
      <dgm:prSet phldrT="[Texto]" custT="1"/>
      <dgm:spPr/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Se sugiere antes de cada clase tener una discusión breve sobre noticias del ámbito de las finanzas.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F51968DA-A71E-40BC-8150-180B252428AE}" type="parTrans" cxnId="{8863C2A3-2D73-402D-8588-FE8E7DEB2D61}">
      <dgm:prSet/>
      <dgm:spPr/>
      <dgm:t>
        <a:bodyPr/>
        <a:lstStyle/>
        <a:p>
          <a:endParaRPr lang="es-MX"/>
        </a:p>
      </dgm:t>
    </dgm:pt>
    <dgm:pt modelId="{ACFFD49E-46AC-4E3F-91A8-712650108F5C}" type="sibTrans" cxnId="{8863C2A3-2D73-402D-8588-FE8E7DEB2D61}">
      <dgm:prSet/>
      <dgm:spPr/>
      <dgm:t>
        <a:bodyPr/>
        <a:lstStyle/>
        <a:p>
          <a:endParaRPr lang="es-MX"/>
        </a:p>
      </dgm:t>
    </dgm:pt>
    <dgm:pt modelId="{F0A7FF07-4EA6-4C76-8FCB-7CC4D157AB52}">
      <dgm:prSet phldrT="[Texto]" custT="1"/>
      <dgm:spPr/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Sugerir al alumno, desde el primer día, que vaya seleccionando dos o tres acciones, y monitoree toda la información que pueda afectarlas.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DF1919CB-CAAB-42EB-9B31-7C7CDDA3350F}" type="parTrans" cxnId="{3AB04651-CF98-4DB1-B04F-487C9118D296}">
      <dgm:prSet/>
      <dgm:spPr/>
      <dgm:t>
        <a:bodyPr/>
        <a:lstStyle/>
        <a:p>
          <a:endParaRPr lang="es-MX"/>
        </a:p>
      </dgm:t>
    </dgm:pt>
    <dgm:pt modelId="{E1D03CC0-7B70-4FC3-A212-8262EFFF0E24}" type="sibTrans" cxnId="{3AB04651-CF98-4DB1-B04F-487C9118D296}">
      <dgm:prSet/>
      <dgm:spPr/>
      <dgm:t>
        <a:bodyPr/>
        <a:lstStyle/>
        <a:p>
          <a:endParaRPr lang="es-MX"/>
        </a:p>
      </dgm:t>
    </dgm:pt>
    <dgm:pt modelId="{63A770BF-5DA5-406A-8013-016F41A58202}" type="pres">
      <dgm:prSet presAssocID="{F368D2C3-A8A8-45D5-9322-0168CD8D6E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707DCF-FFBB-4372-A490-BF266261883C}" type="pres">
      <dgm:prSet presAssocID="{72BDE580-2126-4250-A5B8-3740CEB66FDE}" presName="comp" presStyleCnt="0"/>
      <dgm:spPr/>
      <dgm:t>
        <a:bodyPr/>
        <a:lstStyle/>
        <a:p>
          <a:endParaRPr lang="es-ES"/>
        </a:p>
      </dgm:t>
    </dgm:pt>
    <dgm:pt modelId="{B4D7D1DF-2A4E-400D-A81D-6B89FC9CC8C3}" type="pres">
      <dgm:prSet presAssocID="{72BDE580-2126-4250-A5B8-3740CEB66FDE}" presName="rect2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A7384B6-3E1B-41E4-8AD9-29C98505550B}" type="pres">
      <dgm:prSet presAssocID="{72BDE580-2126-4250-A5B8-3740CEB66FDE}" presName="rect1" presStyleLbl="lnNod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1D7FF618-5C06-4519-8FD5-EAF5FE970677}" type="pres">
      <dgm:prSet presAssocID="{ACFFD49E-46AC-4E3F-91A8-712650108F5C}" presName="sibTrans" presStyleCnt="0"/>
      <dgm:spPr/>
      <dgm:t>
        <a:bodyPr/>
        <a:lstStyle/>
        <a:p>
          <a:endParaRPr lang="es-ES"/>
        </a:p>
      </dgm:t>
    </dgm:pt>
    <dgm:pt modelId="{74C93886-4137-45B4-9B38-FAED2EA79857}" type="pres">
      <dgm:prSet presAssocID="{F0A7FF07-4EA6-4C76-8FCB-7CC4D157AB52}" presName="comp" presStyleCnt="0"/>
      <dgm:spPr/>
      <dgm:t>
        <a:bodyPr/>
        <a:lstStyle/>
        <a:p>
          <a:endParaRPr lang="es-ES"/>
        </a:p>
      </dgm:t>
    </dgm:pt>
    <dgm:pt modelId="{ADC80D02-B49F-4B5E-884A-4A95F80192D1}" type="pres">
      <dgm:prSet presAssocID="{F0A7FF07-4EA6-4C76-8FCB-7CC4D157AB52}" presName="rect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9F424DD-20E6-419C-97EC-1D86407E6785}" type="pres">
      <dgm:prSet presAssocID="{F0A7FF07-4EA6-4C76-8FCB-7CC4D157AB52}" presName="rect1" presStyleLbl="lnNod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/>
        </a:p>
      </dgm:t>
    </dgm:pt>
  </dgm:ptLst>
  <dgm:cxnLst>
    <dgm:cxn modelId="{690FA0F1-F66E-4AD6-8B7C-AF8245F494D3}" type="presOf" srcId="{F368D2C3-A8A8-45D5-9322-0168CD8D6EE4}" destId="{63A770BF-5DA5-406A-8013-016F41A58202}" srcOrd="0" destOrd="0" presId="urn:microsoft.com/office/officeart/2008/layout/AlternatingPictureBlocks"/>
    <dgm:cxn modelId="{E09831B4-358F-49E5-A418-886A2B8550CF}" type="presOf" srcId="{72BDE580-2126-4250-A5B8-3740CEB66FDE}" destId="{B4D7D1DF-2A4E-400D-A81D-6B89FC9CC8C3}" srcOrd="0" destOrd="0" presId="urn:microsoft.com/office/officeart/2008/layout/AlternatingPictureBlocks"/>
    <dgm:cxn modelId="{1F93AD57-512D-4676-8F8B-9A4618E4D76E}" type="presOf" srcId="{F0A7FF07-4EA6-4C76-8FCB-7CC4D157AB52}" destId="{ADC80D02-B49F-4B5E-884A-4A95F80192D1}" srcOrd="0" destOrd="0" presId="urn:microsoft.com/office/officeart/2008/layout/AlternatingPictureBlocks"/>
    <dgm:cxn modelId="{8863C2A3-2D73-402D-8588-FE8E7DEB2D61}" srcId="{F368D2C3-A8A8-45D5-9322-0168CD8D6EE4}" destId="{72BDE580-2126-4250-A5B8-3740CEB66FDE}" srcOrd="0" destOrd="0" parTransId="{F51968DA-A71E-40BC-8150-180B252428AE}" sibTransId="{ACFFD49E-46AC-4E3F-91A8-712650108F5C}"/>
    <dgm:cxn modelId="{3AB04651-CF98-4DB1-B04F-487C9118D296}" srcId="{F368D2C3-A8A8-45D5-9322-0168CD8D6EE4}" destId="{F0A7FF07-4EA6-4C76-8FCB-7CC4D157AB52}" srcOrd="1" destOrd="0" parTransId="{DF1919CB-CAAB-42EB-9B31-7C7CDDA3350F}" sibTransId="{E1D03CC0-7B70-4FC3-A212-8262EFFF0E24}"/>
    <dgm:cxn modelId="{92825696-DC67-47A3-97E7-5612CAC99486}" type="presParOf" srcId="{63A770BF-5DA5-406A-8013-016F41A58202}" destId="{29707DCF-FFBB-4372-A490-BF266261883C}" srcOrd="0" destOrd="0" presId="urn:microsoft.com/office/officeart/2008/layout/AlternatingPictureBlocks"/>
    <dgm:cxn modelId="{745B453F-5F58-48C5-9B89-2CA5AFD814BB}" type="presParOf" srcId="{29707DCF-FFBB-4372-A490-BF266261883C}" destId="{B4D7D1DF-2A4E-400D-A81D-6B89FC9CC8C3}" srcOrd="0" destOrd="0" presId="urn:microsoft.com/office/officeart/2008/layout/AlternatingPictureBlocks"/>
    <dgm:cxn modelId="{C60AE0D6-504B-47E0-8A25-F110FF56D423}" type="presParOf" srcId="{29707DCF-FFBB-4372-A490-BF266261883C}" destId="{5A7384B6-3E1B-41E4-8AD9-29C98505550B}" srcOrd="1" destOrd="0" presId="urn:microsoft.com/office/officeart/2008/layout/AlternatingPictureBlocks"/>
    <dgm:cxn modelId="{FE3E363F-12D1-41AB-9C9B-98F1BEEA457C}" type="presParOf" srcId="{63A770BF-5DA5-406A-8013-016F41A58202}" destId="{1D7FF618-5C06-4519-8FD5-EAF5FE970677}" srcOrd="1" destOrd="0" presId="urn:microsoft.com/office/officeart/2008/layout/AlternatingPictureBlocks"/>
    <dgm:cxn modelId="{D9C1FE79-CBB6-4C52-A417-BB7AF4F06003}" type="presParOf" srcId="{63A770BF-5DA5-406A-8013-016F41A58202}" destId="{74C93886-4137-45B4-9B38-FAED2EA79857}" srcOrd="2" destOrd="0" presId="urn:microsoft.com/office/officeart/2008/layout/AlternatingPictureBlocks"/>
    <dgm:cxn modelId="{8417A6E6-B636-468A-8494-0C73AB99497B}" type="presParOf" srcId="{74C93886-4137-45B4-9B38-FAED2EA79857}" destId="{ADC80D02-B49F-4B5E-884A-4A95F80192D1}" srcOrd="0" destOrd="0" presId="urn:microsoft.com/office/officeart/2008/layout/AlternatingPictureBlocks"/>
    <dgm:cxn modelId="{CA55578B-33A7-4624-BBE9-3E735DD23D21}" type="presParOf" srcId="{74C93886-4137-45B4-9B38-FAED2EA79857}" destId="{19F424DD-20E6-419C-97EC-1D86407E6785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68D2C3-A8A8-45D5-9322-0168CD8D6EE4}" type="doc">
      <dgm:prSet loTypeId="urn:microsoft.com/office/officeart/2008/layout/AlternatingPictureBlocks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F0A7FF07-4EA6-4C76-8FCB-7CC4D157AB52}">
      <dgm:prSet phldrT="[Texto]" custT="1"/>
      <dgm:spPr/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Este simulador provee información y reportes que pueden utilizarse en clase para complementar la información del curso. 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DF1919CB-CAAB-42EB-9B31-7C7CDDA3350F}" type="parTrans" cxnId="{3AB04651-CF98-4DB1-B04F-487C9118D296}">
      <dgm:prSet/>
      <dgm:spPr/>
      <dgm:t>
        <a:bodyPr/>
        <a:lstStyle/>
        <a:p>
          <a:endParaRPr lang="es-MX"/>
        </a:p>
      </dgm:t>
    </dgm:pt>
    <dgm:pt modelId="{E1D03CC0-7B70-4FC3-A212-8262EFFF0E24}" type="sibTrans" cxnId="{3AB04651-CF98-4DB1-B04F-487C9118D296}">
      <dgm:prSet/>
      <dgm:spPr/>
      <dgm:t>
        <a:bodyPr/>
        <a:lstStyle/>
        <a:p>
          <a:endParaRPr lang="es-MX"/>
        </a:p>
      </dgm:t>
    </dgm:pt>
    <dgm:pt modelId="{F2FEC11F-D284-4A26-816D-C3CEDFEDECD2}">
      <dgm:prSet phldrT="[Texto]" custT="1"/>
      <dgm:spPr>
        <a:solidFill>
          <a:srgbClr val="965F97"/>
        </a:solidFill>
      </dgm:spPr>
      <dgm:t>
        <a:bodyPr/>
        <a:lstStyle/>
        <a:p>
          <a:r>
            <a:rPr lang="es-MX" sz="2400" b="0" dirty="0" smtClean="0">
              <a:latin typeface="Century Gothic" panose="020B0502020202020204" pitchFamily="34" charset="0"/>
            </a:rPr>
            <a:t>Complementar la investigación y la simulación en inversiones en instrumentos de mercado de dinero con otras plataformas, ya que en este simulador sólo se contemplan acciones y fondos de inversión de Banamex.</a:t>
          </a:r>
          <a:endParaRPr lang="es-MX" sz="2400" b="0" dirty="0">
            <a:latin typeface="Century Gothic" panose="020B0502020202020204" pitchFamily="34" charset="0"/>
          </a:endParaRPr>
        </a:p>
      </dgm:t>
    </dgm:pt>
    <dgm:pt modelId="{61F4600F-E796-4A02-9992-2382DE7251FC}" type="parTrans" cxnId="{9A514645-5DE8-49DB-911B-0195BD5B0114}">
      <dgm:prSet/>
      <dgm:spPr/>
      <dgm:t>
        <a:bodyPr/>
        <a:lstStyle/>
        <a:p>
          <a:endParaRPr lang="es-MX"/>
        </a:p>
      </dgm:t>
    </dgm:pt>
    <dgm:pt modelId="{0149202C-70CD-41DA-9487-D6FB4BEC60B0}" type="sibTrans" cxnId="{9A514645-5DE8-49DB-911B-0195BD5B0114}">
      <dgm:prSet/>
      <dgm:spPr/>
      <dgm:t>
        <a:bodyPr/>
        <a:lstStyle/>
        <a:p>
          <a:endParaRPr lang="es-MX"/>
        </a:p>
      </dgm:t>
    </dgm:pt>
    <dgm:pt modelId="{63A770BF-5DA5-406A-8013-016F41A58202}" type="pres">
      <dgm:prSet presAssocID="{F368D2C3-A8A8-45D5-9322-0168CD8D6EE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C93886-4137-45B4-9B38-FAED2EA79857}" type="pres">
      <dgm:prSet presAssocID="{F0A7FF07-4EA6-4C76-8FCB-7CC4D157AB52}" presName="comp" presStyleCnt="0"/>
      <dgm:spPr/>
      <dgm:t>
        <a:bodyPr/>
        <a:lstStyle/>
        <a:p>
          <a:endParaRPr lang="es-ES"/>
        </a:p>
      </dgm:t>
    </dgm:pt>
    <dgm:pt modelId="{ADC80D02-B49F-4B5E-884A-4A95F80192D1}" type="pres">
      <dgm:prSet presAssocID="{F0A7FF07-4EA6-4C76-8FCB-7CC4D157AB52}" presName="rect2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9F424DD-20E6-419C-97EC-1D86407E6785}" type="pres">
      <dgm:prSet presAssocID="{F0A7FF07-4EA6-4C76-8FCB-7CC4D157AB52}" presName="rect1" presStyleLbl="lnNod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/>
        </a:p>
      </dgm:t>
    </dgm:pt>
    <dgm:pt modelId="{541C9401-8B19-40B2-B85A-E5B5CB46D787}" type="pres">
      <dgm:prSet presAssocID="{E1D03CC0-7B70-4FC3-A212-8262EFFF0E24}" presName="sibTrans" presStyleCnt="0"/>
      <dgm:spPr/>
      <dgm:t>
        <a:bodyPr/>
        <a:lstStyle/>
        <a:p>
          <a:endParaRPr lang="es-ES"/>
        </a:p>
      </dgm:t>
    </dgm:pt>
    <dgm:pt modelId="{907AA685-2490-4507-A28B-46A9C1ED7132}" type="pres">
      <dgm:prSet presAssocID="{F2FEC11F-D284-4A26-816D-C3CEDFEDECD2}" presName="comp" presStyleCnt="0"/>
      <dgm:spPr/>
      <dgm:t>
        <a:bodyPr/>
        <a:lstStyle/>
        <a:p>
          <a:endParaRPr lang="es-ES"/>
        </a:p>
      </dgm:t>
    </dgm:pt>
    <dgm:pt modelId="{077A5ED1-E8E6-4D9C-8A25-DBEC4AA2EF55}" type="pres">
      <dgm:prSet presAssocID="{F2FEC11F-D284-4A26-816D-C3CEDFEDECD2}" presName="rect2" presStyleLbl="node1" presStyleIdx="1" presStyleCnt="2" custScaleY="13193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96D3F22-611D-44C7-9B10-70ACE91B8E95}" type="pres">
      <dgm:prSet presAssocID="{F2FEC11F-D284-4A26-816D-C3CEDFEDECD2}" presName="rect1" presStyleLbl="lnNod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s-ES"/>
        </a:p>
      </dgm:t>
    </dgm:pt>
  </dgm:ptLst>
  <dgm:cxnLst>
    <dgm:cxn modelId="{9A514645-5DE8-49DB-911B-0195BD5B0114}" srcId="{F368D2C3-A8A8-45D5-9322-0168CD8D6EE4}" destId="{F2FEC11F-D284-4A26-816D-C3CEDFEDECD2}" srcOrd="1" destOrd="0" parTransId="{61F4600F-E796-4A02-9992-2382DE7251FC}" sibTransId="{0149202C-70CD-41DA-9487-D6FB4BEC60B0}"/>
    <dgm:cxn modelId="{3AB04651-CF98-4DB1-B04F-487C9118D296}" srcId="{F368D2C3-A8A8-45D5-9322-0168CD8D6EE4}" destId="{F0A7FF07-4EA6-4C76-8FCB-7CC4D157AB52}" srcOrd="0" destOrd="0" parTransId="{DF1919CB-CAAB-42EB-9B31-7C7CDDA3350F}" sibTransId="{E1D03CC0-7B70-4FC3-A212-8262EFFF0E24}"/>
    <dgm:cxn modelId="{8681F111-DA80-45C3-8842-9E378F397044}" type="presOf" srcId="{F368D2C3-A8A8-45D5-9322-0168CD8D6EE4}" destId="{63A770BF-5DA5-406A-8013-016F41A58202}" srcOrd="0" destOrd="0" presId="urn:microsoft.com/office/officeart/2008/layout/AlternatingPictureBlocks"/>
    <dgm:cxn modelId="{68A9AE80-6C2D-48E1-8171-BFB5B9D1BF7B}" type="presOf" srcId="{F0A7FF07-4EA6-4C76-8FCB-7CC4D157AB52}" destId="{ADC80D02-B49F-4B5E-884A-4A95F80192D1}" srcOrd="0" destOrd="0" presId="urn:microsoft.com/office/officeart/2008/layout/AlternatingPictureBlocks"/>
    <dgm:cxn modelId="{D0689AF1-0816-4E6A-8A19-82CCAE207F50}" type="presOf" srcId="{F2FEC11F-D284-4A26-816D-C3CEDFEDECD2}" destId="{077A5ED1-E8E6-4D9C-8A25-DBEC4AA2EF55}" srcOrd="0" destOrd="0" presId="urn:microsoft.com/office/officeart/2008/layout/AlternatingPictureBlocks"/>
    <dgm:cxn modelId="{3417E558-B915-489B-9641-55E6190E8840}" type="presParOf" srcId="{63A770BF-5DA5-406A-8013-016F41A58202}" destId="{74C93886-4137-45B4-9B38-FAED2EA79857}" srcOrd="0" destOrd="0" presId="urn:microsoft.com/office/officeart/2008/layout/AlternatingPictureBlocks"/>
    <dgm:cxn modelId="{60B057C7-DBA3-45E5-8DAD-A52A12688CCA}" type="presParOf" srcId="{74C93886-4137-45B4-9B38-FAED2EA79857}" destId="{ADC80D02-B49F-4B5E-884A-4A95F80192D1}" srcOrd="0" destOrd="0" presId="urn:microsoft.com/office/officeart/2008/layout/AlternatingPictureBlocks"/>
    <dgm:cxn modelId="{F12402E2-0473-455F-BC64-68806BC0D55A}" type="presParOf" srcId="{74C93886-4137-45B4-9B38-FAED2EA79857}" destId="{19F424DD-20E6-419C-97EC-1D86407E6785}" srcOrd="1" destOrd="0" presId="urn:microsoft.com/office/officeart/2008/layout/AlternatingPictureBlocks"/>
    <dgm:cxn modelId="{A99CCD18-591F-4F92-B396-ACCB4ACEF780}" type="presParOf" srcId="{63A770BF-5DA5-406A-8013-016F41A58202}" destId="{541C9401-8B19-40B2-B85A-E5B5CB46D787}" srcOrd="1" destOrd="0" presId="urn:microsoft.com/office/officeart/2008/layout/AlternatingPictureBlocks"/>
    <dgm:cxn modelId="{9A9DC1F9-9106-449F-B0C1-B34543F15C7B}" type="presParOf" srcId="{63A770BF-5DA5-406A-8013-016F41A58202}" destId="{907AA685-2490-4507-A28B-46A9C1ED7132}" srcOrd="2" destOrd="0" presId="urn:microsoft.com/office/officeart/2008/layout/AlternatingPictureBlocks"/>
    <dgm:cxn modelId="{4F9CAA05-56BB-42D6-8D06-FE969A358FF4}" type="presParOf" srcId="{907AA685-2490-4507-A28B-46A9C1ED7132}" destId="{077A5ED1-E8E6-4D9C-8A25-DBEC4AA2EF55}" srcOrd="0" destOrd="0" presId="urn:microsoft.com/office/officeart/2008/layout/AlternatingPictureBlocks"/>
    <dgm:cxn modelId="{C17F4624-5D91-4008-8C52-D699E6E462B9}" type="presParOf" srcId="{907AA685-2490-4507-A28B-46A9C1ED7132}" destId="{796D3F22-611D-44C7-9B10-70ACE91B8E95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89717-F59E-40D3-AD4A-191858221019}">
      <dsp:nvSpPr>
        <dsp:cNvPr id="0" name=""/>
        <dsp:cNvSpPr/>
      </dsp:nvSpPr>
      <dsp:spPr>
        <a:xfrm>
          <a:off x="0" y="0"/>
          <a:ext cx="8136904" cy="0"/>
        </a:xfrm>
        <a:prstGeom prst="lin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19DD76F-44F0-400F-843C-C7093E829E95}">
      <dsp:nvSpPr>
        <dsp:cNvPr id="0" name=""/>
        <dsp:cNvSpPr/>
      </dsp:nvSpPr>
      <dsp:spPr>
        <a:xfrm>
          <a:off x="0" y="0"/>
          <a:ext cx="2274874" cy="61926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>
              <a:latin typeface="Century Gothic" panose="020B0502020202020204" pitchFamily="34" charset="0"/>
            </a:rPr>
            <a:t>Cuenta con</a:t>
          </a:r>
          <a:endParaRPr lang="es-MX" sz="2400" kern="1200" dirty="0">
            <a:latin typeface="Century Gothic" panose="020B0502020202020204" pitchFamily="34" charset="0"/>
          </a:endParaRPr>
        </a:p>
      </dsp:txBody>
      <dsp:txXfrm>
        <a:off x="0" y="0"/>
        <a:ext cx="2274874" cy="6192688"/>
      </dsp:txXfrm>
    </dsp:sp>
    <dsp:sp modelId="{2644442D-6EE4-4892-990E-E1F9569054BF}">
      <dsp:nvSpPr>
        <dsp:cNvPr id="0" name=""/>
        <dsp:cNvSpPr/>
      </dsp:nvSpPr>
      <dsp:spPr>
        <a:xfrm>
          <a:off x="2384769" y="72797"/>
          <a:ext cx="5627451" cy="1455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>
              <a:latin typeface="Century Gothic" panose="020B0502020202020204" pitchFamily="34" charset="0"/>
            </a:rPr>
            <a:t>Publicaciones elaboradas por el equipo de Análisis </a:t>
          </a:r>
          <a:r>
            <a:rPr lang="es-MX" sz="2800" kern="1200" dirty="0" err="1" smtClean="0">
              <a:latin typeface="Century Gothic" panose="020B0502020202020204" pitchFamily="34" charset="0"/>
            </a:rPr>
            <a:t>Accival</a:t>
          </a:r>
          <a:r>
            <a:rPr lang="es-MX" sz="2800" kern="1200" dirty="0" smtClean="0">
              <a:latin typeface="Century Gothic" panose="020B0502020202020204" pitchFamily="34" charset="0"/>
            </a:rPr>
            <a:t>.</a:t>
          </a:r>
          <a:endParaRPr lang="es-MX" sz="2800" kern="1200" dirty="0">
            <a:latin typeface="Century Gothic" panose="020B0502020202020204" pitchFamily="34" charset="0"/>
          </a:endParaRPr>
        </a:p>
      </dsp:txBody>
      <dsp:txXfrm>
        <a:off x="2384769" y="72797"/>
        <a:ext cx="5627451" cy="1455947"/>
      </dsp:txXfrm>
    </dsp:sp>
    <dsp:sp modelId="{29C36494-C33A-4CA2-84DB-9ED4676E80A9}">
      <dsp:nvSpPr>
        <dsp:cNvPr id="0" name=""/>
        <dsp:cNvSpPr/>
      </dsp:nvSpPr>
      <dsp:spPr>
        <a:xfrm>
          <a:off x="2274874" y="1528744"/>
          <a:ext cx="586111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2D7B2181-6E35-4684-A964-2FCE32A652A9}">
      <dsp:nvSpPr>
        <dsp:cNvPr id="0" name=""/>
        <dsp:cNvSpPr/>
      </dsp:nvSpPr>
      <dsp:spPr>
        <a:xfrm>
          <a:off x="2384769" y="1601541"/>
          <a:ext cx="5751217" cy="1455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>
              <a:latin typeface="Century Gothic" panose="020B0502020202020204" pitchFamily="34" charset="0"/>
            </a:rPr>
            <a:t>Información del mercado financiero.</a:t>
          </a:r>
          <a:endParaRPr lang="es-MX" sz="2800" kern="1200" dirty="0">
            <a:latin typeface="Century Gothic" panose="020B0502020202020204" pitchFamily="34" charset="0"/>
          </a:endParaRPr>
        </a:p>
      </dsp:txBody>
      <dsp:txXfrm>
        <a:off x="2384769" y="1601541"/>
        <a:ext cx="5751217" cy="1455947"/>
      </dsp:txXfrm>
    </dsp:sp>
    <dsp:sp modelId="{1433AF5A-6C55-4E4E-A98F-E6E505DBBB96}">
      <dsp:nvSpPr>
        <dsp:cNvPr id="0" name=""/>
        <dsp:cNvSpPr/>
      </dsp:nvSpPr>
      <dsp:spPr>
        <a:xfrm>
          <a:off x="2274874" y="3057489"/>
          <a:ext cx="586111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AF2D54D4-4FED-46A7-A1A9-0A081FFAD210}">
      <dsp:nvSpPr>
        <dsp:cNvPr id="0" name=""/>
        <dsp:cNvSpPr/>
      </dsp:nvSpPr>
      <dsp:spPr>
        <a:xfrm>
          <a:off x="2384769" y="3130286"/>
          <a:ext cx="5751217" cy="1455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>
              <a:latin typeface="Century Gothic" panose="020B0502020202020204" pitchFamily="34" charset="0"/>
            </a:rPr>
            <a:t>Resumen de los principales indicadores macroeconómicos. </a:t>
          </a:r>
          <a:endParaRPr lang="es-MX" sz="2800" kern="1200" dirty="0">
            <a:latin typeface="Century Gothic" panose="020B0502020202020204" pitchFamily="34" charset="0"/>
          </a:endParaRPr>
        </a:p>
      </dsp:txBody>
      <dsp:txXfrm>
        <a:off x="2384769" y="3130286"/>
        <a:ext cx="5751217" cy="1455947"/>
      </dsp:txXfrm>
    </dsp:sp>
    <dsp:sp modelId="{33A58031-FFEC-4F07-A88C-0B948C327657}">
      <dsp:nvSpPr>
        <dsp:cNvPr id="0" name=""/>
        <dsp:cNvSpPr/>
      </dsp:nvSpPr>
      <dsp:spPr>
        <a:xfrm>
          <a:off x="2274874" y="4586233"/>
          <a:ext cx="586111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881A6915-A888-439C-8425-3903227C6B9E}">
      <dsp:nvSpPr>
        <dsp:cNvPr id="0" name=""/>
        <dsp:cNvSpPr/>
      </dsp:nvSpPr>
      <dsp:spPr>
        <a:xfrm>
          <a:off x="2384769" y="4659030"/>
          <a:ext cx="5751217" cy="1455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 smtClean="0">
              <a:latin typeface="Century Gothic" panose="020B0502020202020204" pitchFamily="34" charset="0"/>
            </a:rPr>
            <a:t>Resumen del comportamiento de la Bolsa Mexicana de Valores.</a:t>
          </a:r>
          <a:endParaRPr lang="es-MX" sz="2800" kern="1200" dirty="0">
            <a:latin typeface="Century Gothic" panose="020B0502020202020204" pitchFamily="34" charset="0"/>
          </a:endParaRPr>
        </a:p>
      </dsp:txBody>
      <dsp:txXfrm>
        <a:off x="2384769" y="4659030"/>
        <a:ext cx="5751217" cy="1455947"/>
      </dsp:txXfrm>
    </dsp:sp>
    <dsp:sp modelId="{E9CD4D0C-5E22-415F-A663-EBB252DB51E9}">
      <dsp:nvSpPr>
        <dsp:cNvPr id="0" name=""/>
        <dsp:cNvSpPr/>
      </dsp:nvSpPr>
      <dsp:spPr>
        <a:xfrm>
          <a:off x="2274874" y="6114978"/>
          <a:ext cx="586111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FFFD5F-6931-45E4-BB01-6F9CB6BEE347}">
      <dsp:nvSpPr>
        <dsp:cNvPr id="0" name=""/>
        <dsp:cNvSpPr/>
      </dsp:nvSpPr>
      <dsp:spPr>
        <a:xfrm>
          <a:off x="0" y="2566"/>
          <a:ext cx="79208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867DCE-621C-4312-A346-D03F5F222F66}">
      <dsp:nvSpPr>
        <dsp:cNvPr id="0" name=""/>
        <dsp:cNvSpPr/>
      </dsp:nvSpPr>
      <dsp:spPr>
        <a:xfrm>
          <a:off x="0" y="2566"/>
          <a:ext cx="1584176" cy="5251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latin typeface="Century Gothic" panose="020B0502020202020204" pitchFamily="34" charset="0"/>
            </a:rPr>
            <a:t>¿Cómo ingresar?</a:t>
          </a:r>
          <a:endParaRPr lang="es-MX" sz="2400" kern="1200" dirty="0">
            <a:latin typeface="Century Gothic" panose="020B0502020202020204" pitchFamily="34" charset="0"/>
          </a:endParaRPr>
        </a:p>
      </dsp:txBody>
      <dsp:txXfrm>
        <a:off x="0" y="2566"/>
        <a:ext cx="1584176" cy="5251450"/>
      </dsp:txXfrm>
    </dsp:sp>
    <dsp:sp modelId="{E65F9D68-0386-4381-8C69-C349BCD48D73}">
      <dsp:nvSpPr>
        <dsp:cNvPr id="0" name=""/>
        <dsp:cNvSpPr/>
      </dsp:nvSpPr>
      <dsp:spPr>
        <a:xfrm>
          <a:off x="1702989" y="0"/>
          <a:ext cx="6217890" cy="1702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500" b="0" kern="1200" dirty="0" smtClean="0">
              <a:latin typeface="Century Gothic" panose="020B0502020202020204" pitchFamily="34" charset="0"/>
            </a:rPr>
            <a:t>Ir a la página: </a:t>
          </a:r>
          <a:r>
            <a:rPr lang="es-MX" sz="2500" b="0" kern="1200" dirty="0" smtClean="0">
              <a:latin typeface="Century Gothic" panose="020B0502020202020204" pitchFamily="34" charset="0"/>
              <a:hlinkClick xmlns:r="http://schemas.openxmlformats.org/officeDocument/2006/relationships" r:id="rId1"/>
            </a:rPr>
            <a:t>www.accitrade.com/AcciTradeCoach</a:t>
          </a:r>
          <a:r>
            <a:rPr lang="es-MX" sz="2500" b="0" kern="1200" dirty="0" smtClean="0">
              <a:latin typeface="Century Gothic" panose="020B0502020202020204" pitchFamily="34" charset="0"/>
            </a:rPr>
            <a:t>  Ingresar su </a:t>
          </a:r>
          <a:r>
            <a:rPr lang="es-MX" sz="2500" b="1" kern="1200" dirty="0" smtClean="0">
              <a:latin typeface="Century Gothic" panose="020B0502020202020204" pitchFamily="34" charset="0"/>
            </a:rPr>
            <a:t>usuario</a:t>
          </a:r>
          <a:r>
            <a:rPr lang="es-MX" sz="2500" b="0" kern="1200" dirty="0" smtClean="0">
              <a:latin typeface="Century Gothic" panose="020B0502020202020204" pitchFamily="34" charset="0"/>
            </a:rPr>
            <a:t> y </a:t>
          </a:r>
          <a:r>
            <a:rPr lang="es-MX" sz="2500" b="1" kern="1200" dirty="0" err="1" smtClean="0">
              <a:latin typeface="Century Gothic" panose="020B0502020202020204" pitchFamily="34" charset="0"/>
            </a:rPr>
            <a:t>password</a:t>
          </a:r>
          <a:r>
            <a:rPr lang="es-MX" sz="2500" b="0" kern="1200" dirty="0" smtClean="0">
              <a:latin typeface="Century Gothic" panose="020B0502020202020204" pitchFamily="34" charset="0"/>
            </a:rPr>
            <a:t>, enviados previamente a su correo. Posteriormente presione </a:t>
          </a:r>
          <a:r>
            <a:rPr lang="es-MX" sz="2500" b="1" kern="1200" dirty="0" smtClean="0">
              <a:latin typeface="Century Gothic" panose="020B0502020202020204" pitchFamily="34" charset="0"/>
            </a:rPr>
            <a:t>Entrar</a:t>
          </a:r>
          <a:r>
            <a:rPr lang="es-MX" sz="2500" b="0" kern="1200" dirty="0" smtClean="0">
              <a:latin typeface="Century Gothic" panose="020B0502020202020204" pitchFamily="34" charset="0"/>
            </a:rPr>
            <a:t>. </a:t>
          </a:r>
          <a:endParaRPr lang="es-MX" sz="2500" b="0" kern="1200" dirty="0">
            <a:latin typeface="Century Gothic" panose="020B0502020202020204" pitchFamily="34" charset="0"/>
          </a:endParaRPr>
        </a:p>
      </dsp:txBody>
      <dsp:txXfrm>
        <a:off x="1702989" y="0"/>
        <a:ext cx="6217890" cy="1702618"/>
      </dsp:txXfrm>
    </dsp:sp>
    <dsp:sp modelId="{BD7AC165-52B9-429F-9486-83AB8701895F}">
      <dsp:nvSpPr>
        <dsp:cNvPr id="0" name=""/>
        <dsp:cNvSpPr/>
      </dsp:nvSpPr>
      <dsp:spPr>
        <a:xfrm>
          <a:off x="1584175" y="1872208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E9FA03-0282-476E-8994-6DBA5DFA336D}">
      <dsp:nvSpPr>
        <dsp:cNvPr id="0" name=""/>
        <dsp:cNvSpPr/>
      </dsp:nvSpPr>
      <dsp:spPr>
        <a:xfrm>
          <a:off x="1702989" y="1919051"/>
          <a:ext cx="6217890" cy="15002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0" kern="1200" dirty="0" smtClean="0">
              <a:latin typeface="Century Gothic" panose="020B0502020202020204" pitchFamily="34" charset="0"/>
            </a:rPr>
            <a:t>Se le solicitará hacer un cambio de </a:t>
          </a:r>
          <a:r>
            <a:rPr lang="es-MX" sz="2300" b="0" kern="1200" dirty="0" err="1" smtClean="0">
              <a:latin typeface="Century Gothic" panose="020B0502020202020204" pitchFamily="34" charset="0"/>
            </a:rPr>
            <a:t>password</a:t>
          </a:r>
          <a:r>
            <a:rPr lang="es-MX" sz="2300" b="0" kern="1200" dirty="0" smtClean="0">
              <a:latin typeface="Century Gothic" panose="020B0502020202020204" pitchFamily="34" charset="0"/>
            </a:rPr>
            <a:t>, éste deberá cumplir con las características señaladas en la misma pantalla. </a:t>
          </a:r>
          <a:endParaRPr lang="es-MX" sz="2300" b="0" kern="1200" dirty="0">
            <a:latin typeface="Century Gothic" panose="020B0502020202020204" pitchFamily="34" charset="0"/>
          </a:endParaRPr>
        </a:p>
      </dsp:txBody>
      <dsp:txXfrm>
        <a:off x="1702989" y="1919051"/>
        <a:ext cx="6217890" cy="1500279"/>
      </dsp:txXfrm>
    </dsp:sp>
    <dsp:sp modelId="{5525A1B4-8A9F-4005-AC99-911EE6FEDCC4}">
      <dsp:nvSpPr>
        <dsp:cNvPr id="0" name=""/>
        <dsp:cNvSpPr/>
      </dsp:nvSpPr>
      <dsp:spPr>
        <a:xfrm>
          <a:off x="1584175" y="3375726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348CA-B33D-4972-A73E-AF503C488BF8}">
      <dsp:nvSpPr>
        <dsp:cNvPr id="0" name=""/>
        <dsp:cNvSpPr/>
      </dsp:nvSpPr>
      <dsp:spPr>
        <a:xfrm>
          <a:off x="1702989" y="3460857"/>
          <a:ext cx="6217890" cy="1702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0" kern="1200" dirty="0" smtClean="0">
              <a:latin typeface="Century Gothic" panose="020B0502020202020204" pitchFamily="34" charset="0"/>
            </a:rPr>
            <a:t>Una vez que haya logrado ingresar </a:t>
          </a:r>
          <a:r>
            <a:rPr lang="es-MX" sz="2300" b="1" u="none" kern="1200" dirty="0" smtClean="0">
              <a:latin typeface="Century Gothic" panose="020B0502020202020204" pitchFamily="34" charset="0"/>
            </a:rPr>
            <a:t>podrá comenzar a aprender a invertir con dinero virtual </a:t>
          </a:r>
          <a:r>
            <a:rPr lang="es-MX" sz="2300" b="0" kern="1200" dirty="0" smtClean="0">
              <a:latin typeface="Century Gothic" panose="020B0502020202020204" pitchFamily="34" charset="0"/>
            </a:rPr>
            <a:t>en el simulador de </a:t>
          </a:r>
          <a:r>
            <a:rPr lang="es-MX" sz="2300" b="0" kern="1200" dirty="0" err="1" smtClean="0">
              <a:latin typeface="Century Gothic" panose="020B0502020202020204" pitchFamily="34" charset="0"/>
            </a:rPr>
            <a:t>AcciTrade</a:t>
          </a:r>
          <a:r>
            <a:rPr lang="es-MX" sz="2300" b="0" kern="1200" dirty="0" smtClean="0">
              <a:latin typeface="Century Gothic" panose="020B0502020202020204" pitchFamily="34" charset="0"/>
            </a:rPr>
            <a:t>. </a:t>
          </a:r>
          <a:endParaRPr lang="es-MX" sz="2300" b="0" kern="1200" dirty="0">
            <a:latin typeface="Century Gothic" panose="020B0502020202020204" pitchFamily="34" charset="0"/>
          </a:endParaRPr>
        </a:p>
      </dsp:txBody>
      <dsp:txXfrm>
        <a:off x="1702989" y="3460857"/>
        <a:ext cx="6217890" cy="1702618"/>
      </dsp:txXfrm>
    </dsp:sp>
    <dsp:sp modelId="{23D7A89F-E20E-4931-AFB8-CC892A97F331}">
      <dsp:nvSpPr>
        <dsp:cNvPr id="0" name=""/>
        <dsp:cNvSpPr/>
      </dsp:nvSpPr>
      <dsp:spPr>
        <a:xfrm>
          <a:off x="1584175" y="5163476"/>
          <a:ext cx="633670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CAC66A-F932-4DD7-A98C-95CD19CB793A}">
      <dsp:nvSpPr>
        <dsp:cNvPr id="0" name=""/>
        <dsp:cNvSpPr/>
      </dsp:nvSpPr>
      <dsp:spPr>
        <a:xfrm>
          <a:off x="0" y="44979"/>
          <a:ext cx="6096000" cy="91143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800" kern="1200" dirty="0" smtClean="0"/>
            <a:t>Actividades</a:t>
          </a:r>
          <a:endParaRPr lang="es-MX" sz="3800" kern="1200" dirty="0"/>
        </a:p>
      </dsp:txBody>
      <dsp:txXfrm>
        <a:off x="44492" y="89471"/>
        <a:ext cx="6007016" cy="822446"/>
      </dsp:txXfrm>
    </dsp:sp>
    <dsp:sp modelId="{27830794-AA16-4266-8EC1-2111D25C184F}">
      <dsp:nvSpPr>
        <dsp:cNvPr id="0" name=""/>
        <dsp:cNvSpPr/>
      </dsp:nvSpPr>
      <dsp:spPr>
        <a:xfrm>
          <a:off x="0" y="1065849"/>
          <a:ext cx="6096000" cy="911430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800" kern="1200" dirty="0" smtClean="0"/>
            <a:t>Evidencias</a:t>
          </a:r>
          <a:endParaRPr lang="es-MX" sz="3800" kern="1200" dirty="0"/>
        </a:p>
      </dsp:txBody>
      <dsp:txXfrm>
        <a:off x="44492" y="1110341"/>
        <a:ext cx="6007016" cy="822446"/>
      </dsp:txXfrm>
    </dsp:sp>
    <dsp:sp modelId="{444CBEE0-1874-424C-9CEE-E11CAB2BD60A}">
      <dsp:nvSpPr>
        <dsp:cNvPr id="0" name=""/>
        <dsp:cNvSpPr/>
      </dsp:nvSpPr>
      <dsp:spPr>
        <a:xfrm>
          <a:off x="0" y="2086719"/>
          <a:ext cx="6096000" cy="911430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800" kern="1200" dirty="0" smtClean="0"/>
            <a:t>Recursos de apoyo</a:t>
          </a:r>
          <a:endParaRPr lang="es-MX" sz="3800" kern="1200" dirty="0"/>
        </a:p>
      </dsp:txBody>
      <dsp:txXfrm>
        <a:off x="44492" y="2131211"/>
        <a:ext cx="6007016" cy="822446"/>
      </dsp:txXfrm>
    </dsp:sp>
    <dsp:sp modelId="{4B0BAA15-C083-49A6-9DCA-B9D020182967}">
      <dsp:nvSpPr>
        <dsp:cNvPr id="0" name=""/>
        <dsp:cNvSpPr/>
      </dsp:nvSpPr>
      <dsp:spPr>
        <a:xfrm>
          <a:off x="0" y="3107590"/>
          <a:ext cx="6096000" cy="91143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800" kern="1200" dirty="0" smtClean="0"/>
            <a:t>Notas de enseñanza</a:t>
          </a:r>
          <a:endParaRPr lang="es-MX" sz="3800" kern="1200" dirty="0"/>
        </a:p>
      </dsp:txBody>
      <dsp:txXfrm>
        <a:off x="44492" y="3152082"/>
        <a:ext cx="6007016" cy="8224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79EB21-9622-4032-B599-57C05572CBC8}">
      <dsp:nvSpPr>
        <dsp:cNvPr id="0" name=""/>
        <dsp:cNvSpPr/>
      </dsp:nvSpPr>
      <dsp:spPr>
        <a:xfrm>
          <a:off x="0" y="1581"/>
          <a:ext cx="7272808" cy="12682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Es muy importante que mencione al alumno lo siguiente: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419" sz="2400" b="0" kern="1200" dirty="0" smtClean="0">
            <a:latin typeface="Century Gothic" panose="020B0502020202020204" pitchFamily="34" charset="0"/>
          </a:endParaRPr>
        </a:p>
      </dsp:txBody>
      <dsp:txXfrm>
        <a:off x="61909" y="63490"/>
        <a:ext cx="7148990" cy="1144395"/>
      </dsp:txXfrm>
    </dsp:sp>
    <dsp:sp modelId="{935A455A-AEC1-4EC9-B30B-145556202D94}">
      <dsp:nvSpPr>
        <dsp:cNvPr id="0" name=""/>
        <dsp:cNvSpPr/>
      </dsp:nvSpPr>
      <dsp:spPr>
        <a:xfrm>
          <a:off x="0" y="1269795"/>
          <a:ext cx="7272808" cy="17529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912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MX" sz="2400" b="0" kern="1200" dirty="0" smtClean="0">
              <a:latin typeface="Century Gothic" panose="020B0502020202020204" pitchFamily="34" charset="0"/>
            </a:rPr>
            <a:t>Después de realizar tu registro y obtener tu usuario y </a:t>
          </a:r>
          <a:r>
            <a:rPr lang="es-MX" sz="2400" b="0" i="1" kern="1200" dirty="0" err="1" smtClean="0">
              <a:latin typeface="Century Gothic" panose="020B0502020202020204" pitchFamily="34" charset="0"/>
            </a:rPr>
            <a:t>password</a:t>
          </a:r>
          <a:r>
            <a:rPr lang="es-MX" sz="2400" b="0" kern="1200" dirty="0" smtClean="0">
              <a:latin typeface="Century Gothic" panose="020B0502020202020204" pitchFamily="34" charset="0"/>
            </a:rPr>
            <a:t>, debes ingresar al apartado Universidades y elegir </a:t>
          </a:r>
          <a:r>
            <a:rPr lang="es-MX" sz="2400" b="1" kern="1200" dirty="0" smtClean="0">
              <a:latin typeface="Century Gothic" panose="020B0502020202020204" pitchFamily="34" charset="0"/>
            </a:rPr>
            <a:t>Universidad </a:t>
          </a:r>
          <a:r>
            <a:rPr lang="es-MX" sz="2400" b="1" kern="1200" dirty="0" err="1" smtClean="0">
              <a:latin typeface="Century Gothic" panose="020B0502020202020204" pitchFamily="34" charset="0"/>
            </a:rPr>
            <a:t>Tecmilenio</a:t>
          </a:r>
          <a:r>
            <a:rPr lang="es-MX" sz="2400" b="0" kern="1200" dirty="0" smtClean="0">
              <a:latin typeface="Century Gothic" panose="020B0502020202020204" pitchFamily="34" charset="0"/>
            </a:rPr>
            <a:t>, posteriormente seleccionar el Grupo (</a:t>
          </a:r>
          <a:r>
            <a:rPr lang="es-MX" sz="2400" b="1" kern="1200" dirty="0" smtClean="0">
              <a:latin typeface="Century Gothic" panose="020B0502020202020204" pitchFamily="34" charset="0"/>
            </a:rPr>
            <a:t>Mercado de valores</a:t>
          </a:r>
          <a:r>
            <a:rPr lang="es-MX" sz="2400" b="0" kern="1200" dirty="0" smtClean="0">
              <a:latin typeface="Century Gothic" panose="020B0502020202020204" pitchFamily="34" charset="0"/>
            </a:rPr>
            <a:t>) e ingresar la clave del grupo (</a:t>
          </a:r>
          <a:r>
            <a:rPr lang="es-MX" sz="2400" b="1" kern="1200" dirty="0" smtClean="0">
              <a:latin typeface="Century Gothic" panose="020B0502020202020204" pitchFamily="34" charset="0"/>
            </a:rPr>
            <a:t>dinero</a:t>
          </a:r>
          <a:r>
            <a:rPr lang="es-MX" sz="2400" b="0" kern="1200" dirty="0" smtClean="0">
              <a:latin typeface="Century Gothic" panose="020B0502020202020204" pitchFamily="34" charset="0"/>
            </a:rPr>
            <a:t>).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0" y="1269795"/>
        <a:ext cx="7272808" cy="17529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7D1DF-2A4E-400D-A81D-6B89FC9CC8C3}">
      <dsp:nvSpPr>
        <dsp:cNvPr id="0" name=""/>
        <dsp:cNvSpPr/>
      </dsp:nvSpPr>
      <dsp:spPr>
        <a:xfrm>
          <a:off x="2618565" y="3479"/>
          <a:ext cx="4011479" cy="18143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El simulador permitirá al alumno gestionar operaciones con acciones y fondos de inversión.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2618565" y="3479"/>
        <a:ext cx="4011479" cy="1814327"/>
      </dsp:txXfrm>
    </dsp:sp>
    <dsp:sp modelId="{5A7384B6-3E1B-41E4-8AD9-29C98505550B}">
      <dsp:nvSpPr>
        <dsp:cNvPr id="0" name=""/>
        <dsp:cNvSpPr/>
      </dsp:nvSpPr>
      <dsp:spPr>
        <a:xfrm>
          <a:off x="642762" y="3479"/>
          <a:ext cx="1796184" cy="181432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DC80D02-B49F-4B5E-884A-4A95F80192D1}">
      <dsp:nvSpPr>
        <dsp:cNvPr id="0" name=""/>
        <dsp:cNvSpPr/>
      </dsp:nvSpPr>
      <dsp:spPr>
        <a:xfrm>
          <a:off x="642762" y="2117172"/>
          <a:ext cx="4011479" cy="1814327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Se sugiere empezar desde la primera clase con el objetivo del curso y la explicación de esta plataforma.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642762" y="2117172"/>
        <a:ext cx="4011479" cy="1814327"/>
      </dsp:txXfrm>
    </dsp:sp>
    <dsp:sp modelId="{19F424DD-20E6-419C-97EC-1D86407E6785}">
      <dsp:nvSpPr>
        <dsp:cNvPr id="0" name=""/>
        <dsp:cNvSpPr/>
      </dsp:nvSpPr>
      <dsp:spPr>
        <a:xfrm>
          <a:off x="4833860" y="2117172"/>
          <a:ext cx="1796184" cy="1814327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7A5ED1-E8E6-4D9C-8A25-DBEC4AA2EF55}">
      <dsp:nvSpPr>
        <dsp:cNvPr id="0" name=""/>
        <dsp:cNvSpPr/>
      </dsp:nvSpPr>
      <dsp:spPr>
        <a:xfrm>
          <a:off x="2618565" y="4230864"/>
          <a:ext cx="4011479" cy="1814327"/>
        </a:xfrm>
        <a:prstGeom prst="rect">
          <a:avLst/>
        </a:prstGeom>
        <a:solidFill>
          <a:srgbClr val="965F9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Es muy importante comenzar el hábito de la lectura para realizar un buen análisis bursátil.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2618565" y="4230864"/>
        <a:ext cx="4011479" cy="1814327"/>
      </dsp:txXfrm>
    </dsp:sp>
    <dsp:sp modelId="{796D3F22-611D-44C7-9B10-70ACE91B8E95}">
      <dsp:nvSpPr>
        <dsp:cNvPr id="0" name=""/>
        <dsp:cNvSpPr/>
      </dsp:nvSpPr>
      <dsp:spPr>
        <a:xfrm>
          <a:off x="642762" y="4230864"/>
          <a:ext cx="1796184" cy="1814327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7D1DF-2A4E-400D-A81D-6B89FC9CC8C3}">
      <dsp:nvSpPr>
        <dsp:cNvPr id="0" name=""/>
        <dsp:cNvSpPr/>
      </dsp:nvSpPr>
      <dsp:spPr>
        <a:xfrm>
          <a:off x="2400026" y="638634"/>
          <a:ext cx="4872781" cy="220388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Se sugiere antes de cada clase tener una discusión breve sobre noticias del ámbito de las finanzas.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2400026" y="638634"/>
        <a:ext cx="4872781" cy="2203881"/>
      </dsp:txXfrm>
    </dsp:sp>
    <dsp:sp modelId="{5A7384B6-3E1B-41E4-8AD9-29C98505550B}">
      <dsp:nvSpPr>
        <dsp:cNvPr id="0" name=""/>
        <dsp:cNvSpPr/>
      </dsp:nvSpPr>
      <dsp:spPr>
        <a:xfrm>
          <a:off x="0" y="638634"/>
          <a:ext cx="2181842" cy="220388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DC80D02-B49F-4B5E-884A-4A95F80192D1}">
      <dsp:nvSpPr>
        <dsp:cNvPr id="0" name=""/>
        <dsp:cNvSpPr/>
      </dsp:nvSpPr>
      <dsp:spPr>
        <a:xfrm>
          <a:off x="0" y="3206156"/>
          <a:ext cx="4872781" cy="2203881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Sugerir al alumno, desde el primer día, que vaya seleccionando dos o tres acciones, y monitoree toda la información que pueda afectarlas.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0" y="3206156"/>
        <a:ext cx="4872781" cy="2203881"/>
      </dsp:txXfrm>
    </dsp:sp>
    <dsp:sp modelId="{19F424DD-20E6-419C-97EC-1D86407E6785}">
      <dsp:nvSpPr>
        <dsp:cNvPr id="0" name=""/>
        <dsp:cNvSpPr/>
      </dsp:nvSpPr>
      <dsp:spPr>
        <a:xfrm>
          <a:off x="5090965" y="3206156"/>
          <a:ext cx="2181842" cy="220388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C80D02-B49F-4B5E-884A-4A95F80192D1}">
      <dsp:nvSpPr>
        <dsp:cNvPr id="0" name=""/>
        <dsp:cNvSpPr/>
      </dsp:nvSpPr>
      <dsp:spPr>
        <a:xfrm>
          <a:off x="2401234" y="289447"/>
          <a:ext cx="4868022" cy="220172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Este simulador provee información y reportes que pueden utilizarse en clase para complementar la información del curso. 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2401234" y="289447"/>
        <a:ext cx="4868022" cy="2201728"/>
      </dsp:txXfrm>
    </dsp:sp>
    <dsp:sp modelId="{19F424DD-20E6-419C-97EC-1D86407E6785}">
      <dsp:nvSpPr>
        <dsp:cNvPr id="0" name=""/>
        <dsp:cNvSpPr/>
      </dsp:nvSpPr>
      <dsp:spPr>
        <a:xfrm>
          <a:off x="3551" y="289447"/>
          <a:ext cx="2179711" cy="220172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77A5ED1-E8E6-4D9C-8A25-DBEC4AA2EF55}">
      <dsp:nvSpPr>
        <dsp:cNvPr id="0" name=""/>
        <dsp:cNvSpPr/>
      </dsp:nvSpPr>
      <dsp:spPr>
        <a:xfrm>
          <a:off x="3551" y="2854461"/>
          <a:ext cx="4868022" cy="2904763"/>
        </a:xfrm>
        <a:prstGeom prst="rect">
          <a:avLst/>
        </a:prstGeom>
        <a:solidFill>
          <a:srgbClr val="965F97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kern="1200" dirty="0" smtClean="0">
              <a:latin typeface="Century Gothic" panose="020B0502020202020204" pitchFamily="34" charset="0"/>
            </a:rPr>
            <a:t>Complementar la investigación y la simulación en inversiones en instrumentos de mercado de dinero con otras plataformas, ya que en este simulador sólo se contemplan acciones y fondos de inversión de Banamex.</a:t>
          </a:r>
          <a:endParaRPr lang="es-MX" sz="2400" b="0" kern="1200" dirty="0">
            <a:latin typeface="Century Gothic" panose="020B0502020202020204" pitchFamily="34" charset="0"/>
          </a:endParaRPr>
        </a:p>
      </dsp:txBody>
      <dsp:txXfrm>
        <a:off x="3551" y="2854461"/>
        <a:ext cx="4868022" cy="2904763"/>
      </dsp:txXfrm>
    </dsp:sp>
    <dsp:sp modelId="{796D3F22-611D-44C7-9B10-70ACE91B8E95}">
      <dsp:nvSpPr>
        <dsp:cNvPr id="0" name=""/>
        <dsp:cNvSpPr/>
      </dsp:nvSpPr>
      <dsp:spPr>
        <a:xfrm>
          <a:off x="5089545" y="3205978"/>
          <a:ext cx="2179711" cy="220172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098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72011-4491-474C-ADA9-1CC1BF9CCDEC}" type="datetimeFigureOut">
              <a:rPr lang="es-MX" smtClean="0"/>
              <a:pPr/>
              <a:t>09/01/2018</a:t>
            </a:fld>
            <a:endParaRPr lang="es-MX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4652B-2737-4D07-86B8-ACBC8EAF763A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61189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4652B-2737-4D07-86B8-ACBC8EAF763A}" type="slidenum">
              <a:rPr lang="es-MX" smtClean="0"/>
              <a:pPr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5926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4652B-2737-4D07-86B8-ACBC8EAF763A}" type="slidenum">
              <a:rPr lang="es-MX" smtClean="0"/>
              <a:pPr/>
              <a:t>7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02894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4652B-2737-4D07-86B8-ACBC8EAF763A}" type="slidenum">
              <a:rPr lang="es-MX" smtClean="0"/>
              <a:pPr/>
              <a:t>14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02468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4652B-2737-4D07-86B8-ACBC8EAF763A}" type="slidenum">
              <a:rPr lang="es-MX" smtClean="0"/>
              <a:pPr/>
              <a:t>18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56729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6453336"/>
            <a:ext cx="686390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ángulo 9"/>
          <p:cNvSpPr/>
          <p:nvPr userDrawn="1"/>
        </p:nvSpPr>
        <p:spPr>
          <a:xfrm>
            <a:off x="0" y="188640"/>
            <a:ext cx="9144000" cy="1584176"/>
          </a:xfrm>
          <a:prstGeom prst="rect">
            <a:avLst/>
          </a:prstGeom>
          <a:solidFill>
            <a:srgbClr val="8FD3D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>
              <a:solidFill>
                <a:srgbClr val="002060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7504" y="168641"/>
            <a:ext cx="8928992" cy="668071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02060"/>
                </a:solidFill>
              </a:defRPr>
            </a:lvl1pPr>
          </a:lstStyle>
          <a:p>
            <a:endParaRPr lang="es-MX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107504" y="836712"/>
            <a:ext cx="8928992" cy="864096"/>
          </a:xfrm>
        </p:spPr>
        <p:txBody>
          <a:bodyPr>
            <a:normAutofit/>
          </a:bodyPr>
          <a:lstStyle>
            <a:lvl1pPr marL="0" indent="0"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95739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Title font Century Gothic 28</a:t>
            </a:r>
            <a:endParaRPr lang="es-MX" dirty="0" smtClean="0"/>
          </a:p>
          <a:p>
            <a:pPr lvl="0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77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"/>
          <a:stretch/>
        </p:blipFill>
        <p:spPr>
          <a:xfrm>
            <a:off x="-19213" y="-1"/>
            <a:ext cx="9173728" cy="68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739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37480" y="1"/>
            <a:ext cx="8399016" cy="659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300"/>
            </a:lvl1pPr>
            <a:lvl2pPr>
              <a:defRPr sz="3300"/>
            </a:lvl2pPr>
            <a:lvl3pPr>
              <a:defRPr sz="3300"/>
            </a:lvl3pPr>
            <a:lvl4pPr>
              <a:defRPr sz="3300"/>
            </a:lvl4pPr>
            <a:lvl5pPr>
              <a:defRPr sz="33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8444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96152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637480" y="0"/>
            <a:ext cx="8399016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37480" y="1052513"/>
            <a:ext cx="8399016" cy="55448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300"/>
            </a:lvl1pPr>
            <a:lvl2pPr>
              <a:defRPr sz="3300"/>
            </a:lvl2pPr>
            <a:lvl3pPr>
              <a:defRPr sz="3300"/>
            </a:lvl3pPr>
            <a:lvl4pPr>
              <a:defRPr sz="3300"/>
            </a:lvl4pPr>
            <a:lvl5pPr>
              <a:defRPr sz="33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MX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66367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98592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2988" y="1395760"/>
            <a:ext cx="4038600" cy="5129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3988" y="1395760"/>
            <a:ext cx="4038600" cy="5129584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637480" y="71438"/>
            <a:ext cx="8399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91142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480" y="71438"/>
            <a:ext cx="8399016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764" y="1387376"/>
            <a:ext cx="4040188" cy="762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4764" y="2149474"/>
            <a:ext cx="4040188" cy="444787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2589" y="1387376"/>
            <a:ext cx="4041775" cy="762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2589" y="2149474"/>
            <a:ext cx="4041775" cy="444787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36717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5961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317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0" y="31750"/>
            <a:ext cx="5258246" cy="6493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0" y="1193800"/>
            <a:ext cx="3008313" cy="53315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60196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6453336"/>
            <a:ext cx="686390" cy="4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4431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5" y="3362537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font Century Gothic 28</a:t>
            </a:r>
            <a:endParaRPr lang="es-MX" dirty="0"/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37480" y="1"/>
            <a:ext cx="8399016" cy="659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latin typeface="Century Gothic" panose="020B0502020202020204" pitchFamily="34" charset="0"/>
              </a:defRPr>
            </a:lvl1pPr>
            <a:lvl2pPr>
              <a:defRPr sz="2800">
                <a:latin typeface="Century Gothic" panose="020B0502020202020204" pitchFamily="34" charset="0"/>
              </a:defRPr>
            </a:lvl2pPr>
            <a:lvl3pPr>
              <a:defRPr sz="2800">
                <a:latin typeface="Century Gothic" panose="020B0502020202020204" pitchFamily="34" charset="0"/>
              </a:defRPr>
            </a:lvl3pPr>
            <a:lvl4pPr>
              <a:defRPr sz="2800">
                <a:latin typeface="Century Gothic" panose="020B0502020202020204" pitchFamily="34" charset="0"/>
              </a:defRPr>
            </a:lvl4pPr>
            <a:lvl5pPr>
              <a:defRPr sz="28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 smtClean="0"/>
              <a:t>Text font Century Gothic 28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8444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err="1" smtClean="0"/>
              <a:t>Título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772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:\UV-L01462119\Laboral\My Documents\diseños\plantillappt_prepa\2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"/>
          <a:stretch/>
        </p:blipFill>
        <p:spPr bwMode="auto">
          <a:xfrm>
            <a:off x="-25176" y="0"/>
            <a:ext cx="9180512" cy="687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15616" y="122714"/>
            <a:ext cx="6670824" cy="989330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3059832" y="5157192"/>
            <a:ext cx="4392488" cy="122413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395739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Title font Century Gothic 28</a:t>
            </a:r>
            <a:endParaRPr lang="es-MX" dirty="0" smtClean="0"/>
          </a:p>
          <a:p>
            <a:pPr lvl="0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96152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7480" y="0"/>
            <a:ext cx="8399016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 smtClean="0"/>
              <a:t>Text font Century Gothic 24</a:t>
            </a:r>
            <a:endParaRPr lang="es-MX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37480" y="1052513"/>
            <a:ext cx="8399016" cy="55448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3300">
                <a:latin typeface="Century Gothic" panose="020B0502020202020204" pitchFamily="34" charset="0"/>
              </a:defRPr>
            </a:lvl2pPr>
            <a:lvl3pPr>
              <a:defRPr sz="3300">
                <a:latin typeface="Century Gothic" panose="020B0502020202020204" pitchFamily="34" charset="0"/>
              </a:defRPr>
            </a:lvl3pPr>
            <a:lvl4pPr>
              <a:defRPr sz="3300">
                <a:latin typeface="Century Gothic" panose="020B0502020202020204" pitchFamily="34" charset="0"/>
              </a:defRPr>
            </a:lvl4pPr>
            <a:lvl5pPr>
              <a:defRPr sz="330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 smtClean="0"/>
              <a:t>Title font Century Gothic 24</a:t>
            </a:r>
            <a:endParaRPr lang="es-MX" dirty="0" smtClean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font Century Gothic 28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966367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="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font Century Gothic 28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89859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72988" y="1395760"/>
            <a:ext cx="4038600" cy="512958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Text font Century Gothic 24</a:t>
            </a:r>
            <a:endParaRPr lang="es-MX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963988" y="1395760"/>
            <a:ext cx="4038600" cy="512958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Text font Century Gothic 24</a:t>
            </a:r>
            <a:endParaRPr lang="es-MX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7480" y="71438"/>
            <a:ext cx="8399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Text font Century Gothic 24</a:t>
            </a:r>
            <a:endParaRPr lang="es-MX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font Century Gothic 28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91142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480" y="71438"/>
            <a:ext cx="8399016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764" y="1387376"/>
            <a:ext cx="4040188" cy="762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4764" y="2149474"/>
            <a:ext cx="4040188" cy="444787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2589" y="1387376"/>
            <a:ext cx="4041775" cy="7620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2589" y="2149474"/>
            <a:ext cx="4041775" cy="444787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MX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font Century Gothic 28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36717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Title font Century Gothic 28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9596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317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0" y="31750"/>
            <a:ext cx="5258246" cy="649359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0" y="1193800"/>
            <a:ext cx="3008313" cy="53315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955913" y="2957871"/>
            <a:ext cx="6453339" cy="53759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800" baseline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dirty="0" smtClean="0"/>
              <a:t>Title font Century Gothic 28</a:t>
            </a:r>
            <a:endParaRPr lang="es-MX" dirty="0" smtClean="0"/>
          </a:p>
          <a:p>
            <a:pPr lvl="0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60196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32039" y="6649244"/>
            <a:ext cx="4154923" cy="20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743" tIns="47371" rIns="94743" bIns="47371" anchor="b"/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000" b="0" dirty="0" smtClean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D.R.©  Universidad Tecmilenio</a:t>
            </a:r>
            <a:r>
              <a:rPr lang="es-MX" sz="1100" b="0" baseline="30000" dirty="0" smtClean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s-MX" sz="1000" b="0" dirty="0" smtClean="0">
                <a:solidFill>
                  <a:srgbClr val="1C1C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637480" y="0"/>
            <a:ext cx="8399016" cy="989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Text font Century Gothic 28</a:t>
            </a:r>
            <a:endParaRPr lang="es-MX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>
          <a:xfrm>
            <a:off x="645864" y="1051560"/>
            <a:ext cx="8390632" cy="5473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Text font Century Gothic 28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3" y="1587"/>
            <a:ext cx="683756" cy="686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1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8" r:id="rId3"/>
    <p:sldLayoutId id="2147483650" r:id="rId4"/>
    <p:sldLayoutId id="2147483651" r:id="rId5"/>
    <p:sldLayoutId id="2147483652" r:id="rId6"/>
    <p:sldLayoutId id="2147483653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2800" b="0" kern="1200" dirty="0" smtClean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800" b="0" kern="1200" dirty="0" smtClean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3300" b="0" kern="1200" dirty="0" smtClean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3300" b="0" kern="1200" dirty="0" smtClean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3300" b="0" kern="1200" dirty="0" smtClean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s-MX" sz="3300" b="0" kern="1200" dirty="0">
          <a:solidFill>
            <a:srgbClr val="002060"/>
          </a:solidFill>
          <a:latin typeface="Century Gothic" panose="020B0502020202020204" pitchFamily="34" charset="0"/>
          <a:ea typeface="+mj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932039" y="6649244"/>
            <a:ext cx="4154923" cy="20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4743" tIns="47371" rIns="94743" bIns="47371" anchor="b"/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Arial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Universidad Tec Milenio ©  Todos los Derechos Reservados 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637480" y="0"/>
            <a:ext cx="8399016" cy="989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s-MX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>
          <a:xfrm>
            <a:off x="645864" y="1051560"/>
            <a:ext cx="8390632" cy="5473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MX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663364" cy="68758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3" y="1587"/>
            <a:ext cx="683756" cy="686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1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US" sz="3600" b="1" kern="1200" dirty="0" smtClean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3300" b="0" kern="1200" dirty="0" smtClean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3300" b="0" kern="1200" dirty="0" smtClean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3300" b="0" kern="1200" dirty="0" smtClean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en-US" sz="3300" b="0" kern="1200" dirty="0" smtClean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es-MX" sz="3300" b="0" kern="1200" dirty="0">
          <a:solidFill>
            <a:srgbClr val="002060"/>
          </a:solidFill>
          <a:latin typeface="Arial" pitchFamily="34" charset="0"/>
          <a:ea typeface="+mj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citrade.com/AcciTradeCoac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citrade.com/AcciTradeCoach/home.action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citrade.com/AcciTradeCoach/home.actio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ccitrade.com/AcciTradeCoach/home.action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63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sencilla 3"/>
          <p:cNvSpPr/>
          <p:nvPr/>
        </p:nvSpPr>
        <p:spPr>
          <a:xfrm>
            <a:off x="650086" y="188640"/>
            <a:ext cx="229358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 smtClean="0"/>
              <a:t>AcciTrade</a:t>
            </a:r>
            <a:r>
              <a:rPr lang="es-MX" dirty="0" smtClean="0"/>
              <a:t> Coach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50086" y="116632"/>
            <a:ext cx="8399016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Tercer paso:</a:t>
            </a:r>
            <a:r>
              <a:rPr lang="es-MX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Posteriormente, </a:t>
            </a:r>
            <a:r>
              <a:rPr lang="es-MX" dirty="0"/>
              <a:t>o</a:t>
            </a:r>
            <a:r>
              <a:rPr lang="es-MX" dirty="0" smtClean="0"/>
              <a:t>primir el ícono </a:t>
            </a:r>
            <a:r>
              <a:rPr lang="es-MX" b="1" dirty="0" smtClean="0"/>
              <a:t>ACCITRADE COACH FINANCIERO Aprende a invertir</a:t>
            </a:r>
            <a:r>
              <a:rPr lang="es-MX" dirty="0" smtClean="0"/>
              <a:t>, que está en la parte inferior izquierda de la página. Éste contiene:</a:t>
            </a:r>
          </a:p>
          <a:p>
            <a:pPr marL="0" indent="0">
              <a:buNone/>
            </a:pPr>
            <a:endParaRPr lang="es-MX" dirty="0"/>
          </a:p>
          <a:p>
            <a:r>
              <a:rPr lang="es-MX" dirty="0" smtClean="0"/>
              <a:t>Más información sobre </a:t>
            </a:r>
            <a:r>
              <a:rPr lang="es-MX" dirty="0" err="1" smtClean="0"/>
              <a:t>AcciTrade</a:t>
            </a:r>
            <a:r>
              <a:rPr lang="es-MX" dirty="0" smtClean="0"/>
              <a:t> Coach.</a:t>
            </a:r>
          </a:p>
          <a:p>
            <a:r>
              <a:rPr lang="es-MX" dirty="0" smtClean="0"/>
              <a:t>Reglas de participación.</a:t>
            </a:r>
          </a:p>
          <a:p>
            <a:pPr>
              <a:buFontTx/>
              <a:buChar char="-"/>
            </a:pPr>
            <a:endParaRPr lang="es-MX" dirty="0"/>
          </a:p>
          <a:p>
            <a:pPr>
              <a:buFontTx/>
              <a:buChar char="-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505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dondear rectángulo de esquina sencilla 7"/>
          <p:cNvSpPr/>
          <p:nvPr/>
        </p:nvSpPr>
        <p:spPr>
          <a:xfrm>
            <a:off x="895616" y="210260"/>
            <a:ext cx="229358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78" y="908720"/>
            <a:ext cx="7884876" cy="4593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35596" y="580526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6" name="Flecha derecha 5"/>
          <p:cNvSpPr/>
          <p:nvPr/>
        </p:nvSpPr>
        <p:spPr>
          <a:xfrm rot="19646713">
            <a:off x="2709758" y="4491811"/>
            <a:ext cx="576064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12726" y="143054"/>
            <a:ext cx="2417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Tercer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707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sencilla 3"/>
          <p:cNvSpPr/>
          <p:nvPr/>
        </p:nvSpPr>
        <p:spPr>
          <a:xfrm>
            <a:off x="755576" y="205780"/>
            <a:ext cx="2365588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 smtClean="0"/>
              <a:t>AcciTrade</a:t>
            </a:r>
            <a:r>
              <a:rPr lang="es-MX" dirty="0" smtClean="0"/>
              <a:t> Coach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44984" y="144016"/>
            <a:ext cx="8399016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Cuarto paso:</a:t>
            </a:r>
            <a:r>
              <a:rPr lang="es-MX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Acceder al ícono de </a:t>
            </a:r>
            <a:r>
              <a:rPr lang="es-MX" b="1" dirty="0" smtClean="0"/>
              <a:t>AYUDA</a:t>
            </a:r>
            <a:r>
              <a:rPr lang="es-MX" dirty="0" smtClean="0"/>
              <a:t>, localizado en la parte superior derecha, donde podrá tener respuesta a las principales preguntas frecuentes. Esto es muy importante para aclarar dudas.</a:t>
            </a:r>
          </a:p>
          <a:p>
            <a:pPr>
              <a:buFontTx/>
              <a:buChar char="-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6481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dondear rectángulo de esquina sencilla 7"/>
          <p:cNvSpPr/>
          <p:nvPr/>
        </p:nvSpPr>
        <p:spPr>
          <a:xfrm>
            <a:off x="996465" y="188640"/>
            <a:ext cx="2365588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78" y="908720"/>
            <a:ext cx="7884876" cy="4593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53852" y="5877272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6" name="Flecha derecha 5"/>
          <p:cNvSpPr/>
          <p:nvPr/>
        </p:nvSpPr>
        <p:spPr>
          <a:xfrm rot="5400000">
            <a:off x="8280412" y="319445"/>
            <a:ext cx="576064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12726" y="143054"/>
            <a:ext cx="2533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Cuarto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90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ondear rectángulo de esquina sencilla 3"/>
          <p:cNvSpPr/>
          <p:nvPr/>
        </p:nvSpPr>
        <p:spPr>
          <a:xfrm>
            <a:off x="827584" y="260648"/>
            <a:ext cx="2376264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 smtClean="0"/>
              <a:t>AcciTrade</a:t>
            </a:r>
            <a:r>
              <a:rPr lang="es-MX" dirty="0" smtClean="0"/>
              <a:t> Coach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27584" y="188640"/>
            <a:ext cx="8208912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Quinto paso</a:t>
            </a:r>
            <a:r>
              <a:rPr lang="es-MX" dirty="0" smtClean="0">
                <a:solidFill>
                  <a:schemeClr val="bg1">
                    <a:lumMod val="95000"/>
                  </a:schemeClr>
                </a:solidFill>
              </a:rPr>
              <a:t>: 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Inscribirse en </a:t>
            </a:r>
            <a:r>
              <a:rPr lang="es-MX" dirty="0"/>
              <a:t>la página </a:t>
            </a:r>
            <a:r>
              <a:rPr lang="es-MX" dirty="0" smtClean="0"/>
              <a:t>de: </a:t>
            </a:r>
            <a:r>
              <a:rPr lang="es-MX" dirty="0" smtClean="0">
                <a:hlinkClick r:id="rId3"/>
              </a:rPr>
              <a:t>www.accitrade.com/AcciTradeCoach</a:t>
            </a:r>
            <a:r>
              <a:rPr lang="es-MX" dirty="0" smtClean="0"/>
              <a:t> </a:t>
            </a:r>
          </a:p>
          <a:p>
            <a:pPr marL="0" indent="0">
              <a:buNone/>
            </a:pPr>
            <a:r>
              <a:rPr lang="es-MX" dirty="0" smtClean="0"/>
              <a:t>Hacer </a:t>
            </a:r>
            <a:r>
              <a:rPr lang="es-MX" dirty="0"/>
              <a:t>clic </a:t>
            </a:r>
            <a:r>
              <a:rPr lang="es-MX" dirty="0" smtClean="0"/>
              <a:t>en el </a:t>
            </a:r>
            <a:r>
              <a:rPr lang="es-MX" dirty="0"/>
              <a:t>botón de </a:t>
            </a:r>
            <a:r>
              <a:rPr lang="es-MX" b="1" dirty="0" smtClean="0"/>
              <a:t>Regístrate</a:t>
            </a:r>
            <a:r>
              <a:rPr lang="es-MX" dirty="0" smtClean="0"/>
              <a:t>; aparecerá </a:t>
            </a:r>
            <a:r>
              <a:rPr lang="es-MX" dirty="0"/>
              <a:t>un formulario donde </a:t>
            </a:r>
            <a:r>
              <a:rPr lang="es-MX" dirty="0" smtClean="0"/>
              <a:t>se debe </a:t>
            </a:r>
            <a:r>
              <a:rPr lang="es-MX" dirty="0"/>
              <a:t>llenar la información solicitada</a:t>
            </a:r>
            <a:r>
              <a:rPr lang="es-MX" dirty="0" smtClean="0"/>
              <a:t>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 smtClean="0"/>
              <a:t>Posteriormente se recibirán </a:t>
            </a:r>
            <a:r>
              <a:rPr lang="es-MX" dirty="0"/>
              <a:t>tres correos, el primero con su </a:t>
            </a:r>
            <a:r>
              <a:rPr lang="es-MX" b="1" dirty="0" smtClean="0"/>
              <a:t>usuario</a:t>
            </a:r>
            <a:r>
              <a:rPr lang="es-MX" dirty="0" smtClean="0"/>
              <a:t>, </a:t>
            </a:r>
            <a:r>
              <a:rPr lang="es-MX" dirty="0"/>
              <a:t>el segundo y tercero con su </a:t>
            </a:r>
            <a:r>
              <a:rPr lang="es-MX" b="1" i="1" dirty="0" err="1"/>
              <a:t>password</a:t>
            </a:r>
            <a:r>
              <a:rPr lang="es-MX" dirty="0"/>
              <a:t>, los cuales deberá unir para formar </a:t>
            </a:r>
            <a:r>
              <a:rPr lang="es-MX" dirty="0" smtClean="0"/>
              <a:t>uno solo.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942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dondear rectángulo de esquina sencilla 7"/>
          <p:cNvSpPr/>
          <p:nvPr/>
        </p:nvSpPr>
        <p:spPr>
          <a:xfrm>
            <a:off x="932198" y="234226"/>
            <a:ext cx="2415666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78" y="908720"/>
            <a:ext cx="7884876" cy="4593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37878" y="5916463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6" name="Flecha derecha 5"/>
          <p:cNvSpPr/>
          <p:nvPr/>
        </p:nvSpPr>
        <p:spPr>
          <a:xfrm rot="9814128">
            <a:off x="3127302" y="3071074"/>
            <a:ext cx="576064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56224" y="188640"/>
            <a:ext cx="26511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Quinto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142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dondear rectángulo de esquina sencilla 5"/>
          <p:cNvSpPr/>
          <p:nvPr/>
        </p:nvSpPr>
        <p:spPr>
          <a:xfrm>
            <a:off x="944774" y="203270"/>
            <a:ext cx="2331082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880752" y="5949280"/>
            <a:ext cx="8102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912726" y="143054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Quinto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420" y="842958"/>
            <a:ext cx="7767239" cy="47856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531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dondear rectángulo de esquina sencilla 7"/>
          <p:cNvSpPr/>
          <p:nvPr/>
        </p:nvSpPr>
        <p:spPr>
          <a:xfrm>
            <a:off x="1015908" y="279812"/>
            <a:ext cx="2319164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12726" y="5949280"/>
            <a:ext cx="79797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995360" y="241484"/>
            <a:ext cx="2502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Quinto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40768"/>
            <a:ext cx="7705129" cy="18971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0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dondear rectángulo de esquina sencilla 5"/>
          <p:cNvSpPr/>
          <p:nvPr/>
        </p:nvSpPr>
        <p:spPr>
          <a:xfrm>
            <a:off x="841162" y="188640"/>
            <a:ext cx="229358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44550" y="144016"/>
            <a:ext cx="8399016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Sexto paso</a:t>
            </a:r>
            <a:r>
              <a:rPr lang="es-MX" dirty="0" smtClean="0">
                <a:solidFill>
                  <a:schemeClr val="bg1">
                    <a:lumMod val="95000"/>
                  </a:schemeClr>
                </a:solidFill>
              </a:rPr>
              <a:t>: </a:t>
            </a:r>
          </a:p>
          <a:p>
            <a:pPr marL="0" indent="0">
              <a:buNone/>
            </a:pPr>
            <a:endParaRPr lang="es-MX" sz="1000" dirty="0" smtClean="0"/>
          </a:p>
          <a:p>
            <a:pPr marL="0" indent="0">
              <a:buNone/>
            </a:pPr>
            <a:r>
              <a:rPr lang="es-MX" dirty="0" smtClean="0"/>
              <a:t>Ingresar a </a:t>
            </a:r>
            <a:r>
              <a:rPr lang="es-MX" dirty="0" err="1" smtClean="0"/>
              <a:t>AcciTrade</a:t>
            </a:r>
            <a:r>
              <a:rPr lang="es-MX" dirty="0" smtClean="0"/>
              <a:t> Coach.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388062493"/>
              </p:ext>
            </p:extLst>
          </p:nvPr>
        </p:nvGraphicFramePr>
        <p:xfrm>
          <a:off x="876548" y="1484784"/>
          <a:ext cx="792088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Marcador de texto 1"/>
          <p:cNvSpPr>
            <a:spLocks noGrp="1"/>
          </p:cNvSpPr>
          <p:nvPr>
            <p:ph type="body" sz="quarter" idx="13"/>
          </p:nvPr>
        </p:nvSpPr>
        <p:spPr>
          <a:xfrm rot="16200000">
            <a:off x="-2955915" y="3362537"/>
            <a:ext cx="6453339" cy="537594"/>
          </a:xfrm>
        </p:spPr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4117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78" y="908720"/>
            <a:ext cx="7884876" cy="4593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37878" y="5853901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6" name="Flecha derecha 5"/>
          <p:cNvSpPr/>
          <p:nvPr/>
        </p:nvSpPr>
        <p:spPr>
          <a:xfrm rot="8324231">
            <a:off x="2026554" y="1991050"/>
            <a:ext cx="57898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dondear rectángulo de esquina sencilla 7"/>
          <p:cNvSpPr/>
          <p:nvPr/>
        </p:nvSpPr>
        <p:spPr>
          <a:xfrm>
            <a:off x="931246" y="188640"/>
            <a:ext cx="229358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12726" y="143054"/>
            <a:ext cx="2300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Sexto </a:t>
            </a: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134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dirty="0" smtClean="0">
                <a:solidFill>
                  <a:schemeClr val="tx2">
                    <a:lumMod val="50000"/>
                  </a:schemeClr>
                </a:solidFill>
              </a:rPr>
              <a:t>Mercado de dinero y capitales </a:t>
            </a:r>
            <a:endParaRPr lang="es-MX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MX" sz="3600" b="1" dirty="0" err="1">
                <a:solidFill>
                  <a:schemeClr val="tx2">
                    <a:lumMod val="50000"/>
                  </a:schemeClr>
                </a:solidFill>
              </a:rPr>
              <a:t>AcciTrade</a:t>
            </a:r>
            <a:r>
              <a:rPr lang="es-MX" sz="3600" b="1" dirty="0">
                <a:solidFill>
                  <a:schemeClr val="tx2">
                    <a:lumMod val="50000"/>
                  </a:schemeClr>
                </a:solidFill>
              </a:rPr>
              <a:t> Coach</a:t>
            </a:r>
            <a:endParaRPr lang="en-US" sz="3600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es-MX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s-MX" dirty="0" smtClean="0"/>
              <a:t>Descripción de cambios en la materia</a:t>
            </a:r>
            <a:endParaRPr 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744984" y="188640"/>
            <a:ext cx="8399016" cy="6597352"/>
          </a:xfrm>
        </p:spPr>
        <p:txBody>
          <a:bodyPr/>
          <a:lstStyle/>
          <a:p>
            <a:pPr marL="0" indent="0">
              <a:buNone/>
            </a:pPr>
            <a:r>
              <a:rPr lang="es-MX" b="1" dirty="0" smtClean="0"/>
              <a:t>¿Cómo se incorporó </a:t>
            </a:r>
            <a:r>
              <a:rPr lang="es-MX" b="1" dirty="0" err="1" smtClean="0"/>
              <a:t>AcciTrade</a:t>
            </a:r>
            <a:r>
              <a:rPr lang="es-MX" b="1" dirty="0" smtClean="0"/>
              <a:t> Coach a la materia?</a:t>
            </a:r>
          </a:p>
          <a:p>
            <a:endParaRPr lang="es-MX" dirty="0"/>
          </a:p>
          <a:p>
            <a:endParaRPr lang="es-MX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846863992"/>
              </p:ext>
            </p:extLst>
          </p:nvPr>
        </p:nvGraphicFramePr>
        <p:xfrm>
          <a:off x="1788988" y="159933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194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>
          <a:xfrm rot="16200000">
            <a:off x="-2883907" y="3362537"/>
            <a:ext cx="6453339" cy="537594"/>
          </a:xfrm>
        </p:spPr>
        <p:txBody>
          <a:bodyPr/>
          <a:lstStyle/>
          <a:p>
            <a:r>
              <a:rPr lang="es-MX" dirty="0" smtClean="0"/>
              <a:t>Sugerencias al facilitador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MX" b="1" dirty="0" smtClean="0"/>
          </a:p>
          <a:p>
            <a:pPr marL="0" indent="0">
              <a:buNone/>
            </a:pPr>
            <a:endParaRPr lang="es-MX" dirty="0" smtClean="0"/>
          </a:p>
          <a:p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946687758"/>
              </p:ext>
            </p:extLst>
          </p:nvPr>
        </p:nvGraphicFramePr>
        <p:xfrm>
          <a:off x="1200584" y="778397"/>
          <a:ext cx="727280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/>
          <p:cNvSpPr/>
          <p:nvPr/>
        </p:nvSpPr>
        <p:spPr>
          <a:xfrm>
            <a:off x="1056568" y="4581128"/>
            <a:ext cx="756084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latin typeface="Century Gothic" panose="020B0502020202020204" pitchFamily="34" charset="0"/>
              </a:rPr>
              <a:t>Nota importante: </a:t>
            </a:r>
            <a:r>
              <a:rPr lang="es-MX" sz="2000" dirty="0">
                <a:latin typeface="Century Gothic" panose="020B0502020202020204" pitchFamily="34" charset="0"/>
              </a:rPr>
              <a:t>T</a:t>
            </a:r>
            <a:r>
              <a:rPr lang="es-MX" sz="2000" dirty="0" smtClean="0">
                <a:latin typeface="Century Gothic" panose="020B0502020202020204" pitchFamily="34" charset="0"/>
              </a:rPr>
              <a:t>anto el </a:t>
            </a:r>
            <a:r>
              <a:rPr lang="es-MX" sz="2000" b="1" dirty="0" smtClean="0">
                <a:latin typeface="Century Gothic" panose="020B0502020202020204" pitchFamily="34" charset="0"/>
              </a:rPr>
              <a:t>nombre del Grupo </a:t>
            </a:r>
            <a:r>
              <a:rPr lang="es-MX" sz="2000" dirty="0" smtClean="0">
                <a:latin typeface="Century Gothic" panose="020B0502020202020204" pitchFamily="34" charset="0"/>
              </a:rPr>
              <a:t>como la </a:t>
            </a:r>
            <a:r>
              <a:rPr lang="es-MX" sz="2000" b="1" dirty="0" smtClean="0">
                <a:latin typeface="Century Gothic" panose="020B0502020202020204" pitchFamily="34" charset="0"/>
              </a:rPr>
              <a:t>clave</a:t>
            </a:r>
            <a:r>
              <a:rPr lang="es-MX" sz="2000" dirty="0" smtClean="0">
                <a:latin typeface="Century Gothic" panose="020B0502020202020204" pitchFamily="34" charset="0"/>
              </a:rPr>
              <a:t> pueden variar según el periodo o número de grupos de la materia en la Universidad, favor de revisar y corroborar dicha información al inicio de cada periodo escolar. </a:t>
            </a:r>
            <a:endParaRPr lang="es-MX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3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/>
              <a:t>Sugerencias al facilitador</a:t>
            </a:r>
          </a:p>
          <a:p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516" y="264909"/>
            <a:ext cx="7652536" cy="55674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548680"/>
            <a:ext cx="530398" cy="506012"/>
          </a:xfrm>
          <a:prstGeom prst="rect">
            <a:avLst/>
          </a:prstGeom>
        </p:spPr>
      </p:pic>
      <p:sp>
        <p:nvSpPr>
          <p:cNvPr id="7" name="Flecha derecha 6"/>
          <p:cNvSpPr/>
          <p:nvPr/>
        </p:nvSpPr>
        <p:spPr>
          <a:xfrm rot="19199810">
            <a:off x="4475967" y="5652365"/>
            <a:ext cx="578988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/>
          <p:cNvSpPr/>
          <p:nvPr/>
        </p:nvSpPr>
        <p:spPr>
          <a:xfrm>
            <a:off x="683568" y="6167768"/>
            <a:ext cx="8460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/>
              <a:t>Esta pantalla se obtuvo directamente del software que se está explicando en la computadora, para fines educativos.</a:t>
            </a:r>
          </a:p>
        </p:txBody>
      </p:sp>
    </p:spTree>
    <p:extLst>
      <p:ext uri="{BB962C8B-B14F-4D97-AF65-F5344CB8AC3E}">
        <p14:creationId xmlns:p14="http://schemas.microsoft.com/office/powerpoint/2010/main" val="365377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/>
              <a:t>Sugerencias al facilitador</a:t>
            </a:r>
          </a:p>
          <a:p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836712"/>
            <a:ext cx="5596880" cy="4053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ángulo 7"/>
          <p:cNvSpPr/>
          <p:nvPr/>
        </p:nvSpPr>
        <p:spPr>
          <a:xfrm>
            <a:off x="889720" y="5805264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</p:spTree>
    <p:extLst>
      <p:ext uri="{BB962C8B-B14F-4D97-AF65-F5344CB8AC3E}">
        <p14:creationId xmlns:p14="http://schemas.microsoft.com/office/powerpoint/2010/main" val="162399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>
          <a:xfrm rot="16200000">
            <a:off x="-2883907" y="3362537"/>
            <a:ext cx="6453339" cy="537594"/>
          </a:xfrm>
        </p:spPr>
        <p:txBody>
          <a:bodyPr/>
          <a:lstStyle/>
          <a:p>
            <a:r>
              <a:rPr lang="es-MX" dirty="0" smtClean="0"/>
              <a:t>Sugerencias al facilitador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MX" b="1" dirty="0" smtClean="0"/>
          </a:p>
          <a:p>
            <a:pPr marL="0" indent="0">
              <a:buNone/>
            </a:pPr>
            <a:endParaRPr lang="es-MX" dirty="0" smtClean="0"/>
          </a:p>
          <a:p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823639861"/>
              </p:ext>
            </p:extLst>
          </p:nvPr>
        </p:nvGraphicFramePr>
        <p:xfrm>
          <a:off x="1265795" y="404664"/>
          <a:ext cx="727280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10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>
          <a:xfrm rot="16200000">
            <a:off x="-2883907" y="3362537"/>
            <a:ext cx="6453339" cy="537594"/>
          </a:xfrm>
        </p:spPr>
        <p:txBody>
          <a:bodyPr/>
          <a:lstStyle/>
          <a:p>
            <a:r>
              <a:rPr lang="es-MX" dirty="0" smtClean="0"/>
              <a:t>Sugerencias al facilitador</a:t>
            </a:r>
            <a:endParaRPr lang="es-MX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875143992"/>
              </p:ext>
            </p:extLst>
          </p:nvPr>
        </p:nvGraphicFramePr>
        <p:xfrm>
          <a:off x="1259632" y="404664"/>
          <a:ext cx="727280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64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>
          <a:xfrm rot="16200000">
            <a:off x="-2883907" y="3362537"/>
            <a:ext cx="6453339" cy="537594"/>
          </a:xfrm>
        </p:spPr>
        <p:txBody>
          <a:bodyPr/>
          <a:lstStyle/>
          <a:p>
            <a:r>
              <a:rPr lang="es-MX" dirty="0" smtClean="0"/>
              <a:t>Sugerencias al facilitador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MX" b="1" dirty="0" smtClean="0"/>
          </a:p>
          <a:p>
            <a:pPr marL="0" indent="0">
              <a:buNone/>
            </a:pPr>
            <a:endParaRPr lang="es-MX" dirty="0" smtClean="0"/>
          </a:p>
          <a:p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  <p:graphicFrame>
        <p:nvGraphicFramePr>
          <p:cNvPr id="3" name="Diagrama 2"/>
          <p:cNvGraphicFramePr/>
          <p:nvPr>
            <p:extLst/>
          </p:nvPr>
        </p:nvGraphicFramePr>
        <p:xfrm>
          <a:off x="1043608" y="404664"/>
          <a:ext cx="727280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05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683568" y="3441911"/>
            <a:ext cx="8460432" cy="292299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0000">
                <a:srgbClr val="D5E094"/>
              </a:gs>
              <a:gs pos="80000">
                <a:srgbClr val="D5E094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Conclusiones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15616" y="1"/>
            <a:ext cx="7560840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sz="2400" b="1" dirty="0" smtClean="0"/>
          </a:p>
          <a:p>
            <a:pPr marL="0" indent="0">
              <a:buNone/>
            </a:pPr>
            <a:endParaRPr lang="es-MX" sz="2400" spc="-150" dirty="0" smtClean="0"/>
          </a:p>
          <a:p>
            <a:pPr marL="0" indent="0">
              <a:buNone/>
            </a:pPr>
            <a:r>
              <a:rPr lang="es-MX" sz="2400" spc="-150" dirty="0" smtClean="0"/>
              <a:t>Se espera que la implementación de esta plataforma en el curso de Mercado de dinero y capitales ayude a que el alumno logre la competencia deseada, y que tenga una visión de cómo los conocimientos adquiridos en la materia serán aplicados en su ejercicio profesional.</a:t>
            </a: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48680"/>
            <a:ext cx="3816424" cy="2544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435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419" dirty="0" smtClean="0"/>
              <a:t>Referencias bibliográficas </a:t>
            </a:r>
            <a:endParaRPr lang="es-MX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s-419" b="1" dirty="0" err="1" smtClean="0"/>
              <a:t>AcciTrade</a:t>
            </a:r>
            <a:r>
              <a:rPr lang="es-419" b="1" dirty="0" smtClean="0"/>
              <a:t> Coach. (2013). Recuperado de</a:t>
            </a:r>
            <a:endParaRPr lang="es-419" dirty="0"/>
          </a:p>
          <a:p>
            <a:pPr marL="0" indent="0">
              <a:buNone/>
            </a:pPr>
            <a:r>
              <a:rPr lang="es-MX" dirty="0">
                <a:hlinkClick r:id="rId2"/>
              </a:rPr>
              <a:t>https://</a:t>
            </a:r>
            <a:r>
              <a:rPr lang="es-MX" dirty="0" smtClean="0">
                <a:hlinkClick r:id="rId2"/>
              </a:rPr>
              <a:t>www.accitrade.com/AcciTradeCoach/home.action</a:t>
            </a:r>
            <a:endParaRPr lang="es-419" dirty="0"/>
          </a:p>
          <a:p>
            <a:pPr marL="0" indent="0">
              <a:buNone/>
            </a:pP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78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 rot="16200000">
            <a:off x="-2249524" y="4024298"/>
            <a:ext cx="5040562" cy="537594"/>
          </a:xfrm>
        </p:spPr>
        <p:txBody>
          <a:bodyPr/>
          <a:lstStyle/>
          <a:p>
            <a:r>
              <a:rPr lang="es-MX" dirty="0" smtClean="0"/>
              <a:t>Créditos</a:t>
            </a:r>
            <a:endParaRPr lang="es-MX" dirty="0"/>
          </a:p>
        </p:txBody>
      </p:sp>
      <p:sp>
        <p:nvSpPr>
          <p:cNvPr id="6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755576" y="116632"/>
            <a:ext cx="8172400" cy="640273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s-MX" sz="2800" b="1" dirty="0" smtClean="0">
              <a:latin typeface="Century Gothic" panose="020B0502020202020204" pitchFamily="34" charset="0"/>
            </a:endParaRPr>
          </a:p>
          <a:p>
            <a:pPr marL="0" indent="0" algn="ctr">
              <a:buNone/>
            </a:pPr>
            <a:r>
              <a:rPr lang="es-MX" b="1" dirty="0"/>
              <a:t>Universidad </a:t>
            </a:r>
            <a:r>
              <a:rPr lang="es-MX" b="1" dirty="0" err="1"/>
              <a:t>Tecmilenio</a:t>
            </a:r>
            <a:r>
              <a:rPr lang="es-MX" b="1" baseline="30000" dirty="0" smtClean="0">
                <a:sym typeface="Symbol" panose="05050102010706020507" pitchFamily="18" charset="2"/>
              </a:rPr>
              <a:t></a:t>
            </a:r>
            <a:endParaRPr lang="es-MX" sz="2800" b="1" dirty="0" smtClean="0">
              <a:solidFill>
                <a:srgbClr val="002060"/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s-419" sz="2200" b="1" dirty="0" smtClean="0"/>
              <a:t>Desarrollo </a:t>
            </a:r>
            <a:r>
              <a:rPr lang="es-419" sz="2200" b="1" dirty="0"/>
              <a:t>de </a:t>
            </a:r>
            <a:r>
              <a:rPr lang="es-419" sz="2200" b="1" dirty="0" smtClean="0"/>
              <a:t>contenido</a:t>
            </a:r>
            <a:r>
              <a:rPr lang="es-MX" sz="2200" dirty="0"/>
              <a:t/>
            </a:r>
            <a:br>
              <a:rPr lang="es-MX" sz="2200" dirty="0"/>
            </a:br>
            <a:r>
              <a:rPr lang="es-MX" sz="2200" dirty="0" smtClean="0"/>
              <a:t>C.P. Juana Viridiana Medrano, MA</a:t>
            </a:r>
          </a:p>
          <a:p>
            <a:pPr marL="0" indent="0">
              <a:buNone/>
            </a:pPr>
            <a:r>
              <a:rPr lang="es-MX" sz="2200" b="1" dirty="0" smtClean="0"/>
              <a:t>Coordinación </a:t>
            </a:r>
            <a:r>
              <a:rPr lang="es-MX" sz="2200" b="1" dirty="0"/>
              <a:t>académica de área </a:t>
            </a:r>
            <a:endParaRPr lang="es-419" sz="2200" b="1" dirty="0"/>
          </a:p>
          <a:p>
            <a:pPr marL="0" indent="0">
              <a:buNone/>
            </a:pPr>
            <a:r>
              <a:rPr lang="es-MX" sz="2200" dirty="0"/>
              <a:t>Ing. Iris Cristal Sánchez </a:t>
            </a:r>
            <a:r>
              <a:rPr lang="es-MX" sz="2200" dirty="0" smtClean="0"/>
              <a:t>Ramos</a:t>
            </a:r>
            <a:r>
              <a:rPr lang="es-MX" sz="2200" dirty="0"/>
              <a:t>, </a:t>
            </a:r>
            <a:r>
              <a:rPr lang="es-MX" sz="2200" dirty="0" smtClean="0"/>
              <a:t>MAF</a:t>
            </a:r>
          </a:p>
          <a:p>
            <a:pPr marL="0" indent="0">
              <a:buNone/>
            </a:pPr>
            <a:r>
              <a:rPr lang="es-419" sz="2200" dirty="0" smtClean="0"/>
              <a:t>LCPF. Rebeca Ledezma Vázquez, MAPC</a:t>
            </a:r>
          </a:p>
          <a:p>
            <a:pPr marL="0" indent="0">
              <a:buNone/>
            </a:pPr>
            <a:r>
              <a:rPr lang="es-419" sz="2200" b="1" dirty="0" smtClean="0"/>
              <a:t>Edición de textos</a:t>
            </a:r>
          </a:p>
          <a:p>
            <a:pPr marL="0" indent="0">
              <a:buNone/>
            </a:pPr>
            <a:r>
              <a:rPr lang="es-419" sz="2200" dirty="0"/>
              <a:t>Lic. Osvaldo Javier Valdez </a:t>
            </a:r>
            <a:r>
              <a:rPr lang="es-419" sz="2200" dirty="0" smtClean="0"/>
              <a:t>Ornelas</a:t>
            </a:r>
            <a:endParaRPr lang="es-MX" sz="2200" dirty="0"/>
          </a:p>
          <a:p>
            <a:pPr marL="0" indent="0">
              <a:buNone/>
            </a:pPr>
            <a:r>
              <a:rPr lang="es-MX" sz="2200" dirty="0"/>
              <a:t>Universidad Tecmilenio</a:t>
            </a:r>
          </a:p>
          <a:p>
            <a:pPr>
              <a:buFont typeface="Arial" charset="0"/>
              <a:buNone/>
            </a:pPr>
            <a:r>
              <a:rPr lang="es-MX" sz="2200" b="1" dirty="0"/>
              <a:t>Producción</a:t>
            </a:r>
            <a:endParaRPr lang="es-MX" sz="2200" dirty="0"/>
          </a:p>
          <a:p>
            <a:pPr>
              <a:buFont typeface="Arial" charset="0"/>
              <a:buNone/>
            </a:pPr>
            <a:r>
              <a:rPr lang="es-MX" sz="2200" dirty="0"/>
              <a:t>Vicerrectoría </a:t>
            </a:r>
            <a:r>
              <a:rPr lang="es-419" sz="2200" dirty="0" smtClean="0"/>
              <a:t>Académica</a:t>
            </a:r>
            <a:endParaRPr lang="es-MX" sz="2200" dirty="0"/>
          </a:p>
        </p:txBody>
      </p:sp>
    </p:spTree>
    <p:extLst>
      <p:ext uri="{BB962C8B-B14F-4D97-AF65-F5344CB8AC3E}">
        <p14:creationId xmlns:p14="http://schemas.microsoft.com/office/powerpoint/2010/main" val="208213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691650" y="260648"/>
            <a:ext cx="8460432" cy="1080120"/>
          </a:xfrm>
          <a:prstGeom prst="rect">
            <a:avLst/>
          </a:prstGeom>
          <a:gradFill flip="none" rotWithShape="1">
            <a:gsLst>
              <a:gs pos="66890">
                <a:srgbClr val="965F97"/>
              </a:gs>
              <a:gs pos="0">
                <a:schemeClr val="bg1"/>
              </a:gs>
              <a:gs pos="26000">
                <a:srgbClr val="965F97"/>
              </a:gs>
              <a:gs pos="75000">
                <a:srgbClr val="965F97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  <p:sp>
        <p:nvSpPr>
          <p:cNvPr id="7" name="Rectángulo 6"/>
          <p:cNvSpPr/>
          <p:nvPr/>
        </p:nvSpPr>
        <p:spPr>
          <a:xfrm>
            <a:off x="1344599" y="522791"/>
            <a:ext cx="69847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spc="-150" dirty="0" smtClean="0">
                <a:latin typeface="Century Gothic" panose="020B0502020202020204" pitchFamily="34" charset="0"/>
              </a:rPr>
              <a:t>Competencia del curso</a:t>
            </a:r>
          </a:p>
          <a:p>
            <a:endParaRPr lang="es-MX" sz="2800" spc="-150" dirty="0">
              <a:latin typeface="Century Gothic" panose="020B0502020202020204" pitchFamily="34" charset="0"/>
            </a:endParaRPr>
          </a:p>
          <a:p>
            <a:r>
              <a:rPr lang="es-MX" sz="2800" spc="-150" dirty="0">
                <a:latin typeface="Century Gothic" panose="020B0502020202020204" pitchFamily="34" charset="0"/>
              </a:rPr>
              <a:t>Describe los mecanismos de operación del sistema financiero </a:t>
            </a:r>
            <a:r>
              <a:rPr lang="es-MX" sz="2800" spc="-150" dirty="0" smtClean="0">
                <a:latin typeface="Century Gothic" panose="020B0502020202020204" pitchFamily="34" charset="0"/>
              </a:rPr>
              <a:t>mexicano, </a:t>
            </a:r>
            <a:r>
              <a:rPr lang="es-MX" sz="2800" spc="-150" dirty="0">
                <a:latin typeface="Century Gothic" panose="020B0502020202020204" pitchFamily="34" charset="0"/>
              </a:rPr>
              <a:t>y analiza los instrumentos de inversión y financiamiento para la toma de decisiones en las organizaciones. 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5687" y="3857002"/>
            <a:ext cx="3822601" cy="25317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770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683568" y="1124744"/>
            <a:ext cx="8460432" cy="108012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6000">
                <a:schemeClr val="accent6"/>
              </a:gs>
              <a:gs pos="73000">
                <a:schemeClr val="accent6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  <p:sp>
        <p:nvSpPr>
          <p:cNvPr id="7" name="Rectángulo 6"/>
          <p:cNvSpPr/>
          <p:nvPr/>
        </p:nvSpPr>
        <p:spPr>
          <a:xfrm>
            <a:off x="1320118" y="3268305"/>
            <a:ext cx="70337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spc="-150" dirty="0">
                <a:latin typeface="Century Gothic" panose="020B0502020202020204" pitchFamily="34" charset="0"/>
              </a:rPr>
              <a:t>En el presente curso de Mercado de dinero y capitales estaremos aplicando los conceptos aprendidos, implementando un simulador </a:t>
            </a:r>
            <a:r>
              <a:rPr lang="es-MX" sz="2800" spc="-150" dirty="0" smtClean="0">
                <a:latin typeface="Century Gothic" panose="020B0502020202020204" pitchFamily="34" charset="0"/>
              </a:rPr>
              <a:t>financiero, </a:t>
            </a:r>
            <a:r>
              <a:rPr lang="es-MX" sz="2800" spc="-150" dirty="0">
                <a:latin typeface="Century Gothic" panose="020B0502020202020204" pitchFamily="34" charset="0"/>
              </a:rPr>
              <a:t>por </a:t>
            </a:r>
            <a:r>
              <a:rPr lang="es-MX" sz="2800" spc="-150" dirty="0" smtClean="0">
                <a:latin typeface="Century Gothic" panose="020B0502020202020204" pitchFamily="34" charset="0"/>
              </a:rPr>
              <a:t>medio del </a:t>
            </a:r>
            <a:r>
              <a:rPr lang="es-MX" sz="2800" spc="-150" dirty="0">
                <a:latin typeface="Century Gothic" panose="020B0502020202020204" pitchFamily="34" charset="0"/>
              </a:rPr>
              <a:t>cual se </a:t>
            </a:r>
            <a:r>
              <a:rPr lang="es-MX" sz="2800" spc="-150" dirty="0" smtClean="0">
                <a:latin typeface="Century Gothic" panose="020B0502020202020204" pitchFamily="34" charset="0"/>
              </a:rPr>
              <a:t>pueden </a:t>
            </a:r>
            <a:r>
              <a:rPr lang="es-MX" sz="2800" spc="-150" dirty="0">
                <a:latin typeface="Century Gothic" panose="020B0502020202020204" pitchFamily="34" charset="0"/>
              </a:rPr>
              <a:t>practicar las operaciones realizadas con acciones y fondos de inversión Banamex. </a:t>
            </a:r>
            <a:endParaRPr lang="es-MX" sz="2800" dirty="0"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838" y="332656"/>
            <a:ext cx="3924300" cy="2609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703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Introducción</a:t>
            </a:r>
            <a:endParaRPr lang="es-MX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 smtClean="0"/>
          </a:p>
        </p:txBody>
      </p:sp>
      <p:sp>
        <p:nvSpPr>
          <p:cNvPr id="5" name="Rectángulo 4"/>
          <p:cNvSpPr/>
          <p:nvPr/>
        </p:nvSpPr>
        <p:spPr>
          <a:xfrm>
            <a:off x="691651" y="4077072"/>
            <a:ext cx="8460432" cy="1080120"/>
          </a:xfrm>
          <a:prstGeom prst="rect">
            <a:avLst/>
          </a:prstGeom>
          <a:gradFill flip="none" rotWithShape="1">
            <a:gsLst>
              <a:gs pos="66890">
                <a:srgbClr val="965F97"/>
              </a:gs>
              <a:gs pos="0">
                <a:schemeClr val="bg1"/>
              </a:gs>
              <a:gs pos="26000">
                <a:srgbClr val="965F97"/>
              </a:gs>
              <a:gs pos="75000">
                <a:srgbClr val="965F97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  <p:sp>
        <p:nvSpPr>
          <p:cNvPr id="7" name="Rectángulo 6"/>
          <p:cNvSpPr/>
          <p:nvPr/>
        </p:nvSpPr>
        <p:spPr>
          <a:xfrm>
            <a:off x="1429479" y="404664"/>
            <a:ext cx="698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spc="-150" dirty="0">
                <a:latin typeface="Century Gothic" panose="020B0502020202020204" pitchFamily="34" charset="0"/>
              </a:rPr>
              <a:t>Esta plataforma fue creada por Banamex  y nos permite tener al alcance un simulador con información real, a excepción de las comisiones cobradas por </a:t>
            </a:r>
            <a:r>
              <a:rPr lang="es-MX" sz="2800" spc="-150" dirty="0" smtClean="0">
                <a:latin typeface="Century Gothic" panose="020B0502020202020204" pitchFamily="34" charset="0"/>
              </a:rPr>
              <a:t>operación, y que tiene un retraso </a:t>
            </a:r>
            <a:r>
              <a:rPr lang="es-MX" sz="2800" spc="-150" dirty="0">
                <a:latin typeface="Century Gothic" panose="020B0502020202020204" pitchFamily="34" charset="0"/>
              </a:rPr>
              <a:t>de 20 minutos en </a:t>
            </a:r>
            <a:r>
              <a:rPr lang="es-MX" sz="2800" spc="-150" dirty="0" smtClean="0">
                <a:latin typeface="Century Gothic" panose="020B0502020202020204" pitchFamily="34" charset="0"/>
              </a:rPr>
              <a:t>información proporcionada.</a:t>
            </a:r>
            <a:endParaRPr lang="es-MX" sz="2800" spc="-150" dirty="0"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3933056"/>
            <a:ext cx="3573700" cy="14906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Rectángulo 8"/>
          <p:cNvSpPr/>
          <p:nvPr/>
        </p:nvSpPr>
        <p:spPr>
          <a:xfrm>
            <a:off x="1030258" y="6021288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400" dirty="0"/>
              <a:t>Imagen recuperada de </a:t>
            </a:r>
            <a:r>
              <a:rPr lang="es-MX" sz="1400" dirty="0">
                <a:hlinkClick r:id="rId3"/>
              </a:rPr>
              <a:t>https://</a:t>
            </a:r>
            <a:r>
              <a:rPr lang="es-MX" sz="1400" dirty="0" smtClean="0">
                <a:hlinkClick r:id="rId3"/>
              </a:rPr>
              <a:t>www.accitrade.com/AcciTradeCoach/home.action</a:t>
            </a:r>
            <a:r>
              <a:rPr lang="es-MX" sz="1400" dirty="0" smtClean="0"/>
              <a:t> </a:t>
            </a:r>
          </a:p>
          <a:p>
            <a:pPr algn="ctr"/>
            <a:r>
              <a:rPr lang="es-MX" sz="1400" dirty="0" smtClean="0"/>
              <a:t>Sólo para fines académicos.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262577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¿Qué es </a:t>
            </a:r>
            <a:r>
              <a:rPr lang="es-MX" dirty="0" err="1" smtClean="0"/>
              <a:t>AcciTrade</a:t>
            </a:r>
            <a:r>
              <a:rPr lang="es-MX" dirty="0" smtClean="0"/>
              <a:t> Coach?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37480" y="-179492"/>
            <a:ext cx="8399016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 smtClean="0"/>
              <a:t>Es una plataforma de </a:t>
            </a:r>
            <a:r>
              <a:rPr lang="es-MX" dirty="0"/>
              <a:t>educación </a:t>
            </a:r>
            <a:r>
              <a:rPr lang="es-MX" dirty="0" smtClean="0"/>
              <a:t>financiera, donde se podrá aprender </a:t>
            </a:r>
            <a:r>
              <a:rPr lang="es-MX" dirty="0"/>
              <a:t>a invertir en la Bolsa Mexicana de Valores. </a:t>
            </a:r>
            <a:endParaRPr lang="es-MX" dirty="0" smtClean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Brinda la </a:t>
            </a:r>
            <a:r>
              <a:rPr lang="es-MX" dirty="0"/>
              <a:t>oportunidad de </a:t>
            </a:r>
            <a:r>
              <a:rPr lang="es-MX" dirty="0" smtClean="0"/>
              <a:t>simular </a:t>
            </a:r>
            <a:r>
              <a:rPr lang="es-MX" dirty="0"/>
              <a:t>la experiencia de comprar y vender acciones, </a:t>
            </a:r>
            <a:r>
              <a:rPr lang="es-MX" dirty="0" smtClean="0"/>
              <a:t>y operar </a:t>
            </a:r>
            <a:r>
              <a:rPr lang="es-MX" dirty="0"/>
              <a:t>Fondos de Inversión Banamex, utilizando dinero </a:t>
            </a:r>
            <a:r>
              <a:rPr lang="es-MX" dirty="0" smtClean="0"/>
              <a:t>virtual.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Su propósito es preparar al participante a operar la plataforma de operaciones reales </a:t>
            </a:r>
            <a:r>
              <a:rPr lang="es-MX" dirty="0" err="1" smtClean="0"/>
              <a:t>AcciTrade</a:t>
            </a:r>
            <a:r>
              <a:rPr lang="es-MX" dirty="0"/>
              <a:t>. </a:t>
            </a:r>
            <a:endParaRPr lang="es-MX" dirty="0" smtClean="0"/>
          </a:p>
        </p:txBody>
      </p:sp>
      <p:cxnSp>
        <p:nvCxnSpPr>
          <p:cNvPr id="5" name="Conector recto 4"/>
          <p:cNvCxnSpPr/>
          <p:nvPr/>
        </p:nvCxnSpPr>
        <p:spPr>
          <a:xfrm>
            <a:off x="4860032" y="6453336"/>
            <a:ext cx="4176464" cy="0"/>
          </a:xfrm>
          <a:prstGeom prst="line">
            <a:avLst/>
          </a:prstGeom>
          <a:ln>
            <a:solidFill>
              <a:srgbClr val="2EAC9E"/>
            </a:solidFill>
            <a:prstDash val="sys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683568" y="374073"/>
            <a:ext cx="4176464" cy="0"/>
          </a:xfrm>
          <a:prstGeom prst="line">
            <a:avLst/>
          </a:prstGeom>
          <a:ln>
            <a:solidFill>
              <a:srgbClr val="2EAC9E"/>
            </a:solidFill>
            <a:prstDash val="sysDas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Lágrima 6"/>
          <p:cNvSpPr/>
          <p:nvPr/>
        </p:nvSpPr>
        <p:spPr>
          <a:xfrm rot="13500000">
            <a:off x="4926039" y="200613"/>
            <a:ext cx="305504" cy="305504"/>
          </a:xfrm>
          <a:prstGeom prst="teardrop">
            <a:avLst/>
          </a:prstGeom>
          <a:solidFill>
            <a:srgbClr val="2EAC9E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  <p:sp>
        <p:nvSpPr>
          <p:cNvPr id="8" name="Lágrima 7"/>
          <p:cNvSpPr/>
          <p:nvPr/>
        </p:nvSpPr>
        <p:spPr>
          <a:xfrm rot="2700000">
            <a:off x="4468212" y="6310392"/>
            <a:ext cx="305504" cy="305504"/>
          </a:xfrm>
          <a:prstGeom prst="teardrop">
            <a:avLst/>
          </a:prstGeom>
          <a:solidFill>
            <a:srgbClr val="2EAC9E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146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smtClean="0"/>
              <a:t>¿Qué es </a:t>
            </a:r>
            <a:r>
              <a:rPr lang="es-MX" dirty="0" err="1" smtClean="0"/>
              <a:t>AcciTrade</a:t>
            </a:r>
            <a:r>
              <a:rPr lang="es-MX" dirty="0" smtClean="0"/>
              <a:t> Coach?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 </a:t>
            </a:r>
          </a:p>
          <a:p>
            <a:pPr marL="0" indent="0">
              <a:buNone/>
            </a:pPr>
            <a:r>
              <a:rPr lang="es-MX" dirty="0" smtClean="0"/>
              <a:t> </a:t>
            </a:r>
            <a:endParaRPr lang="es-MX" dirty="0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474928412"/>
              </p:ext>
            </p:extLst>
          </p:nvPr>
        </p:nvGraphicFramePr>
        <p:xfrm>
          <a:off x="755576" y="404663"/>
          <a:ext cx="8136904" cy="6192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15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dondear rectángulo de esquina sencilla 4"/>
          <p:cNvSpPr/>
          <p:nvPr/>
        </p:nvSpPr>
        <p:spPr>
          <a:xfrm>
            <a:off x="702682" y="3861048"/>
            <a:ext cx="278696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Redondear rectángulo de esquina sencilla 3"/>
          <p:cNvSpPr/>
          <p:nvPr/>
        </p:nvSpPr>
        <p:spPr>
          <a:xfrm>
            <a:off x="709488" y="1340768"/>
            <a:ext cx="229358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10 Marcador de texto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 smtClean="0"/>
              <a:t>AcciTrade</a:t>
            </a:r>
            <a:r>
              <a:rPr lang="es-MX" dirty="0" smtClean="0"/>
              <a:t> Coach</a:t>
            </a:r>
            <a:endParaRPr lang="es-MX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10564" y="0"/>
            <a:ext cx="8399016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sz="1100" b="1" dirty="0" smtClean="0"/>
          </a:p>
          <a:p>
            <a:pPr marL="0" indent="0">
              <a:buNone/>
            </a:pPr>
            <a:r>
              <a:rPr lang="es-MX" b="1" dirty="0" smtClean="0"/>
              <a:t>¿Qué debo hacer?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Primer paso:</a:t>
            </a:r>
            <a:r>
              <a:rPr lang="es-MX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Visitar la página de </a:t>
            </a:r>
            <a:r>
              <a:rPr lang="es-MX" dirty="0" err="1" smtClean="0"/>
              <a:t>AcciTrade</a:t>
            </a:r>
            <a:r>
              <a:rPr lang="es-MX" dirty="0" smtClean="0"/>
              <a:t> Coach.</a:t>
            </a:r>
          </a:p>
          <a:p>
            <a:pPr marL="0" indent="0" algn="ctr">
              <a:buNone/>
            </a:pPr>
            <a:r>
              <a:rPr lang="es-MX" dirty="0" smtClean="0"/>
              <a:t> </a:t>
            </a:r>
            <a:r>
              <a:rPr lang="es-MX" sz="2000" dirty="0" smtClean="0">
                <a:hlinkClick r:id="rId2"/>
              </a:rPr>
              <a:t>https://www.accitrade.com/AcciTradeCoach/home.action</a:t>
            </a:r>
            <a:r>
              <a:rPr lang="es-MX" sz="2000" dirty="0" smtClean="0"/>
              <a:t> 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b="1" dirty="0" smtClean="0">
                <a:solidFill>
                  <a:schemeClr val="bg1">
                    <a:lumMod val="95000"/>
                  </a:schemeClr>
                </a:solidFill>
              </a:rPr>
              <a:t>Segundo paso:</a:t>
            </a:r>
            <a:endParaRPr lang="es-MX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r>
              <a:rPr lang="es-MX" dirty="0" smtClean="0"/>
              <a:t>Oprimir el ícono </a:t>
            </a:r>
            <a:r>
              <a:rPr lang="es-MX" b="1" dirty="0" smtClean="0"/>
              <a:t>VER VIDEO </a:t>
            </a:r>
            <a:r>
              <a:rPr lang="es-MX" dirty="0" smtClean="0"/>
              <a:t>que está en la parte central de la página, y revisar el contenido de cada uno de los videos.</a:t>
            </a:r>
          </a:p>
          <a:p>
            <a:pPr marL="0" indent="0">
              <a:buNone/>
            </a:pPr>
            <a:endParaRPr lang="es-MX" dirty="0"/>
          </a:p>
          <a:p>
            <a:pPr>
              <a:buFontTx/>
              <a:buChar char="-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892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dondear rectángulo de esquina sencilla 8"/>
          <p:cNvSpPr/>
          <p:nvPr/>
        </p:nvSpPr>
        <p:spPr>
          <a:xfrm>
            <a:off x="967719" y="188640"/>
            <a:ext cx="2786960" cy="432048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81" y="773161"/>
            <a:ext cx="8272989" cy="4986960"/>
          </a:xfrm>
          <a:prstGeom prst="rect">
            <a:avLst/>
          </a:prstGeom>
        </p:spPr>
      </p:pic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 err="1"/>
              <a:t>AcciTrade</a:t>
            </a:r>
            <a:r>
              <a:rPr lang="es-MX" dirty="0"/>
              <a:t> Coach</a:t>
            </a:r>
          </a:p>
          <a:p>
            <a:endParaRPr lang="es-MX" dirty="0"/>
          </a:p>
        </p:txBody>
      </p:sp>
      <p:sp>
        <p:nvSpPr>
          <p:cNvPr id="5" name="Rectángulo 4"/>
          <p:cNvSpPr/>
          <p:nvPr/>
        </p:nvSpPr>
        <p:spPr>
          <a:xfrm>
            <a:off x="935596" y="5805264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600" dirty="0"/>
              <a:t>Esta pantalla se obtuvo directamente del software que se está explicando en la computadora, para fines educativos.</a:t>
            </a:r>
          </a:p>
        </p:txBody>
      </p:sp>
      <p:sp>
        <p:nvSpPr>
          <p:cNvPr id="6" name="Flecha derecha 5"/>
          <p:cNvSpPr/>
          <p:nvPr/>
        </p:nvSpPr>
        <p:spPr>
          <a:xfrm rot="19646713">
            <a:off x="3759517" y="3374301"/>
            <a:ext cx="576064" cy="36004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Rectángulo 6"/>
          <p:cNvSpPr/>
          <p:nvPr/>
        </p:nvSpPr>
        <p:spPr>
          <a:xfrm>
            <a:off x="912726" y="143054"/>
            <a:ext cx="2896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es-MX" sz="28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Segundo paso:</a:t>
            </a:r>
            <a:r>
              <a:rPr lang="es-MX" sz="28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+mj-ea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25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0000"/>
  <p:tag name="ISPRING_RESOURCE_PATHS_HASH_2" val="7d5e7ed7d04f3d838a1458a1b4d2166865a2cba2"/>
  <p:tag name="ISPRING_RESOURCE_PATHS_HASH_PRESENTER" val="bb48c698b74dbca6cc16376c199bb21307b268f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b1e2d32-ce3f-45ac-96c2-efd89ead3af7">4YDN7EVPUCAR-78-1875</_dlc_DocId>
    <_dlc_DocIdUrl xmlns="0b1e2d32-ce3f-45ac-96c2-efd89ead3af7">
      <Url>http://tecnologiaeducativa.ruv.itesm.mx/ddautm/_layouts/DocIdRedir.aspx?ID=4YDN7EVPUCAR-78-1875</Url>
      <Description>4YDN7EVPUCAR-78-1875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86E95ABC13E7F449B5A05D3B7FBC5CE" ma:contentTypeVersion="0" ma:contentTypeDescription="Crear nuevo documento." ma:contentTypeScope="" ma:versionID="bc90714e54224af4d7fb1515abe22010">
  <xsd:schema xmlns:xsd="http://www.w3.org/2001/XMLSchema" xmlns:xs="http://www.w3.org/2001/XMLSchema" xmlns:p="http://schemas.microsoft.com/office/2006/metadata/properties" xmlns:ns2="0b1e2d32-ce3f-45ac-96c2-efd89ead3af7" targetNamespace="http://schemas.microsoft.com/office/2006/metadata/properties" ma:root="true" ma:fieldsID="5ce51b63a4b705317b2a871d9c6a8c1f" ns2:_="">
    <xsd:import namespace="0b1e2d32-ce3f-45ac-96c2-efd89ead3af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1e2d32-ce3f-45ac-96c2-efd89ead3af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19F3336-FA58-43D2-9463-09B5D1ED26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4A7477F-36B1-40F6-B50D-F3D231C12FF9}">
  <ds:schemaRefs>
    <ds:schemaRef ds:uri="0b1e2d32-ce3f-45ac-96c2-efd89ead3af7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C99E5F0-11D1-434C-80AB-6AB3A7C60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1e2d32-ce3f-45ac-96c2-efd89ead3a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3B55E06-AF64-43AB-BA98-9FE57434B5E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1056</Words>
  <Application>Microsoft Office PowerPoint</Application>
  <PresentationFormat>Presentación en pantalla (4:3)</PresentationFormat>
  <Paragraphs>159</Paragraphs>
  <Slides>29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Symbol</vt:lpstr>
      <vt:lpstr>Office Theme</vt:lpstr>
      <vt:lpstr>1_Office Theme</vt:lpstr>
      <vt:lpstr>Presentación de PowerPoint</vt:lpstr>
      <vt:lpstr>Mercado de dinero y capitales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Deyanira Tamez Vargas</dc:creator>
  <cp:lastModifiedBy>REBECA LEDEZMA VAZQUEZ</cp:lastModifiedBy>
  <cp:revision>425</cp:revision>
  <dcterms:created xsi:type="dcterms:W3CDTF">2012-06-19T19:44:03Z</dcterms:created>
  <dcterms:modified xsi:type="dcterms:W3CDTF">2018-01-09T22:06:07Z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0x010100B86E95ABC13E7F449B5A05D3B7FBC5CE</vt:lpwstr>
  </property>
  <property fmtid="{D5CDD505-2E9C-101B-9397-08002B2CF9AE}" pid="3" name="ItemRetentionFormula">
    <vt:lpwstr/>
  </property>
  <property fmtid="{D5CDD505-2E9C-101B-9397-08002B2CF9AE}" pid="4" name="_dlc_policyId">
    <vt:lpwstr/>
  </property>
  <property fmtid="{D5CDD505-2E9C-101B-9397-08002B2CF9AE}" pid="5" name="_dlc_DocIdItemGuid">
    <vt:lpwstr>f46f2ac1-c738-4ac1-9892-8551fe36cddb</vt:lpwstr>
  </property>
</Properties>
</file>