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BF4B"/>
    <a:srgbClr val="50B0AE"/>
    <a:srgbClr val="008747"/>
    <a:srgbClr val="1E83C3"/>
    <a:srgbClr val="2B398E"/>
    <a:srgbClr val="F69827"/>
    <a:srgbClr val="742C8C"/>
    <a:srgbClr val="E22891"/>
    <a:srgbClr val="39B56C"/>
    <a:srgbClr val="852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89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8480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4048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8124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832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3437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0282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6321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0365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1189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4647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590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09F2-8D51-4B1D-B932-0819612B0969}" type="datetimeFigureOut">
              <a:rPr lang="es-419" smtClean="0"/>
              <a:t>13/10/15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B3E9-2A0A-40F8-994A-65886E5B108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8312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aralelogramo 30"/>
          <p:cNvSpPr/>
          <p:nvPr/>
        </p:nvSpPr>
        <p:spPr>
          <a:xfrm>
            <a:off x="843322" y="1737769"/>
            <a:ext cx="2733520" cy="540044"/>
          </a:xfrm>
          <a:custGeom>
            <a:avLst/>
            <a:gdLst>
              <a:gd name="connsiteX0" fmla="*/ 0 w 3379761"/>
              <a:gd name="connsiteY0" fmla="*/ 540044 h 540044"/>
              <a:gd name="connsiteX1" fmla="*/ 346843 w 3379761"/>
              <a:gd name="connsiteY1" fmla="*/ 0 h 540044"/>
              <a:gd name="connsiteX2" fmla="*/ 3379761 w 3379761"/>
              <a:gd name="connsiteY2" fmla="*/ 0 h 540044"/>
              <a:gd name="connsiteX3" fmla="*/ 3032918 w 3379761"/>
              <a:gd name="connsiteY3" fmla="*/ 540044 h 540044"/>
              <a:gd name="connsiteX4" fmla="*/ 0 w 3379761"/>
              <a:gd name="connsiteY4" fmla="*/ 540044 h 540044"/>
              <a:gd name="connsiteX0" fmla="*/ 0 w 3139130"/>
              <a:gd name="connsiteY0" fmla="*/ 540044 h 540044"/>
              <a:gd name="connsiteX1" fmla="*/ 106212 w 3139130"/>
              <a:gd name="connsiteY1" fmla="*/ 0 h 540044"/>
              <a:gd name="connsiteX2" fmla="*/ 3139130 w 3139130"/>
              <a:gd name="connsiteY2" fmla="*/ 0 h 540044"/>
              <a:gd name="connsiteX3" fmla="*/ 2792287 w 3139130"/>
              <a:gd name="connsiteY3" fmla="*/ 540044 h 540044"/>
              <a:gd name="connsiteX4" fmla="*/ 0 w 3139130"/>
              <a:gd name="connsiteY4" fmla="*/ 540044 h 54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9130" h="540044">
                <a:moveTo>
                  <a:pt x="0" y="540044"/>
                </a:moveTo>
                <a:lnTo>
                  <a:pt x="106212" y="0"/>
                </a:lnTo>
                <a:lnTo>
                  <a:pt x="3139130" y="0"/>
                </a:lnTo>
                <a:lnTo>
                  <a:pt x="2792287" y="540044"/>
                </a:lnTo>
                <a:lnTo>
                  <a:pt x="0" y="540044"/>
                </a:lnTo>
                <a:close/>
              </a:path>
            </a:pathLst>
          </a:custGeom>
          <a:solidFill>
            <a:srgbClr val="75B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8" name="Forma libre 7"/>
          <p:cNvSpPr/>
          <p:nvPr/>
        </p:nvSpPr>
        <p:spPr>
          <a:xfrm>
            <a:off x="525714" y="570721"/>
            <a:ext cx="2923670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rgbClr val="50B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9" name="Forma libre 8"/>
          <p:cNvSpPr/>
          <p:nvPr/>
        </p:nvSpPr>
        <p:spPr>
          <a:xfrm>
            <a:off x="622250" y="570721"/>
            <a:ext cx="2715941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0" name="Elipse 9"/>
          <p:cNvSpPr/>
          <p:nvPr/>
        </p:nvSpPr>
        <p:spPr>
          <a:xfrm>
            <a:off x="701691" y="596097"/>
            <a:ext cx="556553" cy="55655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1" name="CuadroTexto 10"/>
          <p:cNvSpPr txBox="1"/>
          <p:nvPr/>
        </p:nvSpPr>
        <p:spPr>
          <a:xfrm>
            <a:off x="710976" y="60073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 smtClean="0">
                <a:solidFill>
                  <a:srgbClr val="6DBDBC"/>
                </a:solidFill>
              </a:rPr>
              <a:t>01</a:t>
            </a:r>
            <a:endParaRPr lang="es-419" sz="2800" dirty="0">
              <a:solidFill>
                <a:srgbClr val="6DBDBC"/>
              </a:solidFill>
            </a:endParaRPr>
          </a:p>
        </p:txBody>
      </p:sp>
      <p:sp>
        <p:nvSpPr>
          <p:cNvPr id="12" name="Forma libre 11"/>
          <p:cNvSpPr/>
          <p:nvPr/>
        </p:nvSpPr>
        <p:spPr>
          <a:xfrm>
            <a:off x="3588591" y="570721"/>
            <a:ext cx="3160382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rgbClr val="D32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3" name="Forma libre 12"/>
          <p:cNvSpPr/>
          <p:nvPr/>
        </p:nvSpPr>
        <p:spPr>
          <a:xfrm>
            <a:off x="3685128" y="570721"/>
            <a:ext cx="2935835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4" name="Elipse 13"/>
          <p:cNvSpPr/>
          <p:nvPr/>
        </p:nvSpPr>
        <p:spPr>
          <a:xfrm>
            <a:off x="3764569" y="596097"/>
            <a:ext cx="556553" cy="55655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5" name="CuadroTexto 14"/>
          <p:cNvSpPr txBox="1"/>
          <p:nvPr/>
        </p:nvSpPr>
        <p:spPr>
          <a:xfrm>
            <a:off x="3773854" y="60073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 smtClean="0">
                <a:solidFill>
                  <a:srgbClr val="D32F74"/>
                </a:solidFill>
              </a:rPr>
              <a:t>02</a:t>
            </a:r>
            <a:endParaRPr lang="es-419" sz="2800" dirty="0">
              <a:solidFill>
                <a:srgbClr val="D32F74"/>
              </a:solidFill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6843982" y="571463"/>
            <a:ext cx="2941896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rgbClr val="E57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7" name="Forma libre 16"/>
          <p:cNvSpPr/>
          <p:nvPr/>
        </p:nvSpPr>
        <p:spPr>
          <a:xfrm>
            <a:off x="6940519" y="571463"/>
            <a:ext cx="2732872" cy="612648"/>
          </a:xfrm>
          <a:custGeom>
            <a:avLst/>
            <a:gdLst>
              <a:gd name="connsiteX0" fmla="*/ 306324 w 3038533"/>
              <a:gd name="connsiteY0" fmla="*/ 0 h 612648"/>
              <a:gd name="connsiteX1" fmla="*/ 612648 w 3038533"/>
              <a:gd name="connsiteY1" fmla="*/ 0 h 612648"/>
              <a:gd name="connsiteX2" fmla="*/ 2425885 w 3038533"/>
              <a:gd name="connsiteY2" fmla="*/ 0 h 612648"/>
              <a:gd name="connsiteX3" fmla="*/ 2510106 w 3038533"/>
              <a:gd name="connsiteY3" fmla="*/ 0 h 612648"/>
              <a:gd name="connsiteX4" fmla="*/ 2732209 w 3038533"/>
              <a:gd name="connsiteY4" fmla="*/ 0 h 612648"/>
              <a:gd name="connsiteX5" fmla="*/ 3038533 w 3038533"/>
              <a:gd name="connsiteY5" fmla="*/ 306324 h 612648"/>
              <a:gd name="connsiteX6" fmla="*/ 2732209 w 3038533"/>
              <a:gd name="connsiteY6" fmla="*/ 612648 h 612648"/>
              <a:gd name="connsiteX7" fmla="*/ 2510106 w 3038533"/>
              <a:gd name="connsiteY7" fmla="*/ 612648 h 612648"/>
              <a:gd name="connsiteX8" fmla="*/ 2425885 w 3038533"/>
              <a:gd name="connsiteY8" fmla="*/ 612648 h 612648"/>
              <a:gd name="connsiteX9" fmla="*/ 612648 w 3038533"/>
              <a:gd name="connsiteY9" fmla="*/ 612648 h 612648"/>
              <a:gd name="connsiteX10" fmla="*/ 306324 w 3038533"/>
              <a:gd name="connsiteY10" fmla="*/ 612648 h 612648"/>
              <a:gd name="connsiteX11" fmla="*/ 0 w 3038533"/>
              <a:gd name="connsiteY11" fmla="*/ 306324 h 612648"/>
              <a:gd name="connsiteX12" fmla="*/ 306324 w 3038533"/>
              <a:gd name="connsiteY12" fmla="*/ 0 h 61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38533" h="612648">
                <a:moveTo>
                  <a:pt x="306324" y="0"/>
                </a:moveTo>
                <a:lnTo>
                  <a:pt x="612648" y="0"/>
                </a:lnTo>
                <a:lnTo>
                  <a:pt x="2425885" y="0"/>
                </a:lnTo>
                <a:lnTo>
                  <a:pt x="2510106" y="0"/>
                </a:lnTo>
                <a:lnTo>
                  <a:pt x="2732209" y="0"/>
                </a:lnTo>
                <a:cubicBezTo>
                  <a:pt x="2901387" y="0"/>
                  <a:pt x="3038533" y="137146"/>
                  <a:pt x="3038533" y="306324"/>
                </a:cubicBezTo>
                <a:cubicBezTo>
                  <a:pt x="3038533" y="475502"/>
                  <a:pt x="2901387" y="612648"/>
                  <a:pt x="2732209" y="612648"/>
                </a:cubicBezTo>
                <a:lnTo>
                  <a:pt x="2510106" y="612648"/>
                </a:lnTo>
                <a:lnTo>
                  <a:pt x="2425885" y="612648"/>
                </a:lnTo>
                <a:lnTo>
                  <a:pt x="612648" y="612648"/>
                </a:lnTo>
                <a:lnTo>
                  <a:pt x="306324" y="612648"/>
                </a:lnTo>
                <a:cubicBezTo>
                  <a:pt x="137146" y="612648"/>
                  <a:pt x="0" y="475502"/>
                  <a:pt x="0" y="306324"/>
                </a:cubicBezTo>
                <a:cubicBezTo>
                  <a:pt x="0" y="137146"/>
                  <a:pt x="137146" y="0"/>
                  <a:pt x="30632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8" name="Elipse 17"/>
          <p:cNvSpPr/>
          <p:nvPr/>
        </p:nvSpPr>
        <p:spPr>
          <a:xfrm>
            <a:off x="7019959" y="596839"/>
            <a:ext cx="556553" cy="55655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9" name="CuadroTexto 18"/>
          <p:cNvSpPr txBox="1"/>
          <p:nvPr/>
        </p:nvSpPr>
        <p:spPr>
          <a:xfrm>
            <a:off x="7029244" y="60147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 smtClean="0">
                <a:solidFill>
                  <a:srgbClr val="E57B30"/>
                </a:solidFill>
              </a:rPr>
              <a:t>03</a:t>
            </a:r>
            <a:endParaRPr lang="es-419" sz="2800" dirty="0">
              <a:solidFill>
                <a:srgbClr val="E57B3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37685" y="693064"/>
            <a:ext cx="14277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i="0" u="none" strike="noStrike" dirty="0" smtClean="0">
                <a:solidFill>
                  <a:srgbClr val="50B0AE"/>
                </a:solidFill>
                <a:effectLst/>
                <a:latin typeface="Roboto"/>
              </a:rPr>
              <a:t>Satisfacción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655953" y="693806"/>
            <a:ext cx="1701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b="1" i="0" u="none" strike="noStrike" dirty="0" smtClean="0">
                <a:solidFill>
                  <a:srgbClr val="E57B30"/>
                </a:solidFill>
                <a:effectLst/>
                <a:latin typeface="Roboto"/>
              </a:rPr>
              <a:t>Sentido de </a:t>
            </a:r>
            <a:r>
              <a:rPr lang="es-419" sz="1600" b="1" i="0" u="none" strike="noStrike" dirty="0" smtClean="0">
                <a:solidFill>
                  <a:srgbClr val="E57B30"/>
                </a:solidFill>
                <a:effectLst/>
                <a:latin typeface="Roboto"/>
              </a:rPr>
              <a:t>v</a:t>
            </a:r>
            <a:r>
              <a:rPr lang="es-MX" sz="1600" b="1" i="0" u="none" strike="noStrike" dirty="0" smtClean="0">
                <a:solidFill>
                  <a:srgbClr val="E57B30"/>
                </a:solidFill>
                <a:effectLst/>
                <a:latin typeface="Roboto"/>
              </a:rPr>
              <a:t>ida</a:t>
            </a:r>
            <a:endParaRPr lang="es-MX" sz="1600" b="1" i="0" u="none" strike="noStrike" dirty="0">
              <a:solidFill>
                <a:srgbClr val="E57B30"/>
              </a:solidFill>
              <a:effectLst/>
              <a:latin typeface="Roboto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303509" y="705096"/>
            <a:ext cx="22252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b="1" i="0" u="none" strike="noStrike" dirty="0" smtClean="0">
                <a:solidFill>
                  <a:srgbClr val="D32F74"/>
                </a:solidFill>
                <a:effectLst/>
                <a:latin typeface="Roboto"/>
              </a:rPr>
              <a:t>Emociones </a:t>
            </a:r>
            <a:r>
              <a:rPr lang="es-419" sz="1600" b="1" i="0" u="none" strike="noStrike" dirty="0" smtClean="0">
                <a:solidFill>
                  <a:srgbClr val="D32F74"/>
                </a:solidFill>
                <a:effectLst/>
                <a:latin typeface="Roboto"/>
              </a:rPr>
              <a:t>p</a:t>
            </a:r>
            <a:r>
              <a:rPr lang="es-MX" sz="1600" b="1" i="0" u="none" strike="noStrike" dirty="0" err="1" smtClean="0">
                <a:solidFill>
                  <a:srgbClr val="D32F74"/>
                </a:solidFill>
                <a:effectLst/>
                <a:latin typeface="Roboto"/>
              </a:rPr>
              <a:t>ositivas</a:t>
            </a:r>
            <a:endParaRPr lang="es-MX" sz="1600" b="1" i="0" u="none" strike="noStrike" dirty="0" smtClean="0">
              <a:solidFill>
                <a:srgbClr val="D32F74"/>
              </a:solidFill>
              <a:effectLst/>
              <a:latin typeface="Roboto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629195" y="1737770"/>
            <a:ext cx="540044" cy="540044"/>
          </a:xfrm>
          <a:prstGeom prst="ellipse">
            <a:avLst/>
          </a:prstGeom>
          <a:solidFill>
            <a:srgbClr val="852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7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60" y="1823406"/>
            <a:ext cx="360000" cy="360000"/>
          </a:xfrm>
          <a:prstGeom prst="rect">
            <a:avLst/>
          </a:prstGeom>
        </p:spPr>
      </p:pic>
      <p:sp>
        <p:nvSpPr>
          <p:cNvPr id="37" name="Paralelogramo 30"/>
          <p:cNvSpPr/>
          <p:nvPr/>
        </p:nvSpPr>
        <p:spPr>
          <a:xfrm>
            <a:off x="3905906" y="1737769"/>
            <a:ext cx="2733520" cy="540044"/>
          </a:xfrm>
          <a:custGeom>
            <a:avLst/>
            <a:gdLst>
              <a:gd name="connsiteX0" fmla="*/ 0 w 3379761"/>
              <a:gd name="connsiteY0" fmla="*/ 540044 h 540044"/>
              <a:gd name="connsiteX1" fmla="*/ 346843 w 3379761"/>
              <a:gd name="connsiteY1" fmla="*/ 0 h 540044"/>
              <a:gd name="connsiteX2" fmla="*/ 3379761 w 3379761"/>
              <a:gd name="connsiteY2" fmla="*/ 0 h 540044"/>
              <a:gd name="connsiteX3" fmla="*/ 3032918 w 3379761"/>
              <a:gd name="connsiteY3" fmla="*/ 540044 h 540044"/>
              <a:gd name="connsiteX4" fmla="*/ 0 w 3379761"/>
              <a:gd name="connsiteY4" fmla="*/ 540044 h 540044"/>
              <a:gd name="connsiteX0" fmla="*/ 0 w 3139130"/>
              <a:gd name="connsiteY0" fmla="*/ 540044 h 540044"/>
              <a:gd name="connsiteX1" fmla="*/ 106212 w 3139130"/>
              <a:gd name="connsiteY1" fmla="*/ 0 h 540044"/>
              <a:gd name="connsiteX2" fmla="*/ 3139130 w 3139130"/>
              <a:gd name="connsiteY2" fmla="*/ 0 h 540044"/>
              <a:gd name="connsiteX3" fmla="*/ 2792287 w 3139130"/>
              <a:gd name="connsiteY3" fmla="*/ 540044 h 540044"/>
              <a:gd name="connsiteX4" fmla="*/ 0 w 3139130"/>
              <a:gd name="connsiteY4" fmla="*/ 540044 h 54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9130" h="540044">
                <a:moveTo>
                  <a:pt x="0" y="540044"/>
                </a:moveTo>
                <a:lnTo>
                  <a:pt x="106212" y="0"/>
                </a:lnTo>
                <a:lnTo>
                  <a:pt x="3139130" y="0"/>
                </a:lnTo>
                <a:lnTo>
                  <a:pt x="2792287" y="540044"/>
                </a:lnTo>
                <a:lnTo>
                  <a:pt x="0" y="540044"/>
                </a:lnTo>
                <a:close/>
              </a:path>
            </a:pathLst>
          </a:custGeom>
          <a:solidFill>
            <a:srgbClr val="75B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38" name="Elipse 37"/>
          <p:cNvSpPr/>
          <p:nvPr/>
        </p:nvSpPr>
        <p:spPr>
          <a:xfrm>
            <a:off x="3691779" y="1737770"/>
            <a:ext cx="540044" cy="540044"/>
          </a:xfrm>
          <a:prstGeom prst="ellipse">
            <a:avLst/>
          </a:prstGeom>
          <a:solidFill>
            <a:srgbClr val="852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0" name="Paralelogramo 30"/>
          <p:cNvSpPr/>
          <p:nvPr/>
        </p:nvSpPr>
        <p:spPr>
          <a:xfrm>
            <a:off x="6985515" y="1737769"/>
            <a:ext cx="2733520" cy="540044"/>
          </a:xfrm>
          <a:custGeom>
            <a:avLst/>
            <a:gdLst>
              <a:gd name="connsiteX0" fmla="*/ 0 w 3379761"/>
              <a:gd name="connsiteY0" fmla="*/ 540044 h 540044"/>
              <a:gd name="connsiteX1" fmla="*/ 346843 w 3379761"/>
              <a:gd name="connsiteY1" fmla="*/ 0 h 540044"/>
              <a:gd name="connsiteX2" fmla="*/ 3379761 w 3379761"/>
              <a:gd name="connsiteY2" fmla="*/ 0 h 540044"/>
              <a:gd name="connsiteX3" fmla="*/ 3032918 w 3379761"/>
              <a:gd name="connsiteY3" fmla="*/ 540044 h 540044"/>
              <a:gd name="connsiteX4" fmla="*/ 0 w 3379761"/>
              <a:gd name="connsiteY4" fmla="*/ 540044 h 540044"/>
              <a:gd name="connsiteX0" fmla="*/ 0 w 3139130"/>
              <a:gd name="connsiteY0" fmla="*/ 540044 h 540044"/>
              <a:gd name="connsiteX1" fmla="*/ 106212 w 3139130"/>
              <a:gd name="connsiteY1" fmla="*/ 0 h 540044"/>
              <a:gd name="connsiteX2" fmla="*/ 3139130 w 3139130"/>
              <a:gd name="connsiteY2" fmla="*/ 0 h 540044"/>
              <a:gd name="connsiteX3" fmla="*/ 2792287 w 3139130"/>
              <a:gd name="connsiteY3" fmla="*/ 540044 h 540044"/>
              <a:gd name="connsiteX4" fmla="*/ 0 w 3139130"/>
              <a:gd name="connsiteY4" fmla="*/ 540044 h 54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9130" h="540044">
                <a:moveTo>
                  <a:pt x="0" y="540044"/>
                </a:moveTo>
                <a:lnTo>
                  <a:pt x="106212" y="0"/>
                </a:lnTo>
                <a:lnTo>
                  <a:pt x="3139130" y="0"/>
                </a:lnTo>
                <a:lnTo>
                  <a:pt x="2792287" y="540044"/>
                </a:lnTo>
                <a:lnTo>
                  <a:pt x="0" y="540044"/>
                </a:lnTo>
                <a:close/>
              </a:path>
            </a:pathLst>
          </a:custGeom>
          <a:solidFill>
            <a:srgbClr val="75B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1" name="Elipse 40"/>
          <p:cNvSpPr/>
          <p:nvPr/>
        </p:nvSpPr>
        <p:spPr>
          <a:xfrm>
            <a:off x="6771388" y="1737770"/>
            <a:ext cx="540044" cy="540044"/>
          </a:xfrm>
          <a:prstGeom prst="ellipse">
            <a:avLst/>
          </a:prstGeom>
          <a:solidFill>
            <a:srgbClr val="852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694" y="1787406"/>
            <a:ext cx="432000" cy="43200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049" y="1835438"/>
            <a:ext cx="324000" cy="324000"/>
          </a:xfrm>
          <a:prstGeom prst="rect">
            <a:avLst/>
          </a:prstGeom>
        </p:spPr>
      </p:pic>
      <p:sp>
        <p:nvSpPr>
          <p:cNvPr id="44" name="Rectángulo 43"/>
          <p:cNvSpPr/>
          <p:nvPr/>
        </p:nvSpPr>
        <p:spPr>
          <a:xfrm>
            <a:off x="4264887" y="1836549"/>
            <a:ext cx="17363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419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La alimentación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7343464" y="1836549"/>
            <a:ext cx="13805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419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El descanso</a:t>
            </a:r>
            <a:endParaRPr lang="es-419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1174022" y="1836549"/>
            <a:ext cx="19543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419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La actividad física</a:t>
            </a:r>
          </a:p>
        </p:txBody>
      </p:sp>
      <p:sp>
        <p:nvSpPr>
          <p:cNvPr id="47" name="Elipse 46"/>
          <p:cNvSpPr/>
          <p:nvPr/>
        </p:nvSpPr>
        <p:spPr>
          <a:xfrm>
            <a:off x="662876" y="3025149"/>
            <a:ext cx="674809" cy="674809"/>
          </a:xfrm>
          <a:prstGeom prst="ellipse">
            <a:avLst/>
          </a:prstGeom>
          <a:solidFill>
            <a:srgbClr val="75B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0" name="Elipse 49"/>
          <p:cNvSpPr/>
          <p:nvPr/>
        </p:nvSpPr>
        <p:spPr>
          <a:xfrm>
            <a:off x="1504552" y="3025149"/>
            <a:ext cx="674809" cy="674809"/>
          </a:xfrm>
          <a:prstGeom prst="ellipse">
            <a:avLst/>
          </a:prstGeom>
          <a:solidFill>
            <a:srgbClr val="E228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1" name="Elipse 50"/>
          <p:cNvSpPr/>
          <p:nvPr/>
        </p:nvSpPr>
        <p:spPr>
          <a:xfrm>
            <a:off x="5712932" y="3025149"/>
            <a:ext cx="674809" cy="674809"/>
          </a:xfrm>
          <a:prstGeom prst="ellipse">
            <a:avLst/>
          </a:prstGeom>
          <a:solidFill>
            <a:srgbClr val="742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2" name="Elipse 51"/>
          <p:cNvSpPr/>
          <p:nvPr/>
        </p:nvSpPr>
        <p:spPr>
          <a:xfrm>
            <a:off x="3187904" y="3025149"/>
            <a:ext cx="674809" cy="674809"/>
          </a:xfrm>
          <a:prstGeom prst="ellipse">
            <a:avLst/>
          </a:prstGeom>
          <a:solidFill>
            <a:srgbClr val="F698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3" name="Elipse 52"/>
          <p:cNvSpPr/>
          <p:nvPr/>
        </p:nvSpPr>
        <p:spPr>
          <a:xfrm>
            <a:off x="4029580" y="3025149"/>
            <a:ext cx="674809" cy="674809"/>
          </a:xfrm>
          <a:prstGeom prst="ellipse">
            <a:avLst/>
          </a:prstGeom>
          <a:solidFill>
            <a:srgbClr val="2B39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4" name="Elipse 53"/>
          <p:cNvSpPr/>
          <p:nvPr/>
        </p:nvSpPr>
        <p:spPr>
          <a:xfrm>
            <a:off x="6554606" y="3025149"/>
            <a:ext cx="674809" cy="674809"/>
          </a:xfrm>
          <a:prstGeom prst="ellipse">
            <a:avLst/>
          </a:prstGeom>
          <a:solidFill>
            <a:srgbClr val="1E8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5" name="Elipse 54"/>
          <p:cNvSpPr/>
          <p:nvPr/>
        </p:nvSpPr>
        <p:spPr>
          <a:xfrm>
            <a:off x="4871256" y="3025149"/>
            <a:ext cx="674809" cy="674809"/>
          </a:xfrm>
          <a:prstGeom prst="ellipse">
            <a:avLst/>
          </a:prstGeom>
          <a:solidFill>
            <a:srgbClr val="008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6" name="Elipse 55"/>
          <p:cNvSpPr/>
          <p:nvPr/>
        </p:nvSpPr>
        <p:spPr>
          <a:xfrm>
            <a:off x="2346228" y="3025149"/>
            <a:ext cx="674809" cy="674809"/>
          </a:xfrm>
          <a:prstGeom prst="ellipse">
            <a:avLst/>
          </a:prstGeom>
          <a:solidFill>
            <a:srgbClr val="50B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61" name="Imagen 6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435" y="3176585"/>
            <a:ext cx="324000" cy="374209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191" y="3164553"/>
            <a:ext cx="360000" cy="360000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031" y="3154228"/>
            <a:ext cx="396000" cy="396000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721" y="3137566"/>
            <a:ext cx="411749" cy="411749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660" y="3164553"/>
            <a:ext cx="396000" cy="396000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307" y="3154228"/>
            <a:ext cx="416650" cy="416650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956" y="3172228"/>
            <a:ext cx="360000" cy="360000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47" y="3203632"/>
            <a:ext cx="386919" cy="38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4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e48893a38492948688b4964ef18104b4055959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KARINA GUZMAN LOPEZ</dc:creator>
  <cp:lastModifiedBy>ANA KARINA GUZMAN LOPEZ</cp:lastModifiedBy>
  <cp:revision>13</cp:revision>
  <dcterms:created xsi:type="dcterms:W3CDTF">2015-06-19T16:00:33Z</dcterms:created>
  <dcterms:modified xsi:type="dcterms:W3CDTF">2015-10-13T14:07:34Z</dcterms:modified>
</cp:coreProperties>
</file>