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01" r:id="rId6"/>
    <p:sldId id="306" r:id="rId7"/>
    <p:sldId id="303" r:id="rId8"/>
    <p:sldId id="259" r:id="rId9"/>
    <p:sldId id="269" r:id="rId10"/>
    <p:sldId id="270" r:id="rId11"/>
    <p:sldId id="307" r:id="rId12"/>
    <p:sldId id="308" r:id="rId13"/>
    <p:sldId id="309" r:id="rId14"/>
    <p:sldId id="290" r:id="rId15"/>
    <p:sldId id="305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0342D5-4323-1F2F-B148-27C839D77A5C}" name="ELISA FERNANDA HUERTA TAVITAS" initials="EFHT" userId="S::fernanda.huerta@tecmilenio.mx::ebc8f12f-a9f5-4ae1-b42a-1c8f4c64dc3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M HEZIR PLUMA MIRANDA" initials="KHPM" lastIdx="1" clrIdx="0">
    <p:extLst>
      <p:ext uri="{19B8F6BF-5375-455C-9EA6-DF929625EA0E}">
        <p15:presenceInfo xmlns:p15="http://schemas.microsoft.com/office/powerpoint/2012/main" userId="S-1-5-21-2814078418-1517347036-2376735694-6248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8"/>
    <p:restoredTop sz="87956" autoAdjust="0"/>
  </p:normalViewPr>
  <p:slideViewPr>
    <p:cSldViewPr snapToGrid="0" snapToObjects="1" showGuides="1">
      <p:cViewPr varScale="1">
        <p:scale>
          <a:sx n="64" d="100"/>
          <a:sy n="64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402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 FERNANDA HUERTA TAVITAS" userId="ebc8f12f-a9f5-4ae1-b42a-1c8f4c64dc3e" providerId="ADAL" clId="{42A9A91F-5165-4433-B78A-32154E81B1A2}"/>
    <pc:docChg chg="undo custSel modSld">
      <pc:chgData name="ELISA FERNANDA HUERTA TAVITAS" userId="ebc8f12f-a9f5-4ae1-b42a-1c8f4c64dc3e" providerId="ADAL" clId="{42A9A91F-5165-4433-B78A-32154E81B1A2}" dt="2021-12-08T22:57:08.610" v="1182" actId="20577"/>
      <pc:docMkLst>
        <pc:docMk/>
      </pc:docMkLst>
      <pc:sldChg chg="modNotesTx">
        <pc:chgData name="ELISA FERNANDA HUERTA TAVITAS" userId="ebc8f12f-a9f5-4ae1-b42a-1c8f4c64dc3e" providerId="ADAL" clId="{42A9A91F-5165-4433-B78A-32154E81B1A2}" dt="2021-12-08T14:40:43.112" v="13" actId="20577"/>
        <pc:sldMkLst>
          <pc:docMk/>
          <pc:sldMk cId="2338598381" sldId="256"/>
        </pc:sldMkLst>
      </pc:sldChg>
      <pc:sldChg chg="modNotesTx">
        <pc:chgData name="ELISA FERNANDA HUERTA TAVITAS" userId="ebc8f12f-a9f5-4ae1-b42a-1c8f4c64dc3e" providerId="ADAL" clId="{42A9A91F-5165-4433-B78A-32154E81B1A2}" dt="2021-12-08T22:35:21.305" v="1050" actId="20577"/>
        <pc:sldMkLst>
          <pc:docMk/>
          <pc:sldMk cId="3352932305" sldId="257"/>
        </pc:sldMkLst>
      </pc:sldChg>
      <pc:sldChg chg="modSp mod modNotesTx">
        <pc:chgData name="ELISA FERNANDA HUERTA TAVITAS" userId="ebc8f12f-a9f5-4ae1-b42a-1c8f4c64dc3e" providerId="ADAL" clId="{42A9A91F-5165-4433-B78A-32154E81B1A2}" dt="2021-12-08T22:56:48.172" v="1177" actId="20577"/>
        <pc:sldMkLst>
          <pc:docMk/>
          <pc:sldMk cId="2975738155" sldId="259"/>
        </pc:sldMkLst>
        <pc:spChg chg="mod">
          <ac:chgData name="ELISA FERNANDA HUERTA TAVITAS" userId="ebc8f12f-a9f5-4ae1-b42a-1c8f4c64dc3e" providerId="ADAL" clId="{42A9A91F-5165-4433-B78A-32154E81B1A2}" dt="2021-12-08T15:18:08.907" v="242" actId="20577"/>
          <ac:spMkLst>
            <pc:docMk/>
            <pc:sldMk cId="2975738155" sldId="259"/>
            <ac:spMk id="3" creationId="{0AB745C9-B210-B34E-99A9-51C20F8BD772}"/>
          </ac:spMkLst>
        </pc:spChg>
      </pc:sldChg>
      <pc:sldChg chg="modSp mod addCm delCm modNotesTx">
        <pc:chgData name="ELISA FERNANDA HUERTA TAVITAS" userId="ebc8f12f-a9f5-4ae1-b42a-1c8f4c64dc3e" providerId="ADAL" clId="{42A9A91F-5165-4433-B78A-32154E81B1A2}" dt="2021-12-08T22:44:11.643" v="1140" actId="6549"/>
        <pc:sldMkLst>
          <pc:docMk/>
          <pc:sldMk cId="1515639879" sldId="260"/>
        </pc:sldMkLst>
        <pc:spChg chg="mod">
          <ac:chgData name="ELISA FERNANDA HUERTA TAVITAS" userId="ebc8f12f-a9f5-4ae1-b42a-1c8f4c64dc3e" providerId="ADAL" clId="{42A9A91F-5165-4433-B78A-32154E81B1A2}" dt="2021-12-08T15:25:20.309" v="449" actId="20577"/>
          <ac:spMkLst>
            <pc:docMk/>
            <pc:sldMk cId="1515639879" sldId="260"/>
            <ac:spMk id="3" creationId="{DF312187-6D96-4C46-9A34-3E626140E78B}"/>
          </ac:spMkLst>
        </pc:spChg>
      </pc:sldChg>
      <pc:sldChg chg="modNotesTx">
        <pc:chgData name="ELISA FERNANDA HUERTA TAVITAS" userId="ebc8f12f-a9f5-4ae1-b42a-1c8f4c64dc3e" providerId="ADAL" clId="{42A9A91F-5165-4433-B78A-32154E81B1A2}" dt="2021-12-08T15:38:17.968" v="784" actId="6549"/>
        <pc:sldMkLst>
          <pc:docMk/>
          <pc:sldMk cId="2693975831" sldId="261"/>
        </pc:sldMkLst>
      </pc:sldChg>
      <pc:sldChg chg="modNotesTx">
        <pc:chgData name="ELISA FERNANDA HUERTA TAVITAS" userId="ebc8f12f-a9f5-4ae1-b42a-1c8f4c64dc3e" providerId="ADAL" clId="{42A9A91F-5165-4433-B78A-32154E81B1A2}" dt="2021-12-08T15:34:36.651" v="640" actId="20577"/>
        <pc:sldMkLst>
          <pc:docMk/>
          <pc:sldMk cId="2576418696" sldId="265"/>
        </pc:sldMkLst>
      </pc:sldChg>
      <pc:sldChg chg="modSp mod modNotesTx">
        <pc:chgData name="ELISA FERNANDA HUERTA TAVITAS" userId="ebc8f12f-a9f5-4ae1-b42a-1c8f4c64dc3e" providerId="ADAL" clId="{42A9A91F-5165-4433-B78A-32154E81B1A2}" dt="2021-12-08T22:56:51.803" v="1178" actId="20577"/>
        <pc:sldMkLst>
          <pc:docMk/>
          <pc:sldMk cId="1648579639" sldId="269"/>
        </pc:sldMkLst>
        <pc:spChg chg="mod">
          <ac:chgData name="ELISA FERNANDA HUERTA TAVITAS" userId="ebc8f12f-a9f5-4ae1-b42a-1c8f4c64dc3e" providerId="ADAL" clId="{42A9A91F-5165-4433-B78A-32154E81B1A2}" dt="2021-12-08T15:18:41.275" v="250" actId="20577"/>
          <ac:spMkLst>
            <pc:docMk/>
            <pc:sldMk cId="1648579639" sldId="269"/>
            <ac:spMk id="12" creationId="{32297765-2745-4010-B15E-1C024C9544D0}"/>
          </ac:spMkLst>
        </pc:spChg>
      </pc:sldChg>
      <pc:sldChg chg="modSp mod modNotesTx">
        <pc:chgData name="ELISA FERNANDA HUERTA TAVITAS" userId="ebc8f12f-a9f5-4ae1-b42a-1c8f4c64dc3e" providerId="ADAL" clId="{42A9A91F-5165-4433-B78A-32154E81B1A2}" dt="2021-12-08T22:56:55.027" v="1179" actId="20577"/>
        <pc:sldMkLst>
          <pc:docMk/>
          <pc:sldMk cId="23304556" sldId="270"/>
        </pc:sldMkLst>
        <pc:spChg chg="mod">
          <ac:chgData name="ELISA FERNANDA HUERTA TAVITAS" userId="ebc8f12f-a9f5-4ae1-b42a-1c8f4c64dc3e" providerId="ADAL" clId="{42A9A91F-5165-4433-B78A-32154E81B1A2}" dt="2021-12-08T15:22:26.817" v="373" actId="20577"/>
          <ac:spMkLst>
            <pc:docMk/>
            <pc:sldMk cId="23304556" sldId="270"/>
            <ac:spMk id="8" creationId="{46FCD3D8-4565-41C6-8A11-467F59B094E9}"/>
          </ac:spMkLst>
        </pc:spChg>
        <pc:spChg chg="mod">
          <ac:chgData name="ELISA FERNANDA HUERTA TAVITAS" userId="ebc8f12f-a9f5-4ae1-b42a-1c8f4c64dc3e" providerId="ADAL" clId="{42A9A91F-5165-4433-B78A-32154E81B1A2}" dt="2021-12-08T15:19:14.452" v="299" actId="20577"/>
          <ac:spMkLst>
            <pc:docMk/>
            <pc:sldMk cId="23304556" sldId="270"/>
            <ac:spMk id="13" creationId="{DAD5BC60-F645-4F49-A32E-C2FD08B9A772}"/>
          </ac:spMkLst>
        </pc:spChg>
      </pc:sldChg>
      <pc:sldChg chg="modSp mod modNotesTx">
        <pc:chgData name="ELISA FERNANDA HUERTA TAVITAS" userId="ebc8f12f-a9f5-4ae1-b42a-1c8f4c64dc3e" providerId="ADAL" clId="{42A9A91F-5165-4433-B78A-32154E81B1A2}" dt="2021-12-08T22:55:59.452" v="1163"/>
        <pc:sldMkLst>
          <pc:docMk/>
          <pc:sldMk cId="3562607141" sldId="290"/>
        </pc:sldMkLst>
        <pc:spChg chg="mod">
          <ac:chgData name="ELISA FERNANDA HUERTA TAVITAS" userId="ebc8f12f-a9f5-4ae1-b42a-1c8f4c64dc3e" providerId="ADAL" clId="{42A9A91F-5165-4433-B78A-32154E81B1A2}" dt="2021-12-08T15:31:15.765" v="531" actId="20577"/>
          <ac:spMkLst>
            <pc:docMk/>
            <pc:sldMk cId="3562607141" sldId="290"/>
            <ac:spMk id="3" creationId="{21056A72-75FD-504E-8B3B-645FB73F632F}"/>
          </ac:spMkLst>
        </pc:spChg>
      </pc:sldChg>
      <pc:sldChg chg="modSp mod modNotesTx">
        <pc:chgData name="ELISA FERNANDA HUERTA TAVITAS" userId="ebc8f12f-a9f5-4ae1-b42a-1c8f4c64dc3e" providerId="ADAL" clId="{42A9A91F-5165-4433-B78A-32154E81B1A2}" dt="2021-12-08T22:35:17.913" v="1049" actId="20577"/>
        <pc:sldMkLst>
          <pc:docMk/>
          <pc:sldMk cId="2140358488" sldId="291"/>
        </pc:sldMkLst>
        <pc:spChg chg="mod">
          <ac:chgData name="ELISA FERNANDA HUERTA TAVITAS" userId="ebc8f12f-a9f5-4ae1-b42a-1c8f4c64dc3e" providerId="ADAL" clId="{42A9A91F-5165-4433-B78A-32154E81B1A2}" dt="2021-12-08T22:07:54.661" v="899" actId="6549"/>
          <ac:spMkLst>
            <pc:docMk/>
            <pc:sldMk cId="2140358488" sldId="291"/>
            <ac:spMk id="3" creationId="{4823B5C8-C201-442F-A04D-4254957D6687}"/>
          </ac:spMkLst>
        </pc:spChg>
      </pc:sldChg>
      <pc:sldChg chg="modSp mod">
        <pc:chgData name="ELISA FERNANDA HUERTA TAVITAS" userId="ebc8f12f-a9f5-4ae1-b42a-1c8f4c64dc3e" providerId="ADAL" clId="{42A9A91F-5165-4433-B78A-32154E81B1A2}" dt="2021-12-08T22:20:02.377" v="1039" actId="6549"/>
        <pc:sldMkLst>
          <pc:docMk/>
          <pc:sldMk cId="528597527" sldId="299"/>
        </pc:sldMkLst>
        <pc:spChg chg="mod">
          <ac:chgData name="ELISA FERNANDA HUERTA TAVITAS" userId="ebc8f12f-a9f5-4ae1-b42a-1c8f4c64dc3e" providerId="ADAL" clId="{42A9A91F-5165-4433-B78A-32154E81B1A2}" dt="2021-12-08T22:20:02.377" v="1039" actId="6549"/>
          <ac:spMkLst>
            <pc:docMk/>
            <pc:sldMk cId="528597527" sldId="299"/>
            <ac:spMk id="3" creationId="{9F1E6808-E83B-C246-822A-4119502DC208}"/>
          </ac:spMkLst>
        </pc:spChg>
        <pc:spChg chg="mod">
          <ac:chgData name="ELISA FERNANDA HUERTA TAVITAS" userId="ebc8f12f-a9f5-4ae1-b42a-1c8f4c64dc3e" providerId="ADAL" clId="{42A9A91F-5165-4433-B78A-32154E81B1A2}" dt="2021-12-08T15:28:42.639" v="503" actId="20577"/>
          <ac:spMkLst>
            <pc:docMk/>
            <pc:sldMk cId="528597527" sldId="299"/>
            <ac:spMk id="4" creationId="{49B7C3BE-7B33-9141-86C4-C69ED0542909}"/>
          </ac:spMkLst>
        </pc:spChg>
        <pc:spChg chg="mod">
          <ac:chgData name="ELISA FERNANDA HUERTA TAVITAS" userId="ebc8f12f-a9f5-4ae1-b42a-1c8f4c64dc3e" providerId="ADAL" clId="{42A9A91F-5165-4433-B78A-32154E81B1A2}" dt="2021-12-08T15:29:06.564" v="508" actId="20577"/>
          <ac:spMkLst>
            <pc:docMk/>
            <pc:sldMk cId="528597527" sldId="299"/>
            <ac:spMk id="5" creationId="{E38A064A-9207-224A-BDC5-B755BA8F3FE2}"/>
          </ac:spMkLst>
        </pc:spChg>
      </pc:sldChg>
      <pc:sldChg chg="modSp mod modNotesTx">
        <pc:chgData name="ELISA FERNANDA HUERTA TAVITAS" userId="ebc8f12f-a9f5-4ae1-b42a-1c8f4c64dc3e" providerId="ADAL" clId="{42A9A91F-5165-4433-B78A-32154E81B1A2}" dt="2021-12-08T22:56:33.138" v="1172" actId="20577"/>
        <pc:sldMkLst>
          <pc:docMk/>
          <pc:sldMk cId="1007267024" sldId="301"/>
        </pc:sldMkLst>
        <pc:spChg chg="mod">
          <ac:chgData name="ELISA FERNANDA HUERTA TAVITAS" userId="ebc8f12f-a9f5-4ae1-b42a-1c8f4c64dc3e" providerId="ADAL" clId="{42A9A91F-5165-4433-B78A-32154E81B1A2}" dt="2021-12-08T22:08:21.213" v="937" actId="6549"/>
          <ac:spMkLst>
            <pc:docMk/>
            <pc:sldMk cId="1007267024" sldId="301"/>
            <ac:spMk id="2" creationId="{B5D52B54-62D6-F949-948C-3C85A36CC135}"/>
          </ac:spMkLst>
        </pc:spChg>
        <pc:spChg chg="mod">
          <ac:chgData name="ELISA FERNANDA HUERTA TAVITAS" userId="ebc8f12f-a9f5-4ae1-b42a-1c8f4c64dc3e" providerId="ADAL" clId="{42A9A91F-5165-4433-B78A-32154E81B1A2}" dt="2021-12-08T15:16:45.018" v="216" actId="20577"/>
          <ac:spMkLst>
            <pc:docMk/>
            <pc:sldMk cId="1007267024" sldId="301"/>
            <ac:spMk id="3" creationId="{0AB745C9-B210-B34E-99A9-51C20F8BD772}"/>
          </ac:spMkLst>
        </pc:spChg>
      </pc:sldChg>
      <pc:sldChg chg="modSp mod modNotesTx">
        <pc:chgData name="ELISA FERNANDA HUERTA TAVITAS" userId="ebc8f12f-a9f5-4ae1-b42a-1c8f4c64dc3e" providerId="ADAL" clId="{42A9A91F-5165-4433-B78A-32154E81B1A2}" dt="2021-12-08T22:56:40.041" v="1174" actId="20577"/>
        <pc:sldMkLst>
          <pc:docMk/>
          <pc:sldMk cId="706789363" sldId="303"/>
        </pc:sldMkLst>
        <pc:spChg chg="mod">
          <ac:chgData name="ELISA FERNANDA HUERTA TAVITAS" userId="ebc8f12f-a9f5-4ae1-b42a-1c8f4c64dc3e" providerId="ADAL" clId="{42A9A91F-5165-4433-B78A-32154E81B1A2}" dt="2021-12-08T15:17:52.652" v="239" actId="6549"/>
          <ac:spMkLst>
            <pc:docMk/>
            <pc:sldMk cId="706789363" sldId="303"/>
            <ac:spMk id="16" creationId="{46FCD3D8-4565-41C6-8A11-467F59B094E9}"/>
          </ac:spMkLst>
        </pc:spChg>
      </pc:sldChg>
      <pc:sldChg chg="modNotesTx">
        <pc:chgData name="ELISA FERNANDA HUERTA TAVITAS" userId="ebc8f12f-a9f5-4ae1-b42a-1c8f4c64dc3e" providerId="ADAL" clId="{42A9A91F-5165-4433-B78A-32154E81B1A2}" dt="2021-12-08T15:36:51.165" v="702" actId="20577"/>
        <pc:sldMkLst>
          <pc:docMk/>
          <pc:sldMk cId="3527879423" sldId="304"/>
        </pc:sldMkLst>
      </pc:sldChg>
      <pc:sldChg chg="modNotesTx">
        <pc:chgData name="ELISA FERNANDA HUERTA TAVITAS" userId="ebc8f12f-a9f5-4ae1-b42a-1c8f4c64dc3e" providerId="ADAL" clId="{42A9A91F-5165-4433-B78A-32154E81B1A2}" dt="2021-12-08T22:56:17.237" v="1171" actId="20577"/>
        <pc:sldMkLst>
          <pc:docMk/>
          <pc:sldMk cId="1083633983" sldId="305"/>
        </pc:sldMkLst>
      </pc:sldChg>
      <pc:sldChg chg="modSp mod modNotesTx">
        <pc:chgData name="ELISA FERNANDA HUERTA TAVITAS" userId="ebc8f12f-a9f5-4ae1-b42a-1c8f4c64dc3e" providerId="ADAL" clId="{42A9A91F-5165-4433-B78A-32154E81B1A2}" dt="2021-12-08T22:56:36.589" v="1173" actId="20577"/>
        <pc:sldMkLst>
          <pc:docMk/>
          <pc:sldMk cId="3343845642" sldId="306"/>
        </pc:sldMkLst>
        <pc:spChg chg="mod">
          <ac:chgData name="ELISA FERNANDA HUERTA TAVITAS" userId="ebc8f12f-a9f5-4ae1-b42a-1c8f4c64dc3e" providerId="ADAL" clId="{42A9A91F-5165-4433-B78A-32154E81B1A2}" dt="2021-12-08T22:11:28.112" v="953" actId="6549"/>
          <ac:spMkLst>
            <pc:docMk/>
            <pc:sldMk cId="3343845642" sldId="306"/>
            <ac:spMk id="2" creationId="{B5D52B54-62D6-F949-948C-3C85A36CC135}"/>
          </ac:spMkLst>
        </pc:spChg>
        <pc:spChg chg="mod">
          <ac:chgData name="ELISA FERNANDA HUERTA TAVITAS" userId="ebc8f12f-a9f5-4ae1-b42a-1c8f4c64dc3e" providerId="ADAL" clId="{42A9A91F-5165-4433-B78A-32154E81B1A2}" dt="2021-12-08T22:12:12.511" v="1022" actId="20577"/>
          <ac:spMkLst>
            <pc:docMk/>
            <pc:sldMk cId="3343845642" sldId="306"/>
            <ac:spMk id="8" creationId="{0AB745C9-B210-B34E-99A9-51C20F8BD772}"/>
          </ac:spMkLst>
        </pc:spChg>
      </pc:sldChg>
      <pc:sldChg chg="modSp mod modNotesTx">
        <pc:chgData name="ELISA FERNANDA HUERTA TAVITAS" userId="ebc8f12f-a9f5-4ae1-b42a-1c8f4c64dc3e" providerId="ADAL" clId="{42A9A91F-5165-4433-B78A-32154E81B1A2}" dt="2021-12-08T22:57:00.473" v="1180" actId="20577"/>
        <pc:sldMkLst>
          <pc:docMk/>
          <pc:sldMk cId="3828766044" sldId="307"/>
        </pc:sldMkLst>
        <pc:spChg chg="mod">
          <ac:chgData name="ELISA FERNANDA HUERTA TAVITAS" userId="ebc8f12f-a9f5-4ae1-b42a-1c8f4c64dc3e" providerId="ADAL" clId="{42A9A91F-5165-4433-B78A-32154E81B1A2}" dt="2021-12-08T15:24:01.328" v="384" actId="20577"/>
          <ac:spMkLst>
            <pc:docMk/>
            <pc:sldMk cId="3828766044" sldId="307"/>
            <ac:spMk id="3" creationId="{0AB745C9-B210-B34E-99A9-51C20F8BD772}"/>
          </ac:spMkLst>
        </pc:spChg>
      </pc:sldChg>
      <pc:sldChg chg="modSp mod modNotesTx">
        <pc:chgData name="ELISA FERNANDA HUERTA TAVITAS" userId="ebc8f12f-a9f5-4ae1-b42a-1c8f4c64dc3e" providerId="ADAL" clId="{42A9A91F-5165-4433-B78A-32154E81B1A2}" dt="2021-12-08T22:57:03.961" v="1181" actId="20577"/>
        <pc:sldMkLst>
          <pc:docMk/>
          <pc:sldMk cId="437366461" sldId="308"/>
        </pc:sldMkLst>
        <pc:spChg chg="mod">
          <ac:chgData name="ELISA FERNANDA HUERTA TAVITAS" userId="ebc8f12f-a9f5-4ae1-b42a-1c8f4c64dc3e" providerId="ADAL" clId="{42A9A91F-5165-4433-B78A-32154E81B1A2}" dt="2021-12-08T15:24:25.907" v="385" actId="20577"/>
          <ac:spMkLst>
            <pc:docMk/>
            <pc:sldMk cId="437366461" sldId="308"/>
            <ac:spMk id="3" creationId="{0AB745C9-B210-B34E-99A9-51C20F8BD772}"/>
          </ac:spMkLst>
        </pc:spChg>
      </pc:sldChg>
      <pc:sldChg chg="modSp mod modNotesTx">
        <pc:chgData name="ELISA FERNANDA HUERTA TAVITAS" userId="ebc8f12f-a9f5-4ae1-b42a-1c8f4c64dc3e" providerId="ADAL" clId="{42A9A91F-5165-4433-B78A-32154E81B1A2}" dt="2021-12-08T22:57:08.610" v="1182" actId="20577"/>
        <pc:sldMkLst>
          <pc:docMk/>
          <pc:sldMk cId="3527585999" sldId="309"/>
        </pc:sldMkLst>
        <pc:spChg chg="mod">
          <ac:chgData name="ELISA FERNANDA HUERTA TAVITAS" userId="ebc8f12f-a9f5-4ae1-b42a-1c8f4c64dc3e" providerId="ADAL" clId="{42A9A91F-5165-4433-B78A-32154E81B1A2}" dt="2021-12-08T15:25:08.146" v="444" actId="6549"/>
          <ac:spMkLst>
            <pc:docMk/>
            <pc:sldMk cId="3527585999" sldId="309"/>
            <ac:spMk id="8" creationId="{46FCD3D8-4565-41C6-8A11-467F59B094E9}"/>
          </ac:spMkLst>
        </pc:spChg>
        <pc:spChg chg="mod">
          <ac:chgData name="ELISA FERNANDA HUERTA TAVITAS" userId="ebc8f12f-a9f5-4ae1-b42a-1c8f4c64dc3e" providerId="ADAL" clId="{42A9A91F-5165-4433-B78A-32154E81B1A2}" dt="2021-12-08T15:24:40.907" v="387" actId="20577"/>
          <ac:spMkLst>
            <pc:docMk/>
            <pc:sldMk cId="3527585999" sldId="309"/>
            <ac:spMk id="14" creationId="{E8D317CF-478E-4A54-8FE5-E46838844A99}"/>
          </ac:spMkLst>
        </pc:spChg>
      </pc:sldChg>
      <pc:sldChg chg="modNotesTx">
        <pc:chgData name="ELISA FERNANDA HUERTA TAVITAS" userId="ebc8f12f-a9f5-4ae1-b42a-1c8f4c64dc3e" providerId="ADAL" clId="{42A9A91F-5165-4433-B78A-32154E81B1A2}" dt="2021-12-08T15:39:25.150" v="829" actId="6549"/>
        <pc:sldMkLst>
          <pc:docMk/>
          <pc:sldMk cId="1404234605" sldId="31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0D15881-BAA8-6648-B180-CD1AC36966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2E34E8-B6D9-2242-8EE6-E83117DA01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96830-71AD-3B46-AC5D-1D42A7715F47}" type="datetimeFigureOut">
              <a:rPr lang="es-MX" smtClean="0"/>
              <a:t>09/12/2021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EBADAD-9D3B-A848-B737-A565C2A88D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D91637-BF08-8F40-AC60-202CC5B7BA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B10CB-F728-E646-8D44-0424F7CEDB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0993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F26E5-8AE8-4F83-AECA-9389CD66EC4F}" type="datetimeFigureOut">
              <a:rPr lang="es-US" smtClean="0"/>
              <a:t>12/9/2021</a:t>
            </a:fld>
            <a:endParaRPr lang="es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A32F2-F736-49B0-9F5A-11F86DFA745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46238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2 min. El instructor introduce el nombre del módulo y el título de</a:t>
            </a:r>
            <a:r>
              <a:rPr lang="es-MX" baseline="0" dirty="0"/>
              <a:t> la </a:t>
            </a:r>
            <a:r>
              <a:rPr lang="es-MX" baseline="0" dirty="0" err="1"/>
              <a:t>microcredencial</a:t>
            </a:r>
            <a:r>
              <a:rPr lang="es-MX" baseline="0" dirty="0"/>
              <a:t>. Insiste en que los alumnos debieron haber leído el contenido antes de la sesión. </a:t>
            </a:r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9298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5 min.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El instructor guía la reflexión, y considerando el tiempo, invita a 2 o 3 participantes a que compartan sus respuestas.</a:t>
            </a:r>
          </a:p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10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7722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4 min.</a:t>
            </a:r>
          </a:p>
          <a:p>
            <a:r>
              <a:rPr lang="es-ES" dirty="0"/>
              <a:t>El</a:t>
            </a:r>
            <a:r>
              <a:rPr lang="es-ES" baseline="0" dirty="0"/>
              <a:t> instructor leerá el siguiente texto:</a:t>
            </a:r>
          </a:p>
          <a:p>
            <a:endParaRPr lang="es-ES" baseline="0" dirty="0"/>
          </a:p>
          <a:p>
            <a:r>
              <a:rPr lang="es-ES" baseline="0" dirty="0"/>
              <a:t>“A todos nos ha pasado alguna vez en la vida que, en un arranque de ira, celos, tristeza o desesperación, hemos dicho o hecho algo de lo cual nos arrepentimos, ya sea porque hemos dañado a alguien más o a nosotros mismos. Las más de las veces, le restamos importancia al hecho diciendo frases como, “pues ya lo hecho, hecho está” o “el tiempo cura todas las heridas”. Si bien estas frases nos ayudan a mitigar el dolor, la vergüenza o el arrepentimiento, en realidad, no son cierres formales a heridas que en el pasado causaron mucho daño emocional. </a:t>
            </a:r>
          </a:p>
          <a:p>
            <a:endParaRPr lang="es-ES" baseline="0" dirty="0"/>
          </a:p>
          <a:p>
            <a:r>
              <a:rPr lang="es-ES" baseline="0" dirty="0"/>
              <a:t>En este ejercicio, elaborarás una breve carta dirigida a ti mismo en donde explícitamente te perdones por haber perdido el control de tus emociones en tal o cual ocasión. Detalla brevemente la situación que viviste, para después perdonarte y sugerir cómo actuarías ahora que tienes los conocimientos sobre la autorregulación emocional (recuerda: esta carta es personal, y nadie sabrá su contenido, a menos que desees compartirlo con la clase) .</a:t>
            </a:r>
          </a:p>
          <a:p>
            <a:endParaRPr lang="es-ES" baseline="0" dirty="0"/>
          </a:p>
          <a:p>
            <a:r>
              <a:rPr lang="es-ES" baseline="0" dirty="0"/>
              <a:t>El instructor puede alentar a que dos o tres alumnos compartan el contenido de su carta. </a:t>
            </a:r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11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293483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 2 min.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Cierre</a:t>
            </a:r>
          </a:p>
          <a:p>
            <a:r>
              <a:rPr lang="es-MX" dirty="0"/>
              <a:t>Despedirse y decir algunas conclusiones finales del taller. Preguntar si hay algunas dudas del tema. </a:t>
            </a:r>
          </a:p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12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6550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35 min. – de toda la actividad. </a:t>
            </a:r>
          </a:p>
          <a:p>
            <a:r>
              <a:rPr lang="es-MX" dirty="0"/>
              <a:t>El instructor lee con los participantes las instrucciones y se asegura de que las comprendan y no queden dudas. Como instructor, puedes decidir repasar todas las instrucciones antes de comenzar la actividad o avanzar por etapas. </a:t>
            </a:r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15064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35 min. – de toda la actividad. </a:t>
            </a:r>
          </a:p>
          <a:p>
            <a:r>
              <a:rPr lang="es-MX" dirty="0"/>
              <a:t>El instructor lee con los participantes las instrucciones y se asegura de que las comprendan y no queden dudas. Como instructor, puedes decidir repasar todas las instrucciones antes de comenzar la actividad o avanzar por etapas. </a:t>
            </a:r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92518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5 min.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El instructor guía la reflexión, y considerando el tiempo, invita a 2 o 3 participantes a que compartan sus respuestas.</a:t>
            </a:r>
          </a:p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83238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35 min. – de toda la actividad. </a:t>
            </a:r>
          </a:p>
          <a:p>
            <a:r>
              <a:rPr lang="es-MX" dirty="0"/>
              <a:t>El instructor lee con los participantes las instrucciones y se asegura de que las comprendan y no queden dudas. Como instructor, puedes decidir repasar todas las instrucciones antes de comenzar la actividad o avanzar por etapas.  </a:t>
            </a:r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90983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35 min.</a:t>
            </a:r>
          </a:p>
          <a:p>
            <a:r>
              <a:rPr lang="es-MX" dirty="0"/>
              <a:t>El instructor lee con los participantes las instrucciones y se asegura de que las comprendan y no queden dudas.</a:t>
            </a:r>
          </a:p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25152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5 min.</a:t>
            </a:r>
          </a:p>
          <a:p>
            <a:r>
              <a:rPr lang="es-MX" dirty="0"/>
              <a:t>El instructor guía la reflexión, y considerando el tiempo, invita a 2 o 3 participantes a que compartan sus respuestas.</a:t>
            </a:r>
          </a:p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93273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35 min. – de toda la actividad. </a:t>
            </a:r>
          </a:p>
          <a:p>
            <a:r>
              <a:rPr lang="es-MX" dirty="0"/>
              <a:t>El instructor lee con los participantes las instrucciones y se asegura de que las comprendan y no queden dudas. Como instructor, puedes decidir repasar todas las instrucciones antes de comenzar la actividad o avanzar por etapas. </a:t>
            </a:r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57600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35 min. – de toda la actividad. </a:t>
            </a:r>
          </a:p>
          <a:p>
            <a:r>
              <a:rPr lang="es-MX" dirty="0"/>
              <a:t>El instructor lee con los participantes las instrucciones y se asegura de que las comprendan y no queden dudas. Como instructor, puedes decidir repasar todas las instrucciones antes de comenzar la actividad o avanzar por etapas. </a:t>
            </a:r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477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F30DDB7B-F260-FA45-9EEC-992479911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xt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CDB1092-C50A-3848-ACB4-4C33B157E9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522AF6-3C36-4547-8049-BD08C93CE1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Extras</a:t>
            </a:r>
          </a:p>
        </p:txBody>
      </p:sp>
    </p:spTree>
    <p:extLst>
      <p:ext uri="{BB962C8B-B14F-4D97-AF65-F5344CB8AC3E}">
        <p14:creationId xmlns:p14="http://schemas.microsoft.com/office/powerpoint/2010/main" val="109297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dad de psic. 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74A816D-0BF8-3D48-947F-3127CEC93C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2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8DC7B4F-AB09-B94E-B08B-35A9549E07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6CB28E-A7AA-8A40-8E1C-4A3DD05EA3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866" y="365125"/>
            <a:ext cx="6493933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rgbClr val="0015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BD5370-4EAA-E348-BE4D-F749D2C0C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866" y="1825625"/>
            <a:ext cx="6493933" cy="4097503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7508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d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F375EBE8-391A-1D4F-AAF6-E8D5394F0A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6CB28E-A7AA-8A40-8E1C-4A3DD05EA3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365125"/>
            <a:ext cx="10591800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rgbClr val="0015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Actividad 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BD5370-4EAA-E348-BE4D-F749D2C0C8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2000" y="1825625"/>
            <a:ext cx="10591800" cy="4097503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 dirty="0"/>
              <a:t>Instrucciones/detalles de la actividad</a:t>
            </a:r>
          </a:p>
        </p:txBody>
      </p:sp>
    </p:spTree>
    <p:extLst>
      <p:ext uri="{BB962C8B-B14F-4D97-AF65-F5344CB8AC3E}">
        <p14:creationId xmlns:p14="http://schemas.microsoft.com/office/powerpoint/2010/main" val="230120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8F19EC47-D6ED-4D40-83E0-B160DC075C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6A0775-7A05-334C-B172-6BE87E6EDC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267" y="1059391"/>
            <a:ext cx="6282265" cy="1325563"/>
          </a:xfrm>
        </p:spPr>
        <p:txBody>
          <a:bodyPr>
            <a:normAutofit/>
          </a:bodyPr>
          <a:lstStyle>
            <a:lvl1pPr>
              <a:defRPr sz="6000" b="1" i="0">
                <a:solidFill>
                  <a:srgbClr val="0015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Quiz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4F8254-1B55-1B4F-BB5F-987D747D22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4268" y="2595563"/>
            <a:ext cx="6519332" cy="638704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 dirty="0"/>
              <a:t>Instrucciones o liga para el quiz</a:t>
            </a:r>
          </a:p>
        </p:txBody>
      </p:sp>
    </p:spTree>
    <p:extLst>
      <p:ext uri="{BB962C8B-B14F-4D97-AF65-F5344CB8AC3E}">
        <p14:creationId xmlns:p14="http://schemas.microsoft.com/office/powerpoint/2010/main" val="66109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ierre activid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01D678DB-E205-9440-B8DD-0EAF9C020E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6CB28E-A7AA-8A40-8E1C-4A3DD05EA3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733" y="365125"/>
            <a:ext cx="7941734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rgbClr val="0015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Cierre actividad 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BD5370-4EAA-E348-BE4D-F749D2C0C8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5731" y="1825625"/>
            <a:ext cx="7941735" cy="4097503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 dirty="0"/>
              <a:t>Instrucciones/detalles de la actividad</a:t>
            </a:r>
          </a:p>
        </p:txBody>
      </p:sp>
    </p:spTree>
    <p:extLst>
      <p:ext uri="{BB962C8B-B14F-4D97-AF65-F5344CB8AC3E}">
        <p14:creationId xmlns:p14="http://schemas.microsoft.com/office/powerpoint/2010/main" val="269189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1417D-32FA-1346-AE52-26D0E6B66F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989" y="449262"/>
            <a:ext cx="8058114" cy="1600200"/>
          </a:xfrm>
        </p:spPr>
        <p:txBody>
          <a:bodyPr anchor="ctr">
            <a:normAutofit/>
          </a:bodyPr>
          <a:lstStyle>
            <a:lvl1pPr>
              <a:defRPr sz="4800" b="1" i="0">
                <a:solidFill>
                  <a:srgbClr val="0015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Explicación del caso/proyecto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9253E8-6FFD-724D-834F-F318F21A2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88" y="2371196"/>
            <a:ext cx="8058114" cy="3811588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562010-B069-3F43-AA5F-01AEF5E8AC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3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90EE3-A67B-1544-A694-7C2842C6F1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6231" y="906733"/>
            <a:ext cx="9144000" cy="2133599"/>
          </a:xfrm>
        </p:spPr>
        <p:txBody>
          <a:bodyPr anchor="ctr"/>
          <a:lstStyle>
            <a:lvl1pPr algn="l">
              <a:defRPr sz="6000" b="1">
                <a:solidFill>
                  <a:srgbClr val="0015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Cierre de la sesión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A8A840-0EA9-984A-8213-4F4E863CAF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6231" y="3086639"/>
            <a:ext cx="9144000" cy="2133599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Detalles, instrucciones finales, etc.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E392A44-9A06-0847-B992-BE3E8DFCE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04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0A6446-1A95-DC47-BC10-4FF756D0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6BECF2-ECD1-9E4D-9073-C4EDBEC45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5C3435-7A35-134F-AA1C-1A2809863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83846-49C7-8041-AE81-95560463C031}" type="datetimeFigureOut">
              <a:rPr lang="es-MX" smtClean="0"/>
              <a:t>09/12/2021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0B387B-C030-2543-8BB2-CD82D41A8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07881B-E4FA-6B4B-A6B8-8759C92F2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27BB9-1A76-724C-93B2-0ADBB190C7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48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3" r:id="rId5"/>
    <p:sldLayoutId id="2147483662" r:id="rId6"/>
    <p:sldLayoutId id="2147483656" r:id="rId7"/>
    <p:sldLayoutId id="2147483660" r:id="rId8"/>
    <p:sldLayoutId id="2147483652" r:id="rId9"/>
    <p:sldLayoutId id="214748365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acharacter.org/survey/account/regist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consultas.com/mente-y-emociones/test-de-psicologia/test-de-motivacion-281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4E5B794-6A13-0F43-A61C-04ACF07A9144}"/>
              </a:ext>
            </a:extLst>
          </p:cNvPr>
          <p:cNvSpPr txBox="1"/>
          <p:nvPr/>
        </p:nvSpPr>
        <p:spPr>
          <a:xfrm>
            <a:off x="1168400" y="1605340"/>
            <a:ext cx="4368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rgbClr val="0015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Inteligencia emocional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E5B794-6A13-0F43-A61C-04ACF07A9144}"/>
              </a:ext>
            </a:extLst>
          </p:cNvPr>
          <p:cNvSpPr txBox="1"/>
          <p:nvPr/>
        </p:nvSpPr>
        <p:spPr>
          <a:xfrm>
            <a:off x="-233680" y="4892826"/>
            <a:ext cx="43687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015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Sesión sincrónica</a:t>
            </a:r>
            <a:r>
              <a:rPr lang="es-MX" sz="2400" b="1" dirty="0">
                <a:solidFill>
                  <a:srgbClr val="0015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MX" sz="3200" b="1" dirty="0">
                <a:solidFill>
                  <a:srgbClr val="0015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385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52B54-62D6-F949-948C-3C85A36C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468038"/>
            <a:ext cx="10345695" cy="1021886"/>
          </a:xfrm>
        </p:spPr>
        <p:txBody>
          <a:bodyPr>
            <a:noAutofit/>
          </a:bodyPr>
          <a:lstStyle/>
          <a:p>
            <a: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Reflexión</a:t>
            </a:r>
            <a:r>
              <a:rPr lang="es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7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D5BC60-F645-4F49-A32E-C2FD08B9A772}"/>
              </a:ext>
            </a:extLst>
          </p:cNvPr>
          <p:cNvSpPr txBox="1"/>
          <p:nvPr/>
        </p:nvSpPr>
        <p:spPr>
          <a:xfrm>
            <a:off x="643466" y="1795587"/>
            <a:ext cx="6097712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¿Te </a:t>
            </a:r>
            <a:r>
              <a:rPr lang="es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sorprendieron los resultados del test de motivación laboral?, </a:t>
            </a: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¿por qué o por qué no?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D317CF-478E-4A54-8FE5-E46838844A99}"/>
              </a:ext>
            </a:extLst>
          </p:cNvPr>
          <p:cNvSpPr txBox="1"/>
          <p:nvPr/>
        </p:nvSpPr>
        <p:spPr>
          <a:xfrm>
            <a:off x="1698357" y="2773054"/>
            <a:ext cx="6097712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¿En qué áreas consideras que necesitas mayor motivación?, ¿por qué?</a:t>
            </a:r>
            <a:endParaRPr lang="es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FCD3D8-4565-41C6-8A11-467F59B094E9}"/>
              </a:ext>
            </a:extLst>
          </p:cNvPr>
          <p:cNvSpPr txBox="1"/>
          <p:nvPr/>
        </p:nvSpPr>
        <p:spPr>
          <a:xfrm>
            <a:off x="3504074" y="3869526"/>
            <a:ext cx="6474208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¿Qué resultados crees que los miembros de tu equipo obtengan si llegan a tomar este test?, ¿consideras que cuentas con un equipo motivado?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E8AB427-1DC3-48A4-B6CC-B4315A45A1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8" t="94371" r="57630"/>
          <a:stretch/>
        </p:blipFill>
        <p:spPr>
          <a:xfrm>
            <a:off x="3952504" y="6472053"/>
            <a:ext cx="4286992" cy="38594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6FCD3D8-4565-41C6-8A11-467F59B094E9}"/>
              </a:ext>
            </a:extLst>
          </p:cNvPr>
          <p:cNvSpPr txBox="1"/>
          <p:nvPr/>
        </p:nvSpPr>
        <p:spPr>
          <a:xfrm>
            <a:off x="4879300" y="4948051"/>
            <a:ext cx="6474208" cy="670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¿De qué forma crees que puedas motivar mejor a tu equipo?</a:t>
            </a:r>
          </a:p>
        </p:txBody>
      </p:sp>
    </p:spTree>
    <p:extLst>
      <p:ext uri="{BB962C8B-B14F-4D97-AF65-F5344CB8AC3E}">
        <p14:creationId xmlns:p14="http://schemas.microsoft.com/office/powerpoint/2010/main" val="3527585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373AA-B5F2-7845-977D-E8E92F0037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66265" y="893927"/>
            <a:ext cx="7128935" cy="1389647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rgbClr val="0015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 carta de perdón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056A72-75FD-504E-8B3B-645FB73F632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42932" y="3429001"/>
            <a:ext cx="7349068" cy="2535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esta actividad elaborarás una carta corta (media cuartilla máximo) en donde te perdones por alguna vez haber perdido el control de tus emociones.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7D19D2-70F9-484A-A609-2AE6993972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8" t="94371" r="57630"/>
          <a:stretch/>
        </p:blipFill>
        <p:spPr>
          <a:xfrm>
            <a:off x="3952504" y="6472053"/>
            <a:ext cx="4286992" cy="3859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087AF1A-E1E1-434E-A13C-2D512590D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5266265" y="2466768"/>
            <a:ext cx="3008830" cy="14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07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4A82E-1F2A-3940-A1BA-7FAA980E4C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Imagina…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E34B59-1A25-1142-8792-5144A83DC9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Que tienes que compartir alguno de estos temas con los miembros de </a:t>
            </a:r>
            <a:r>
              <a:rPr lang="es-MX"/>
              <a:t>tu equipo.</a:t>
            </a:r>
            <a:endParaRPr lang="es-MX" dirty="0"/>
          </a:p>
          <a:p>
            <a:endParaRPr lang="es-MX" dirty="0"/>
          </a:p>
          <a:p>
            <a:r>
              <a:rPr lang="es-MX" dirty="0"/>
              <a:t>¿Qué tema les compartirías y por qué? 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A2D9C8-4266-4104-86C6-6BB1BF418D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8" t="94371" r="57630"/>
          <a:stretch/>
        </p:blipFill>
        <p:spPr>
          <a:xfrm>
            <a:off x="3952504" y="6472053"/>
            <a:ext cx="4286992" cy="3859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60AF508-77C5-EB43-86AC-471180FDE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26231" y="2572922"/>
            <a:ext cx="3008830" cy="14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3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52B54-62D6-F949-948C-3C85A36C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58942"/>
            <a:ext cx="10193295" cy="1021886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 1:</a:t>
            </a: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</a:t>
            </a:r>
            <a:r>
              <a:rPr lang="es-MX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tus emociones</a:t>
            </a:r>
            <a: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B745C9-B210-B34E-99A9-51C20F8BD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630" y="1825895"/>
            <a:ext cx="11531601" cy="29528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</a:t>
            </a:r>
          </a:p>
          <a:p>
            <a:pPr marL="0" indent="0">
              <a:buNone/>
            </a:pPr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acuerdo con las siguientes instrucciones, completa la tabla que aparece en la siguiente diapositiva. </a:t>
            </a:r>
          </a:p>
          <a:p>
            <a:pPr marL="0" indent="0">
              <a:buNone/>
            </a:pPr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De todas las emociones enlistadas en la lectura (</a:t>
            </a:r>
            <a:r>
              <a:rPr lang="es-E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ira, tristeza, temor, placer, amor, sorpresa, disgusto y vergüenza</a:t>
            </a:r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reflexiona cuáles tienden a surgir con más frecuencia y con más intensidad en tu vida y anótalas en la primera columna de la tabla.</a:t>
            </a:r>
          </a:p>
          <a:p>
            <a:pPr marL="0" indent="0">
              <a:buNone/>
            </a:pPr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Identifica las situaciones en las que suceden y anótalas en la segunda columna.</a:t>
            </a:r>
          </a:p>
          <a:p>
            <a:pPr marL="0" indent="0">
              <a:buNone/>
            </a:pPr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En la tercera columna escribe cómo reaccionaste ante tal situación.</a:t>
            </a:r>
          </a:p>
          <a:p>
            <a:pPr marL="0" indent="0">
              <a:buNone/>
            </a:pPr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Finalmente, escribe cómo te gustaría reaccionar la próxima vez que la emoción se te presente.</a:t>
            </a:r>
            <a:endParaRPr lang="es-ES" sz="2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sz="3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567CF3-21C6-4C49-9AFE-25094ED417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8" t="94371" r="57630"/>
          <a:stretch/>
        </p:blipFill>
        <p:spPr>
          <a:xfrm>
            <a:off x="3952504" y="6472053"/>
            <a:ext cx="4286992" cy="3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6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52B54-62D6-F949-948C-3C85A36C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58942"/>
            <a:ext cx="10193295" cy="1021886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 1:</a:t>
            </a: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s-MX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dentifica tus emociones</a:t>
            </a:r>
            <a: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567CF3-21C6-4C49-9AFE-25094ED417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8" t="94371" r="57630"/>
          <a:stretch/>
        </p:blipFill>
        <p:spPr>
          <a:xfrm>
            <a:off x="3952504" y="6472053"/>
            <a:ext cx="4286992" cy="385947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896601"/>
              </p:ext>
            </p:extLst>
          </p:nvPr>
        </p:nvGraphicFramePr>
        <p:xfrm>
          <a:off x="967155" y="2425373"/>
          <a:ext cx="10603524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881">
                  <a:extLst>
                    <a:ext uri="{9D8B030D-6E8A-4147-A177-3AD203B41FA5}">
                      <a16:colId xmlns:a16="http://schemas.microsoft.com/office/drawing/2014/main" val="984476157"/>
                    </a:ext>
                  </a:extLst>
                </a:gridCol>
                <a:gridCol w="2650881">
                  <a:extLst>
                    <a:ext uri="{9D8B030D-6E8A-4147-A177-3AD203B41FA5}">
                      <a16:colId xmlns:a16="http://schemas.microsoft.com/office/drawing/2014/main" val="21885663"/>
                    </a:ext>
                  </a:extLst>
                </a:gridCol>
                <a:gridCol w="2650881">
                  <a:extLst>
                    <a:ext uri="{9D8B030D-6E8A-4147-A177-3AD203B41FA5}">
                      <a16:colId xmlns:a16="http://schemas.microsoft.com/office/drawing/2014/main" val="2363447685"/>
                    </a:ext>
                  </a:extLst>
                </a:gridCol>
                <a:gridCol w="2650881">
                  <a:extLst>
                    <a:ext uri="{9D8B030D-6E8A-4147-A177-3AD203B41FA5}">
                      <a16:colId xmlns:a16="http://schemas.microsoft.com/office/drawing/2014/main" val="3950177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Emociones</a:t>
                      </a:r>
                      <a:r>
                        <a:rPr lang="es-419" sz="2000" b="1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que siento con más frecuencia</a:t>
                      </a:r>
                      <a:endParaRPr lang="es-MX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 emoción sucede</a:t>
                      </a:r>
                      <a:r>
                        <a:rPr lang="es-ES" sz="2000" b="1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cuando…</a:t>
                      </a:r>
                      <a:endParaRPr lang="es-MX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Reacción inicial</a:t>
                      </a:r>
                      <a:endParaRPr lang="es-MX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Reacción deseada</a:t>
                      </a:r>
                      <a:endParaRPr lang="es-MX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239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25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320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48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39796"/>
                  </a:ext>
                </a:extLst>
              </a:tr>
            </a:tbl>
          </a:graphicData>
        </a:graphic>
      </p:graphicFrame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0AB745C9-B210-B34E-99A9-51C20F8BD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5862" y="1825895"/>
            <a:ext cx="4898419" cy="599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identificación de emociones</a:t>
            </a:r>
            <a:endParaRPr lang="es-E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4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52B54-62D6-F949-948C-3C85A36C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468038"/>
            <a:ext cx="10345695" cy="1021886"/>
          </a:xfrm>
        </p:spPr>
        <p:txBody>
          <a:bodyPr>
            <a:noAutofit/>
          </a:bodyPr>
          <a:lstStyle/>
          <a:p>
            <a: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Reflexión</a:t>
            </a:r>
            <a:r>
              <a:rPr lang="es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7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D5BC60-F645-4F49-A32E-C2FD08B9A772}"/>
              </a:ext>
            </a:extLst>
          </p:cNvPr>
          <p:cNvSpPr txBox="1"/>
          <p:nvPr/>
        </p:nvSpPr>
        <p:spPr>
          <a:xfrm>
            <a:off x="643466" y="1795587"/>
            <a:ext cx="6097712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¿Qué es lo que hace que una persona pueda reaccionar de una manera tan positiva ante una circunstancia en que la mayoría de las personas reaccionan de manera negativa?</a:t>
            </a:r>
            <a:endParaRPr lang="es-US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D317CF-478E-4A54-8FE5-E46838844A99}"/>
              </a:ext>
            </a:extLst>
          </p:cNvPr>
          <p:cNvSpPr txBox="1"/>
          <p:nvPr/>
        </p:nvSpPr>
        <p:spPr>
          <a:xfrm>
            <a:off x="3199953" y="3284388"/>
            <a:ext cx="8276648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¿Por qué el buen humor de una persona puede transformar la actitud negativa de otras personas, aún y cuando las circunstancias no hayan cambiado?</a:t>
            </a:r>
            <a:endParaRPr lang="es-US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FCD3D8-4565-41C6-8A11-467F59B094E9}"/>
              </a:ext>
            </a:extLst>
          </p:cNvPr>
          <p:cNvSpPr txBox="1"/>
          <p:nvPr/>
        </p:nvSpPr>
        <p:spPr>
          <a:xfrm>
            <a:off x="5494762" y="4765774"/>
            <a:ext cx="6474208" cy="96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¿Has estado alguna vez en una situación en donde, en retrospectiva, desearías haber tenido una mayor inteligencia emocional para responder a tal situaci</a:t>
            </a:r>
            <a:r>
              <a:rPr lang="es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ón?</a:t>
            </a:r>
            <a:endParaRPr lang="es-US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E8AB427-1DC3-48A4-B6CC-B4315A45A1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8" t="94371" r="57630"/>
          <a:stretch/>
        </p:blipFill>
        <p:spPr>
          <a:xfrm>
            <a:off x="3952504" y="6472053"/>
            <a:ext cx="4286992" cy="3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8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52B54-62D6-F949-948C-3C85A36C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58942"/>
            <a:ext cx="10193295" cy="1021886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 2:</a:t>
            </a: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 fortalezas de carácter</a:t>
            </a:r>
            <a: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B745C9-B210-B34E-99A9-51C20F8BD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399" y="1773177"/>
            <a:ext cx="11226801" cy="29528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</a:t>
            </a:r>
          </a:p>
          <a:p>
            <a:pPr marL="0" indent="0">
              <a:buNone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esta actividad podrás identificar tus fortalezas de carácter y reflexionar sobre los resultados obtenidos en el reporte.</a:t>
            </a:r>
          </a:p>
          <a:p>
            <a:pPr marL="0" indent="0">
              <a:buNone/>
            </a:pPr>
            <a:endParaRPr lang="es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Contesta el test VIA de fortalezas de carácter en la siguiente página: </a:t>
            </a:r>
          </a:p>
          <a:p>
            <a:pPr marL="0" indent="0">
              <a:buNone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https://www.viacharacter.org/survey/account/register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Descarga el reporte que contiene los resultados de la encuesta.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567CF3-21C6-4C49-9AFE-25094ED417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08" t="94371" r="57630"/>
          <a:stretch/>
        </p:blipFill>
        <p:spPr>
          <a:xfrm>
            <a:off x="3952504" y="6472053"/>
            <a:ext cx="4286992" cy="3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3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52B54-62D6-F949-948C-3C85A36C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3" y="155083"/>
            <a:ext cx="11412495" cy="1021886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 2:</a:t>
            </a: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 fortalezas de carácter</a:t>
            </a:r>
            <a: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32297765-2745-4010-B15E-1C024C954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4" y="1531349"/>
            <a:ext cx="11412494" cy="3955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Reflexiona sobre lo siguiente:</a:t>
            </a:r>
          </a:p>
          <a:p>
            <a:pPr marL="0" indent="0">
              <a:buNone/>
            </a:pPr>
            <a:endParaRPr lang="es-ES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s-E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1. ¿Qué tan parecido es tu autodiagnóstico frente a los resultados del reporte?</a:t>
            </a:r>
          </a:p>
          <a:p>
            <a:pPr marL="0" indent="0">
              <a:buNone/>
            </a:pPr>
            <a:r>
              <a:rPr lang="es-E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2. ¿Hay alguna fortaleza ubicada entre las primeras cinco que no imaginabas?</a:t>
            </a:r>
          </a:p>
          <a:p>
            <a:pPr marL="0" indent="0">
              <a:buNone/>
            </a:pPr>
            <a:r>
              <a:rPr lang="es-E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3. ¿Hay alguna fortaleza ubicada entre las últimas cinco que desearías que estuviera ubicada en las primeras posiciones?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0C7D14D-EAD1-475A-8F3C-E6C2683C8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8" t="94371" r="57630"/>
          <a:stretch/>
        </p:blipFill>
        <p:spPr>
          <a:xfrm>
            <a:off x="3952504" y="6472053"/>
            <a:ext cx="4286992" cy="3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7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52B54-62D6-F949-948C-3C85A36C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468038"/>
            <a:ext cx="10345695" cy="1021886"/>
          </a:xfrm>
        </p:spPr>
        <p:txBody>
          <a:bodyPr>
            <a:noAutofit/>
          </a:bodyPr>
          <a:lstStyle/>
          <a:p>
            <a: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Reflexión</a:t>
            </a:r>
            <a:r>
              <a:rPr lang="es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7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D5BC60-F645-4F49-A32E-C2FD08B9A772}"/>
              </a:ext>
            </a:extLst>
          </p:cNvPr>
          <p:cNvSpPr txBox="1"/>
          <p:nvPr/>
        </p:nvSpPr>
        <p:spPr>
          <a:xfrm>
            <a:off x="643466" y="1795587"/>
            <a:ext cx="6097712" cy="96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Según el </a:t>
            </a:r>
            <a:r>
              <a:rPr lang="es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VIA, </a:t>
            </a: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¿cuáles fueron tus 5 principales fortalezas de carácter</a:t>
            </a:r>
            <a:r>
              <a:rPr lang="es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¿te sorprende este </a:t>
            </a:r>
            <a:r>
              <a:rPr lang="es-US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</a:t>
            </a: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5?, ¿por qué o por qué no?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D317CF-478E-4A54-8FE5-E46838844A99}"/>
              </a:ext>
            </a:extLst>
          </p:cNvPr>
          <p:cNvSpPr txBox="1"/>
          <p:nvPr/>
        </p:nvSpPr>
        <p:spPr>
          <a:xfrm>
            <a:off x="1698357" y="2773054"/>
            <a:ext cx="6097712" cy="664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¿Cuáles fueron tus 5 fortalezas menos desarrolladas según el test </a:t>
            </a:r>
            <a:r>
              <a:rPr lang="es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VIA?, ¿te sorprende este</a:t>
            </a:r>
            <a:r>
              <a:rPr lang="es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US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bottom</a:t>
            </a:r>
            <a:r>
              <a:rPr lang="es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5?, ¿por qué o por qué no?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FCD3D8-4565-41C6-8A11-467F59B094E9}"/>
              </a:ext>
            </a:extLst>
          </p:cNvPr>
          <p:cNvSpPr txBox="1"/>
          <p:nvPr/>
        </p:nvSpPr>
        <p:spPr>
          <a:xfrm>
            <a:off x="3504074" y="3869526"/>
            <a:ext cx="6474208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¿Cuál de tus fortalezas de carácter te gustaría desarrollar aún más?, ¿por qué?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E8AB427-1DC3-48A4-B6CC-B4315A45A1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8" t="94371" r="57630"/>
          <a:stretch/>
        </p:blipFill>
        <p:spPr>
          <a:xfrm>
            <a:off x="3952504" y="6472053"/>
            <a:ext cx="4286992" cy="38594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6FCD3D8-4565-41C6-8A11-467F59B094E9}"/>
              </a:ext>
            </a:extLst>
          </p:cNvPr>
          <p:cNvSpPr txBox="1"/>
          <p:nvPr/>
        </p:nvSpPr>
        <p:spPr>
          <a:xfrm>
            <a:off x="4879300" y="4948051"/>
            <a:ext cx="6474208" cy="670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¿De qué forma </a:t>
            </a:r>
            <a:r>
              <a:rPr lang="es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crees que puedas util</a:t>
            </a: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izar tus fortalezas de carácter para mejorar el desempeño de tu equipo?</a:t>
            </a:r>
          </a:p>
        </p:txBody>
      </p:sp>
    </p:spTree>
    <p:extLst>
      <p:ext uri="{BB962C8B-B14F-4D97-AF65-F5344CB8AC3E}">
        <p14:creationId xmlns:p14="http://schemas.microsoft.com/office/powerpoint/2010/main" val="23304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52B54-62D6-F949-948C-3C85A36C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58942"/>
            <a:ext cx="10193295" cy="1021886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 </a:t>
            </a:r>
            <a:r>
              <a:rPr lang="es-MX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s-MX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motivación</a:t>
            </a:r>
            <a: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B745C9-B210-B34E-99A9-51C20F8BD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399" y="1773177"/>
            <a:ext cx="11226801" cy="2952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</a:t>
            </a:r>
          </a:p>
          <a:p>
            <a:pPr marL="0" indent="0">
              <a:buNone/>
            </a:pP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esta actividad, deberás realizar el test de motivación laboral y analizar los resultados, enfatizando las áreas de oportunidad personales y valorando el concepto de automotivación y reactividad.</a:t>
            </a:r>
            <a:endParaRPr lang="es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567CF3-21C6-4C49-9AFE-25094ED417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8" t="94371" r="57630"/>
          <a:stretch/>
        </p:blipFill>
        <p:spPr>
          <a:xfrm>
            <a:off x="3952504" y="6472053"/>
            <a:ext cx="4286992" cy="3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6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52B54-62D6-F949-948C-3C85A36C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58942"/>
            <a:ext cx="10193295" cy="1021886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 </a:t>
            </a:r>
            <a:r>
              <a:rPr lang="es-MX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s-MX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motivación</a:t>
            </a:r>
            <a: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B745C9-B210-B34E-99A9-51C20F8BD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399" y="1773177"/>
            <a:ext cx="11226801" cy="2952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</a:t>
            </a:r>
            <a:endParaRPr lang="es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Contesta el test de motivación laboral: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https://www.webconsultas.com/mente-y-emociones/test-de-psicologia/test-de-motivacion-2813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Analiza los resultados.</a:t>
            </a:r>
          </a:p>
          <a:p>
            <a:pPr marL="0" indent="0">
              <a:buNone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Reflexiona sobre la necesidad de la motivación en las relaciones sinérgicas dentro de un sistema empresarial.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567CF3-21C6-4C49-9AFE-25094ED417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08" t="94371" r="57630"/>
          <a:stretch/>
        </p:blipFill>
        <p:spPr>
          <a:xfrm>
            <a:off x="3952504" y="6472053"/>
            <a:ext cx="4286992" cy="3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66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4A579A7024FF94C8BE1C5EE8ABEDC3A" ma:contentTypeVersion="13" ma:contentTypeDescription="Crear nuevo documento." ma:contentTypeScope="" ma:versionID="3c82a8a0d64bffe5a903b7d8e1bf1b42">
  <xsd:schema xmlns:xsd="http://www.w3.org/2001/XMLSchema" xmlns:xs="http://www.w3.org/2001/XMLSchema" xmlns:p="http://schemas.microsoft.com/office/2006/metadata/properties" xmlns:ns2="6c8340ae-5076-4a32-b151-5cd2e7b1bd90" xmlns:ns3="b6683589-cee4-4917-81b6-6b0b8b5e4885" targetNamespace="http://schemas.microsoft.com/office/2006/metadata/properties" ma:root="true" ma:fieldsID="f4daf154690fef21b870b39d770503ec" ns2:_="" ns3:_="">
    <xsd:import namespace="6c8340ae-5076-4a32-b151-5cd2e7b1bd90"/>
    <xsd:import namespace="b6683589-cee4-4917-81b6-6b0b8b5e48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340ae-5076-4a32-b151-5cd2e7b1bd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683589-cee4-4917-81b6-6b0b8b5e488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0ED774-A3B8-45C3-A283-00298CB329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8340ae-5076-4a32-b151-5cd2e7b1bd90"/>
    <ds:schemaRef ds:uri="b6683589-cee4-4917-81b6-6b0b8b5e48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F22D3F-8FD0-43B1-B3A1-5524D94EB23E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b6683589-cee4-4917-81b6-6b0b8b5e4885"/>
    <ds:schemaRef ds:uri="6c8340ae-5076-4a32-b151-5cd2e7b1bd90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2776509-C4BF-47D5-BFBB-B683995F0B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4828</TotalTime>
  <Words>1360</Words>
  <Application>Microsoft Office PowerPoint</Application>
  <PresentationFormat>Panorámica</PresentationFormat>
  <Paragraphs>100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Times New Roman</vt:lpstr>
      <vt:lpstr>Tema de Office</vt:lpstr>
      <vt:lpstr>Presentación de PowerPoint</vt:lpstr>
      <vt:lpstr>   Actividad 1: Identifica tus emociones </vt:lpstr>
      <vt:lpstr>   Actividad 1: Identifica tus emociones </vt:lpstr>
      <vt:lpstr>   Reflexión </vt:lpstr>
      <vt:lpstr>   Actividad 2: Mis fortalezas de carácter </vt:lpstr>
      <vt:lpstr>   Actividad 2: Mis fortalezas de carácter </vt:lpstr>
      <vt:lpstr>   Reflexión </vt:lpstr>
      <vt:lpstr>   Actividad 3: Mi motivación </vt:lpstr>
      <vt:lpstr>   Actividad 3: Mi motivación </vt:lpstr>
      <vt:lpstr>   Reflexión </vt:lpstr>
      <vt:lpstr>Mi carta de perdón</vt:lpstr>
      <vt:lpstr>Imagina…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PATRICIO LAGARDA GONZALEZ</dc:creator>
  <cp:keywords/>
  <dc:description/>
  <cp:lastModifiedBy>KARIM HEZIR PLUMA MIRANDA</cp:lastModifiedBy>
  <cp:revision>113</cp:revision>
  <dcterms:created xsi:type="dcterms:W3CDTF">2021-07-02T13:35:46Z</dcterms:created>
  <dcterms:modified xsi:type="dcterms:W3CDTF">2021-12-09T15:34:31Z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0x010100B4A579A7024FF94C8BE1C5EE8ABEDC3A</vt:lpwstr>
  </property>
</Properties>
</file>