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90" r:id="rId25"/>
    <p:sldId id="276" r:id="rId26"/>
    <p:sldId id="277" r:id="rId27"/>
    <p:sldId id="279" r:id="rId28"/>
    <p:sldId id="280" r:id="rId29"/>
    <p:sldId id="281" r:id="rId30"/>
    <p:sldId id="283" r:id="rId31"/>
    <p:sldId id="291" r:id="rId32"/>
    <p:sldId id="284" r:id="rId33"/>
    <p:sldId id="285" r:id="rId34"/>
    <p:sldId id="287" r:id="rId35"/>
    <p:sldId id="288" r:id="rId36"/>
    <p:sldId id="289" r:id="rId37"/>
    <p:sldId id="282" r:id="rId38"/>
    <p:sldId id="292" r:id="rId3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9" name="Shape 129"/>
          <p:cNvSpPr>
            <a:spLocks noGrp="1" noRot="1" noChangeAspect="1"/>
          </p:cNvSpPr>
          <p:nvPr>
            <p:ph type="sldImg"/>
          </p:nvPr>
        </p:nvSpPr>
        <p:spPr>
          <a:xfrm>
            <a:off x="1143000" y="685800"/>
            <a:ext cx="4572000" cy="3429000"/>
          </a:xfrm>
          <a:prstGeom prst="rect">
            <a:avLst/>
          </a:prstGeom>
        </p:spPr>
        <p:txBody>
          <a:bodyPr/>
          <a:lstStyle/>
          <a:p>
            <a:endParaRPr/>
          </a:p>
        </p:txBody>
      </p:sp>
      <p:sp>
        <p:nvSpPr>
          <p:cNvPr id="130" name="Shape 13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kahoot.it/challenge/06535672?challenge-id=57493deb-1c72-4f52-8e4f-e650ca3b099f_1628269042637"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kahoot.it/challenge/02580795?challenge-id=57493deb-1c72-4f52-8e4f-e650ca3b099f_162826911982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kahoot.it/challenge/05458128?challenge-id=57493deb-1c72-4f52-8e4f-e650ca3b099f_1628269183857"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kahoot.it/challenge/04351679?challenge-id=57493deb-1c72-4f52-8e4f-e650ca3b099f_1628269287094"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Shape 267"/>
          <p:cNvSpPr>
            <a:spLocks noGrp="1" noRot="1" noChangeAspect="1"/>
          </p:cNvSpPr>
          <p:nvPr>
            <p:ph type="sldImg"/>
          </p:nvPr>
        </p:nvSpPr>
        <p:spPr>
          <a:xfrm>
            <a:off x="381000" y="685800"/>
            <a:ext cx="6096000" cy="3429000"/>
          </a:xfrm>
          <a:prstGeom prst="rect">
            <a:avLst/>
          </a:prstGeom>
        </p:spPr>
        <p:txBody>
          <a:bodyPr/>
          <a:lstStyle/>
          <a:p>
            <a:endParaRPr/>
          </a:p>
        </p:txBody>
      </p:sp>
      <p:sp>
        <p:nvSpPr>
          <p:cNvPr id="268" name="Shape 268"/>
          <p:cNvSpPr>
            <a:spLocks noGrp="1"/>
          </p:cNvSpPr>
          <p:nvPr>
            <p:ph type="body" sz="quarter" idx="1"/>
          </p:nvPr>
        </p:nvSpPr>
        <p:spPr>
          <a:prstGeom prst="rect">
            <a:avLst/>
          </a:prstGeom>
        </p:spPr>
        <p:txBody>
          <a:bodyPr/>
          <a:lstStyle/>
          <a:p>
            <a:r>
              <a:rPr dirty="0"/>
              <a:t>Instructor: </a:t>
            </a:r>
            <a:r>
              <a:rPr dirty="0" err="1"/>
              <a:t>Ingrese</a:t>
            </a:r>
            <a:r>
              <a:rPr dirty="0"/>
              <a:t> a la </a:t>
            </a:r>
            <a:r>
              <a:rPr dirty="0" err="1"/>
              <a:t>siguiente</a:t>
            </a:r>
            <a:r>
              <a:rPr dirty="0"/>
              <a:t> </a:t>
            </a:r>
            <a:r>
              <a:rPr dirty="0" err="1" smtClean="0"/>
              <a:t>liga</a:t>
            </a:r>
            <a:r>
              <a:rPr dirty="0" smtClean="0"/>
              <a:t>:  </a:t>
            </a:r>
            <a:r>
              <a:rPr lang="es-MX" sz="1200" b="0" i="0" u="none" strike="noStrike" dirty="0" smtClean="0">
                <a:effectLst/>
                <a:latin typeface="+mj-lt"/>
                <a:ea typeface="+mj-ea"/>
                <a:cs typeface="+mj-cs"/>
                <a:sym typeface="Calibri"/>
                <a:hlinkClick r:id="rId3"/>
              </a:rPr>
              <a:t>https://kahoot.it/challenge/06535672?challenge-id=57493deb-1c72-4f52-8e4f-e650ca3b099f_1628269042637</a:t>
            </a:r>
            <a:r>
              <a:rPr lang="es-MX" sz="1200" b="0" i="0" dirty="0" smtClean="0">
                <a:effectLst/>
                <a:latin typeface="+mj-lt"/>
                <a:ea typeface="+mj-ea"/>
                <a:cs typeface="+mj-cs"/>
                <a:sym typeface="Calibri"/>
              </a:rPr>
              <a:t> </a:t>
            </a:r>
            <a:r>
              <a:rPr dirty="0" err="1" smtClean="0"/>
              <a:t>Instrucciones</a:t>
            </a:r>
            <a:r>
              <a:rPr dirty="0"/>
              <a:t>:</a:t>
            </a:r>
            <a:br>
              <a:rPr dirty="0"/>
            </a:br>
            <a:r>
              <a:rPr dirty="0"/>
              <a:t>1. De </a:t>
            </a:r>
            <a:r>
              <a:rPr dirty="0" err="1"/>
              <a:t>clic</a:t>
            </a:r>
            <a:r>
              <a:rPr dirty="0"/>
              <a:t> en Play as Guest (</a:t>
            </a:r>
            <a:r>
              <a:rPr dirty="0" err="1"/>
              <a:t>botón</a:t>
            </a:r>
            <a:r>
              <a:rPr dirty="0"/>
              <a:t> </a:t>
            </a:r>
            <a:r>
              <a:rPr dirty="0" err="1"/>
              <a:t>verde</a:t>
            </a:r>
            <a:r>
              <a:rPr dirty="0"/>
              <a:t>)</a:t>
            </a:r>
          </a:p>
          <a:p>
            <a:pPr>
              <a:defRPr u="sng"/>
            </a:pPr>
            <a:r>
              <a:rPr dirty="0"/>
              <a:t>2. De </a:t>
            </a:r>
            <a:r>
              <a:rPr dirty="0" err="1"/>
              <a:t>clic</a:t>
            </a:r>
            <a:r>
              <a:rPr dirty="0"/>
              <a:t> en Classic</a:t>
            </a:r>
          </a:p>
          <a:p>
            <a:pPr>
              <a:defRPr u="sng"/>
            </a:pPr>
            <a:r>
              <a:rPr dirty="0"/>
              <a:t>3. </a:t>
            </a:r>
            <a:r>
              <a:rPr dirty="0" err="1"/>
              <a:t>Comparta</a:t>
            </a:r>
            <a:r>
              <a:rPr dirty="0"/>
              <a:t> con </a:t>
            </a:r>
            <a:r>
              <a:rPr dirty="0" err="1"/>
              <a:t>los</a:t>
            </a:r>
            <a:r>
              <a:rPr dirty="0"/>
              <a:t> </a:t>
            </a:r>
            <a:r>
              <a:rPr dirty="0" err="1"/>
              <a:t>estudiantes</a:t>
            </a:r>
            <a:r>
              <a:rPr dirty="0"/>
              <a:t> el PIN que se genera y </a:t>
            </a:r>
            <a:r>
              <a:rPr dirty="0" err="1"/>
              <a:t>sustitúyalo</a:t>
            </a:r>
            <a:r>
              <a:rPr dirty="0"/>
              <a:t> </a:t>
            </a:r>
            <a:r>
              <a:rPr dirty="0" err="1"/>
              <a:t>por</a:t>
            </a:r>
            <a:r>
              <a:rPr dirty="0"/>
              <a:t> XXXXXXX antes de iniciar la </a:t>
            </a:r>
            <a:r>
              <a:rPr dirty="0" err="1"/>
              <a:t>sesión</a:t>
            </a:r>
            <a:r>
              <a:rPr dirty="0"/>
              <a:t>. </a:t>
            </a:r>
          </a:p>
          <a:p>
            <a:pPr>
              <a:defRPr u="sng"/>
            </a:pPr>
            <a:r>
              <a:rPr dirty="0"/>
              <a:t>4. </a:t>
            </a:r>
            <a:r>
              <a:rPr dirty="0" err="1"/>
              <a:t>Una</a:t>
            </a:r>
            <a:r>
              <a:rPr dirty="0"/>
              <a:t> </a:t>
            </a:r>
            <a:r>
              <a:rPr dirty="0" err="1"/>
              <a:t>vez</a:t>
            </a:r>
            <a:r>
              <a:rPr dirty="0"/>
              <a:t> que </a:t>
            </a:r>
            <a:r>
              <a:rPr dirty="0" err="1"/>
              <a:t>ingresen</a:t>
            </a:r>
            <a:r>
              <a:rPr dirty="0"/>
              <a:t> </a:t>
            </a:r>
            <a:r>
              <a:rPr dirty="0" err="1"/>
              <a:t>todos</a:t>
            </a:r>
            <a:r>
              <a:rPr dirty="0"/>
              <a:t> </a:t>
            </a:r>
            <a:r>
              <a:rPr dirty="0" err="1"/>
              <a:t>los</a:t>
            </a:r>
            <a:r>
              <a:rPr dirty="0"/>
              <a:t> </a:t>
            </a:r>
            <a:r>
              <a:rPr dirty="0" err="1"/>
              <a:t>participantes</a:t>
            </a:r>
            <a:r>
              <a:rPr dirty="0"/>
              <a:t>, de </a:t>
            </a:r>
            <a:r>
              <a:rPr dirty="0" err="1"/>
              <a:t>clic</a:t>
            </a:r>
            <a:r>
              <a:rPr dirty="0"/>
              <a:t> en </a:t>
            </a:r>
            <a:r>
              <a:rPr dirty="0" err="1"/>
              <a:t>Empezar</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MX" sz="1200" b="0" i="0" u="none" strike="noStrike" dirty="0" smtClean="0">
                <a:effectLst/>
                <a:latin typeface="+mj-lt"/>
                <a:ea typeface="+mj-ea"/>
                <a:cs typeface="+mj-cs"/>
                <a:sym typeface="Calibri"/>
                <a:hlinkClick r:id="rId3"/>
              </a:rPr>
              <a:t>https://kahoot.it/challenge/02580795?challenge-id=57493deb-1c72-4f52-8e4f-e650ca3b099f_1628269119820</a:t>
            </a:r>
            <a:r>
              <a:rPr lang="es-MX" sz="1200" b="0" i="0" dirty="0" smtClean="0">
                <a:effectLst/>
                <a:latin typeface="+mj-lt"/>
                <a:ea typeface="+mj-ea"/>
                <a:cs typeface="+mj-cs"/>
                <a:sym typeface="Calibri"/>
              </a:rPr>
              <a:t> </a:t>
            </a:r>
            <a:endParaRPr lang="es-MX" dirty="0"/>
          </a:p>
        </p:txBody>
      </p:sp>
    </p:spTree>
    <p:extLst>
      <p:ext uri="{BB962C8B-B14F-4D97-AF65-F5344CB8AC3E}">
        <p14:creationId xmlns:p14="http://schemas.microsoft.com/office/powerpoint/2010/main" val="2603347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MX" sz="1200" b="0" i="0" dirty="0" smtClean="0">
                <a:effectLst/>
                <a:latin typeface="+mj-lt"/>
                <a:ea typeface="+mj-ea"/>
                <a:cs typeface="+mj-cs"/>
                <a:sym typeface="Calibri"/>
              </a:rPr>
              <a:t> </a:t>
            </a:r>
            <a:r>
              <a:rPr lang="es-MX" sz="1200" b="0" i="0" u="none" strike="noStrike" dirty="0" smtClean="0">
                <a:effectLst/>
                <a:latin typeface="+mj-lt"/>
                <a:ea typeface="+mj-ea"/>
                <a:cs typeface="+mj-cs"/>
                <a:sym typeface="Calibri"/>
                <a:hlinkClick r:id="rId3"/>
              </a:rPr>
              <a:t>https://kahoot.it/challenge/05458128?challenge-id=57493deb-1c72-4f52-8e4f-e650ca3b099f_1628269183857</a:t>
            </a:r>
            <a:r>
              <a:rPr lang="es-MX" sz="1200" b="0" i="0" dirty="0" smtClean="0">
                <a:effectLst/>
                <a:latin typeface="+mj-lt"/>
                <a:ea typeface="+mj-ea"/>
                <a:cs typeface="+mj-cs"/>
                <a:sym typeface="Calibri"/>
              </a:rPr>
              <a:t> </a:t>
            </a:r>
            <a:endParaRPr lang="es-MX" dirty="0"/>
          </a:p>
        </p:txBody>
      </p:sp>
    </p:spTree>
    <p:extLst>
      <p:ext uri="{BB962C8B-B14F-4D97-AF65-F5344CB8AC3E}">
        <p14:creationId xmlns:p14="http://schemas.microsoft.com/office/powerpoint/2010/main" val="2907582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MX" sz="1200" b="0" i="0" u="none" strike="noStrike" dirty="0" smtClean="0">
                <a:effectLst/>
                <a:latin typeface="+mj-lt"/>
                <a:ea typeface="+mj-ea"/>
                <a:cs typeface="+mj-cs"/>
                <a:sym typeface="Calibri"/>
                <a:hlinkClick r:id="rId3"/>
              </a:rPr>
              <a:t>https://kahoot.it/challenge/04351679?challenge-id=57493deb-1c72-4f52-8e4f-e650ca3b099f_1628269287094</a:t>
            </a:r>
            <a:endParaRPr lang="es-MX" dirty="0"/>
          </a:p>
        </p:txBody>
      </p:sp>
    </p:spTree>
    <p:extLst>
      <p:ext uri="{BB962C8B-B14F-4D97-AF65-F5344CB8AC3E}">
        <p14:creationId xmlns:p14="http://schemas.microsoft.com/office/powerpoint/2010/main" val="6717161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Portada">
    <p:spTree>
      <p:nvGrpSpPr>
        <p:cNvPr id="1" name=""/>
        <p:cNvGrpSpPr/>
        <p:nvPr/>
      </p:nvGrpSpPr>
      <p:grpSpPr>
        <a:xfrm>
          <a:off x="0" y="0"/>
          <a:ext cx="0" cy="0"/>
          <a:chOff x="0" y="0"/>
          <a:chExt cx="0" cy="0"/>
        </a:xfrm>
      </p:grpSpPr>
      <p:pic>
        <p:nvPicPr>
          <p:cNvPr id="14" name="Imagen 6" descr="Imagen 6"/>
          <p:cNvPicPr>
            <a:picLocks noChangeAspect="1"/>
          </p:cNvPicPr>
          <p:nvPr/>
        </p:nvPicPr>
        <p:blipFill>
          <a:blip r:embed="rId2">
            <a:extLst/>
          </a:blip>
          <a:srcRect l="23995" t="32025"/>
          <a:stretch>
            <a:fillRect/>
          </a:stretch>
        </p:blipFill>
        <p:spPr>
          <a:xfrm>
            <a:off x="-1" y="-3"/>
            <a:ext cx="12192001" cy="6858006"/>
          </a:xfrm>
          <a:prstGeom prst="rect">
            <a:avLst/>
          </a:prstGeom>
          <a:ln w="12700">
            <a:miter lim="400000"/>
          </a:ln>
        </p:spPr>
      </p:pic>
      <p:sp>
        <p:nvSpPr>
          <p:cNvPr id="15" name="Rectángulo 3"/>
          <p:cNvSpPr/>
          <p:nvPr/>
        </p:nvSpPr>
        <p:spPr>
          <a:xfrm>
            <a:off x="0" y="0"/>
            <a:ext cx="4433104" cy="5874526"/>
          </a:xfrm>
          <a:prstGeom prst="rect">
            <a:avLst/>
          </a:prstGeom>
          <a:solidFill>
            <a:srgbClr val="FFFFFF">
              <a:alpha val="40000"/>
            </a:srgbClr>
          </a:solidFill>
          <a:ln w="12700">
            <a:miter lim="400000"/>
          </a:ln>
        </p:spPr>
        <p:txBody>
          <a:bodyPr lIns="45718" tIns="45718" rIns="45718" bIns="45718" anchor="ctr"/>
          <a:lstStyle/>
          <a:p>
            <a:pPr algn="ctr">
              <a:defRPr>
                <a:solidFill>
                  <a:srgbClr val="FFFFFF"/>
                </a:solidFill>
                <a:latin typeface="+mj-lt"/>
                <a:ea typeface="+mj-ea"/>
                <a:cs typeface="+mj-cs"/>
                <a:sym typeface="Calibri"/>
              </a:defRPr>
            </a:pPr>
            <a:endParaRPr/>
          </a:p>
        </p:txBody>
      </p:sp>
      <p:sp>
        <p:nvSpPr>
          <p:cNvPr id="16" name="Rectángulo 11"/>
          <p:cNvSpPr/>
          <p:nvPr/>
        </p:nvSpPr>
        <p:spPr>
          <a:xfrm>
            <a:off x="4433103" y="-2"/>
            <a:ext cx="1385893" cy="4312193"/>
          </a:xfrm>
          <a:prstGeom prst="rect">
            <a:avLst/>
          </a:prstGeom>
          <a:solidFill>
            <a:srgbClr val="FFFFFF">
              <a:alpha val="40000"/>
            </a:srgbClr>
          </a:solidFill>
          <a:ln w="12700">
            <a:miter lim="400000"/>
          </a:ln>
        </p:spPr>
        <p:txBody>
          <a:bodyPr lIns="45718" tIns="45718" rIns="45718" bIns="45718" anchor="ctr"/>
          <a:lstStyle/>
          <a:p>
            <a:pPr algn="ctr">
              <a:defRPr>
                <a:solidFill>
                  <a:srgbClr val="FFFFFF"/>
                </a:solidFill>
                <a:latin typeface="+mj-lt"/>
                <a:ea typeface="+mj-ea"/>
                <a:cs typeface="+mj-cs"/>
                <a:sym typeface="Calibri"/>
              </a:defRPr>
            </a:pPr>
            <a:endParaRPr/>
          </a:p>
        </p:txBody>
      </p:sp>
      <p:sp>
        <p:nvSpPr>
          <p:cNvPr id="17" name="Título del tema, lección o unidad"/>
          <p:cNvSpPr txBox="1">
            <a:spLocks noGrp="1"/>
          </p:cNvSpPr>
          <p:nvPr>
            <p:ph type="title" hasCustomPrompt="1"/>
          </p:nvPr>
        </p:nvSpPr>
        <p:spPr>
          <a:xfrm>
            <a:off x="130967" y="1813465"/>
            <a:ext cx="11930065" cy="2133603"/>
          </a:xfrm>
          <a:prstGeom prst="rect">
            <a:avLst/>
          </a:prstGeom>
        </p:spPr>
        <p:txBody>
          <a:bodyPr/>
          <a:lstStyle>
            <a:lvl1pPr algn="r">
              <a:defRPr sz="6000"/>
            </a:lvl1pPr>
          </a:lstStyle>
          <a:p>
            <a:r>
              <a:t>Título del tema, lección o unidad</a:t>
            </a:r>
          </a:p>
        </p:txBody>
      </p:sp>
      <p:sp>
        <p:nvSpPr>
          <p:cNvPr id="18" name="Nivel de texto 1…"/>
          <p:cNvSpPr txBox="1">
            <a:spLocks noGrp="1"/>
          </p:cNvSpPr>
          <p:nvPr>
            <p:ph type="body" sz="quarter" idx="1" hasCustomPrompt="1"/>
          </p:nvPr>
        </p:nvSpPr>
        <p:spPr>
          <a:xfrm>
            <a:off x="2917031" y="3947064"/>
            <a:ext cx="9144001" cy="365129"/>
          </a:xfrm>
          <a:prstGeom prst="rect">
            <a:avLst/>
          </a:prstGeom>
        </p:spPr>
        <p:txBody>
          <a:bodyPr/>
          <a:lstStyle>
            <a:lvl1pPr marL="0" indent="0" algn="ctr">
              <a:buSzTx/>
              <a:buFontTx/>
              <a:buNone/>
              <a:defRPr sz="2400">
                <a:solidFill>
                  <a:srgbClr val="000000"/>
                </a:solidFill>
              </a:defRPr>
            </a:lvl1pPr>
            <a:lvl2pPr marL="0" indent="0" algn="ctr">
              <a:buSzTx/>
              <a:buFontTx/>
              <a:buNone/>
              <a:defRPr sz="2400">
                <a:solidFill>
                  <a:srgbClr val="000000"/>
                </a:solidFill>
              </a:defRPr>
            </a:lvl2pPr>
            <a:lvl3pPr marL="0" indent="0" algn="ctr">
              <a:buSzTx/>
              <a:buFontTx/>
              <a:buNone/>
              <a:defRPr sz="2400">
                <a:solidFill>
                  <a:srgbClr val="000000"/>
                </a:solidFill>
              </a:defRPr>
            </a:lvl3pPr>
            <a:lvl4pPr marL="0" indent="0" algn="ctr">
              <a:buSzTx/>
              <a:buFontTx/>
              <a:buNone/>
              <a:defRPr sz="2400">
                <a:solidFill>
                  <a:srgbClr val="000000"/>
                </a:solidFill>
              </a:defRPr>
            </a:lvl4pPr>
            <a:lvl5pPr marL="0" indent="0" algn="ctr">
              <a:buSzTx/>
              <a:buFontTx/>
              <a:buNone/>
              <a:defRPr sz="2400">
                <a:solidFill>
                  <a:srgbClr val="000000"/>
                </a:solidFill>
              </a:defRPr>
            </a:lvl5pPr>
          </a:lstStyle>
          <a:p>
            <a:r>
              <a:t>Sesión sincrónica</a:t>
            </a:r>
          </a:p>
          <a:p>
            <a:pPr lvl="1"/>
            <a:endParaRPr/>
          </a:p>
          <a:p>
            <a:pPr lvl="2"/>
            <a:endParaRPr/>
          </a:p>
          <a:p>
            <a:pPr lvl="3"/>
            <a:endParaRPr/>
          </a:p>
          <a:p>
            <a:pPr lvl="4"/>
            <a:endParaRPr/>
          </a:p>
        </p:txBody>
      </p:sp>
      <p:sp>
        <p:nvSpPr>
          <p:cNvPr id="19" name="Marcador de texto 13"/>
          <p:cNvSpPr>
            <a:spLocks noGrp="1"/>
          </p:cNvSpPr>
          <p:nvPr>
            <p:ph type="body" sz="quarter" idx="21" hasCustomPrompt="1"/>
          </p:nvPr>
        </p:nvSpPr>
        <p:spPr>
          <a:xfrm>
            <a:off x="1385888" y="671512"/>
            <a:ext cx="10674351" cy="1141414"/>
          </a:xfrm>
          <a:prstGeom prst="rect">
            <a:avLst/>
          </a:prstGeom>
        </p:spPr>
        <p:txBody>
          <a:bodyPr anchor="ctr"/>
          <a:lstStyle>
            <a:lvl1pPr marL="0" indent="0" algn="r">
              <a:buSzTx/>
              <a:buFontTx/>
              <a:buNone/>
              <a:defRPr sz="4400" b="1">
                <a:solidFill>
                  <a:srgbClr val="404040"/>
                </a:solidFill>
              </a:defRPr>
            </a:lvl1pPr>
          </a:lstStyle>
          <a:p>
            <a:r>
              <a:t>Nombre del programa/certificado/curso</a:t>
            </a:r>
          </a:p>
        </p:txBody>
      </p:sp>
      <p:pic>
        <p:nvPicPr>
          <p:cNvPr id="20" name="Imagen 15" descr="Imagen 15"/>
          <p:cNvPicPr>
            <a:picLocks noChangeAspect="1"/>
          </p:cNvPicPr>
          <p:nvPr/>
        </p:nvPicPr>
        <p:blipFill>
          <a:blip r:embed="rId3">
            <a:extLst/>
          </a:blip>
          <a:srcRect l="31461"/>
          <a:stretch>
            <a:fillRect/>
          </a:stretch>
        </p:blipFill>
        <p:spPr>
          <a:xfrm>
            <a:off x="-3" y="6179518"/>
            <a:ext cx="2259600" cy="574032"/>
          </a:xfrm>
          <a:prstGeom prst="rect">
            <a:avLst/>
          </a:prstGeom>
          <a:ln w="12700">
            <a:miter lim="400000"/>
          </a:ln>
        </p:spPr>
      </p:pic>
      <p:pic>
        <p:nvPicPr>
          <p:cNvPr id="21" name="Imagen 16" descr="Imagen 16"/>
          <p:cNvPicPr>
            <a:picLocks noChangeAspect="1"/>
          </p:cNvPicPr>
          <p:nvPr/>
        </p:nvPicPr>
        <p:blipFill>
          <a:blip r:embed="rId3">
            <a:extLst/>
          </a:blip>
          <a:stretch>
            <a:fillRect/>
          </a:stretch>
        </p:blipFill>
        <p:spPr>
          <a:xfrm>
            <a:off x="308983" y="6179513"/>
            <a:ext cx="3296812" cy="574037"/>
          </a:xfrm>
          <a:prstGeom prst="rect">
            <a:avLst/>
          </a:prstGeom>
          <a:ln w="12700">
            <a:miter lim="400000"/>
          </a:ln>
        </p:spPr>
      </p:pic>
      <p:pic>
        <p:nvPicPr>
          <p:cNvPr id="22" name="Imagen 8" descr="Imagen 8"/>
          <p:cNvPicPr>
            <a:picLocks noChangeAspect="1"/>
          </p:cNvPicPr>
          <p:nvPr/>
        </p:nvPicPr>
        <p:blipFill>
          <a:blip r:embed="rId4">
            <a:alphaModFix amt="55000"/>
            <a:extLst/>
          </a:blip>
          <a:stretch>
            <a:fillRect/>
          </a:stretch>
        </p:blipFill>
        <p:spPr>
          <a:xfrm rot="3388466">
            <a:off x="-2170248" y="5695858"/>
            <a:ext cx="12192001" cy="1340812"/>
          </a:xfrm>
          <a:prstGeom prst="rect">
            <a:avLst/>
          </a:prstGeom>
          <a:ln w="12700">
            <a:miter lim="400000"/>
          </a:ln>
        </p:spPr>
      </p:pic>
      <p:sp>
        <p:nvSpPr>
          <p:cNvPr id="2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Extras">
    <p:spTree>
      <p:nvGrpSpPr>
        <p:cNvPr id="1" name=""/>
        <p:cNvGrpSpPr/>
        <p:nvPr/>
      </p:nvGrpSpPr>
      <p:grpSpPr>
        <a:xfrm>
          <a:off x="0" y="0"/>
          <a:ext cx="0" cy="0"/>
          <a:chOff x="0" y="0"/>
          <a:chExt cx="0" cy="0"/>
        </a:xfrm>
      </p:grpSpPr>
      <p:pic>
        <p:nvPicPr>
          <p:cNvPr id="121" name="Imagen 5" descr="Imagen 5"/>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22" name="Extras"/>
          <p:cNvSpPr txBox="1">
            <a:spLocks noGrp="1"/>
          </p:cNvSpPr>
          <p:nvPr>
            <p:ph type="title" hasCustomPrompt="1"/>
          </p:nvPr>
        </p:nvSpPr>
        <p:spPr>
          <a:prstGeom prst="rect">
            <a:avLst/>
          </a:prstGeom>
        </p:spPr>
        <p:txBody>
          <a:bodyPr/>
          <a:lstStyle>
            <a:lvl1pPr>
              <a:defRPr sz="4400">
                <a:solidFill>
                  <a:srgbClr val="3B3838"/>
                </a:solidFill>
              </a:defRPr>
            </a:lvl1pPr>
          </a:lstStyle>
          <a:p>
            <a:r>
              <a:t>Extras</a:t>
            </a:r>
          </a:p>
        </p:txBody>
      </p:sp>
      <p:sp>
        <p:nvSpPr>
          <p:cNvPr id="12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Actividad de psic. positiva">
    <p:spTree>
      <p:nvGrpSpPr>
        <p:cNvPr id="1" name=""/>
        <p:cNvGrpSpPr/>
        <p:nvPr/>
      </p:nvGrpSpPr>
      <p:grpSpPr>
        <a:xfrm>
          <a:off x="0" y="0"/>
          <a:ext cx="0" cy="0"/>
          <a:chOff x="0" y="0"/>
          <a:chExt cx="0" cy="0"/>
        </a:xfrm>
      </p:grpSpPr>
      <p:pic>
        <p:nvPicPr>
          <p:cNvPr id="30" name="Imagen 6" descr="Imagen 6"/>
          <p:cNvPicPr>
            <a:picLocks noChangeAspect="1"/>
          </p:cNvPicPr>
          <p:nvPr/>
        </p:nvPicPr>
        <p:blipFill>
          <a:blip r:embed="rId2">
            <a:extLst/>
          </a:blip>
          <a:srcRect r="2353"/>
          <a:stretch>
            <a:fillRect/>
          </a:stretch>
        </p:blipFill>
        <p:spPr>
          <a:xfrm>
            <a:off x="0" y="0"/>
            <a:ext cx="12192001" cy="6858000"/>
          </a:xfrm>
          <a:prstGeom prst="rect">
            <a:avLst/>
          </a:prstGeom>
          <a:ln w="12700">
            <a:miter lim="400000"/>
          </a:ln>
        </p:spPr>
      </p:pic>
      <p:sp>
        <p:nvSpPr>
          <p:cNvPr id="31" name="Actividad de psicología positiva"/>
          <p:cNvSpPr txBox="1">
            <a:spLocks noGrp="1"/>
          </p:cNvSpPr>
          <p:nvPr>
            <p:ph type="title" hasCustomPrompt="1"/>
          </p:nvPr>
        </p:nvSpPr>
        <p:spPr>
          <a:xfrm>
            <a:off x="613486" y="576262"/>
            <a:ext cx="8298502" cy="2630965"/>
          </a:xfrm>
          <a:prstGeom prst="rect">
            <a:avLst/>
          </a:prstGeom>
        </p:spPr>
        <p:txBody>
          <a:bodyPr/>
          <a:lstStyle>
            <a:lvl1pPr>
              <a:defRPr sz="6000"/>
            </a:lvl1pPr>
          </a:lstStyle>
          <a:p>
            <a:r>
              <a:t>Actividad de psicología positiva</a:t>
            </a:r>
          </a:p>
        </p:txBody>
      </p:sp>
      <p:sp>
        <p:nvSpPr>
          <p:cNvPr id="32" name="Nivel de texto 1…"/>
          <p:cNvSpPr txBox="1">
            <a:spLocks noGrp="1"/>
          </p:cNvSpPr>
          <p:nvPr>
            <p:ph type="body" sz="half" idx="1" hasCustomPrompt="1"/>
          </p:nvPr>
        </p:nvSpPr>
        <p:spPr>
          <a:xfrm>
            <a:off x="613486" y="3429001"/>
            <a:ext cx="10515601" cy="2535076"/>
          </a:xfrm>
          <a:prstGeom prst="rect">
            <a:avLst/>
          </a:prstGeom>
        </p:spPr>
        <p:txBody>
          <a:bodyPr/>
          <a:lstStyle>
            <a:lvl1pPr marL="0" indent="0">
              <a:buSzTx/>
              <a:buFontTx/>
              <a:buNone/>
              <a:defRPr sz="2400">
                <a:latin typeface="+mj-lt"/>
                <a:ea typeface="+mj-ea"/>
                <a:cs typeface="+mj-cs"/>
                <a:sym typeface="Calibri"/>
              </a:defRPr>
            </a:lvl1pPr>
            <a:lvl2pPr marL="0" indent="0">
              <a:buSzTx/>
              <a:buFontTx/>
              <a:buNone/>
              <a:defRPr sz="2400">
                <a:latin typeface="+mj-lt"/>
                <a:ea typeface="+mj-ea"/>
                <a:cs typeface="+mj-cs"/>
                <a:sym typeface="Calibri"/>
              </a:defRPr>
            </a:lvl2pPr>
            <a:lvl3pPr marL="0" indent="0">
              <a:buSzTx/>
              <a:buFontTx/>
              <a:buNone/>
              <a:defRPr sz="2400">
                <a:latin typeface="+mj-lt"/>
                <a:ea typeface="+mj-ea"/>
                <a:cs typeface="+mj-cs"/>
                <a:sym typeface="Calibri"/>
              </a:defRPr>
            </a:lvl3pPr>
            <a:lvl4pPr marL="0" indent="0">
              <a:buSzTx/>
              <a:buFontTx/>
              <a:buNone/>
              <a:defRPr sz="2400">
                <a:latin typeface="+mj-lt"/>
                <a:ea typeface="+mj-ea"/>
                <a:cs typeface="+mj-cs"/>
                <a:sym typeface="Calibri"/>
              </a:defRPr>
            </a:lvl4pPr>
            <a:lvl5pPr marL="0" indent="0">
              <a:buSzTx/>
              <a:buFontTx/>
              <a:buNone/>
              <a:defRPr sz="2400">
                <a:latin typeface="+mj-lt"/>
                <a:ea typeface="+mj-ea"/>
                <a:cs typeface="+mj-cs"/>
                <a:sym typeface="Calibri"/>
              </a:defRPr>
            </a:lvl5pPr>
          </a:lstStyle>
          <a:p>
            <a:r>
              <a:t>Detalles de la actividad</a:t>
            </a:r>
          </a:p>
          <a:p>
            <a:pPr lvl="1"/>
            <a:endParaRPr/>
          </a:p>
          <a:p>
            <a:pPr lvl="2"/>
            <a:endParaRPr/>
          </a:p>
          <a:p>
            <a:pPr lvl="3"/>
            <a:endParaRPr/>
          </a:p>
          <a:p>
            <a:pPr lvl="4"/>
            <a:endParaRPr/>
          </a:p>
        </p:txBody>
      </p:sp>
      <p:pic>
        <p:nvPicPr>
          <p:cNvPr id="33" name="Imagen 7" descr="Imagen 7"/>
          <p:cNvPicPr>
            <a:picLocks noChangeAspect="1"/>
          </p:cNvPicPr>
          <p:nvPr/>
        </p:nvPicPr>
        <p:blipFill>
          <a:blip r:embed="rId3">
            <a:extLst/>
          </a:blip>
          <a:stretch>
            <a:fillRect/>
          </a:stretch>
        </p:blipFill>
        <p:spPr>
          <a:xfrm flipV="1">
            <a:off x="750887" y="3136425"/>
            <a:ext cx="3008834" cy="141596"/>
          </a:xfrm>
          <a:prstGeom prst="rect">
            <a:avLst/>
          </a:prstGeom>
          <a:ln w="12700">
            <a:miter lim="400000"/>
          </a:ln>
        </p:spPr>
      </p:pic>
      <p:sp>
        <p:nvSpPr>
          <p:cNvPr id="3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Introducción a">
    <p:spTree>
      <p:nvGrpSpPr>
        <p:cNvPr id="1" name=""/>
        <p:cNvGrpSpPr/>
        <p:nvPr/>
      </p:nvGrpSpPr>
      <p:grpSpPr>
        <a:xfrm>
          <a:off x="0" y="0"/>
          <a:ext cx="0" cy="0"/>
          <a:chOff x="0" y="0"/>
          <a:chExt cx="0" cy="0"/>
        </a:xfrm>
      </p:grpSpPr>
      <p:sp>
        <p:nvSpPr>
          <p:cNvPr id="41" name="Introducción"/>
          <p:cNvSpPr txBox="1">
            <a:spLocks noGrp="1"/>
          </p:cNvSpPr>
          <p:nvPr>
            <p:ph type="title" hasCustomPrompt="1"/>
          </p:nvPr>
        </p:nvSpPr>
        <p:spPr>
          <a:prstGeom prst="rect">
            <a:avLst/>
          </a:prstGeom>
        </p:spPr>
        <p:txBody>
          <a:bodyPr/>
          <a:lstStyle/>
          <a:p>
            <a:r>
              <a:t>Introducción</a:t>
            </a:r>
          </a:p>
        </p:txBody>
      </p:sp>
      <p:sp>
        <p:nvSpPr>
          <p:cNvPr id="42"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4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Introducción b">
    <p:spTree>
      <p:nvGrpSpPr>
        <p:cNvPr id="1" name=""/>
        <p:cNvGrpSpPr/>
        <p:nvPr/>
      </p:nvGrpSpPr>
      <p:grpSpPr>
        <a:xfrm>
          <a:off x="0" y="0"/>
          <a:ext cx="0" cy="0"/>
          <a:chOff x="0" y="0"/>
          <a:chExt cx="0" cy="0"/>
        </a:xfrm>
      </p:grpSpPr>
      <p:pic>
        <p:nvPicPr>
          <p:cNvPr id="50" name="Imagen 5" descr="Imagen 5"/>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51" name="Introducción"/>
          <p:cNvSpPr txBox="1">
            <a:spLocks noGrp="1"/>
          </p:cNvSpPr>
          <p:nvPr>
            <p:ph type="title" hasCustomPrompt="1"/>
          </p:nvPr>
        </p:nvSpPr>
        <p:spPr>
          <a:prstGeom prst="rect">
            <a:avLst/>
          </a:prstGeom>
        </p:spPr>
        <p:txBody>
          <a:bodyPr/>
          <a:lstStyle/>
          <a:p>
            <a:r>
              <a:t>Introducción</a:t>
            </a:r>
          </a:p>
        </p:txBody>
      </p:sp>
      <p:sp>
        <p:nvSpPr>
          <p:cNvPr id="52" name="Nivel de texto 1…"/>
          <p:cNvSpPr txBox="1">
            <a:spLocks noGrp="1"/>
          </p:cNvSpPr>
          <p:nvPr>
            <p:ph type="body" sz="half" idx="1"/>
          </p:nvPr>
        </p:nvSpPr>
        <p:spPr>
          <a:xfrm>
            <a:off x="838200" y="1825625"/>
            <a:ext cx="5181600" cy="4111151"/>
          </a:xfrm>
          <a:prstGeom prst="rect">
            <a:avLst/>
          </a:prstGeom>
        </p:spPr>
        <p:txBody>
          <a:bodyPr/>
          <a:lstStyle>
            <a:lvl1pPr>
              <a:defRPr>
                <a:latin typeface="+mj-lt"/>
                <a:ea typeface="+mj-ea"/>
                <a:cs typeface="+mj-cs"/>
                <a:sym typeface="Calibri"/>
              </a:defRPr>
            </a:lvl1pPr>
            <a:lvl2pPr>
              <a:defRPr>
                <a:latin typeface="+mj-lt"/>
                <a:ea typeface="+mj-ea"/>
                <a:cs typeface="+mj-cs"/>
                <a:sym typeface="Calibri"/>
              </a:defRPr>
            </a:lvl2pPr>
            <a:lvl3pPr>
              <a:defRPr>
                <a:latin typeface="+mj-lt"/>
                <a:ea typeface="+mj-ea"/>
                <a:cs typeface="+mj-cs"/>
                <a:sym typeface="Calibri"/>
              </a:defRPr>
            </a:lvl3pPr>
            <a:lvl4pPr>
              <a:defRPr>
                <a:latin typeface="+mj-lt"/>
                <a:ea typeface="+mj-ea"/>
                <a:cs typeface="+mj-cs"/>
                <a:sym typeface="Calibri"/>
              </a:defRPr>
            </a:lvl4pPr>
            <a:lvl5pPr>
              <a:defRPr>
                <a:latin typeface="+mj-lt"/>
                <a:ea typeface="+mj-ea"/>
                <a:cs typeface="+mj-cs"/>
                <a:sym typeface="Calibri"/>
              </a:defRPr>
            </a:lvl5pPr>
          </a:lstStyle>
          <a:p>
            <a:r>
              <a:t>Nivel de texto 1</a:t>
            </a:r>
          </a:p>
          <a:p>
            <a:pPr lvl="1"/>
            <a:r>
              <a:t>Nivel de texto 2</a:t>
            </a:r>
          </a:p>
          <a:p>
            <a:pPr lvl="2"/>
            <a:r>
              <a:t>Nivel de texto 3</a:t>
            </a:r>
          </a:p>
          <a:p>
            <a:pPr lvl="3"/>
            <a:r>
              <a:t>Nivel de texto 4</a:t>
            </a:r>
          </a:p>
          <a:p>
            <a:pPr lvl="4"/>
            <a:r>
              <a:t>Nivel de texto 5</a:t>
            </a:r>
          </a:p>
        </p:txBody>
      </p:sp>
      <p:pic>
        <p:nvPicPr>
          <p:cNvPr id="53" name="Imagen 8" descr="Imagen 8"/>
          <p:cNvPicPr>
            <a:picLocks noChangeAspect="1"/>
          </p:cNvPicPr>
          <p:nvPr/>
        </p:nvPicPr>
        <p:blipFill>
          <a:blip r:embed="rId3">
            <a:extLst/>
          </a:blip>
          <a:srcRect b="40104"/>
          <a:stretch>
            <a:fillRect/>
          </a:stretch>
        </p:blipFill>
        <p:spPr>
          <a:xfrm rot="10800000" flipH="1">
            <a:off x="346867" y="-1"/>
            <a:ext cx="3048001" cy="1825625"/>
          </a:xfrm>
          <a:prstGeom prst="rect">
            <a:avLst/>
          </a:prstGeom>
          <a:ln w="12700">
            <a:miter lim="400000"/>
          </a:ln>
        </p:spPr>
      </p:pic>
      <p:sp>
        <p:nvSpPr>
          <p:cNvPr id="5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Actividad">
    <p:spTree>
      <p:nvGrpSpPr>
        <p:cNvPr id="1" name=""/>
        <p:cNvGrpSpPr/>
        <p:nvPr/>
      </p:nvGrpSpPr>
      <p:grpSpPr>
        <a:xfrm>
          <a:off x="0" y="0"/>
          <a:ext cx="0" cy="0"/>
          <a:chOff x="0" y="0"/>
          <a:chExt cx="0" cy="0"/>
        </a:xfrm>
      </p:grpSpPr>
      <p:pic>
        <p:nvPicPr>
          <p:cNvPr id="61" name="Imagen 5" descr="Imagen 5"/>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62" name="Actividad n"/>
          <p:cNvSpPr txBox="1">
            <a:spLocks noGrp="1"/>
          </p:cNvSpPr>
          <p:nvPr>
            <p:ph type="title" hasCustomPrompt="1"/>
          </p:nvPr>
        </p:nvSpPr>
        <p:spPr>
          <a:prstGeom prst="rect">
            <a:avLst/>
          </a:prstGeom>
        </p:spPr>
        <p:txBody>
          <a:bodyPr/>
          <a:lstStyle/>
          <a:p>
            <a:r>
              <a:t>Actividad n</a:t>
            </a:r>
          </a:p>
        </p:txBody>
      </p:sp>
      <p:sp>
        <p:nvSpPr>
          <p:cNvPr id="63" name="Nivel de texto 1…"/>
          <p:cNvSpPr txBox="1">
            <a:spLocks noGrp="1"/>
          </p:cNvSpPr>
          <p:nvPr>
            <p:ph type="body" idx="1" hasCustomPrompt="1"/>
          </p:nvPr>
        </p:nvSpPr>
        <p:spPr>
          <a:prstGeom prst="rect">
            <a:avLst/>
          </a:prstGeom>
        </p:spPr>
        <p:txBody>
          <a:bodyPr/>
          <a:lstStyle/>
          <a:p>
            <a:r>
              <a:t>Instrucciones/detalles de la actividad</a:t>
            </a:r>
          </a:p>
          <a:p>
            <a:pPr lvl="1"/>
            <a:endParaRPr/>
          </a:p>
          <a:p>
            <a:pPr lvl="2"/>
            <a:endParaRPr/>
          </a:p>
          <a:p>
            <a:pPr lvl="3"/>
            <a:endParaRPr/>
          </a:p>
          <a:p>
            <a:pPr lvl="4"/>
            <a:endParaRPr/>
          </a:p>
        </p:txBody>
      </p:sp>
      <p:pic>
        <p:nvPicPr>
          <p:cNvPr id="64" name="Imagen 4" descr="Imagen 4"/>
          <p:cNvPicPr>
            <a:picLocks noChangeAspect="1"/>
          </p:cNvPicPr>
          <p:nvPr/>
        </p:nvPicPr>
        <p:blipFill>
          <a:blip r:embed="rId3">
            <a:extLst/>
          </a:blip>
          <a:srcRect t="1" r="2835"/>
          <a:stretch>
            <a:fillRect/>
          </a:stretch>
        </p:blipFill>
        <p:spPr>
          <a:xfrm rot="5400000" flipH="1">
            <a:off x="-1172714" y="1514715"/>
            <a:ext cx="3183633" cy="154193"/>
          </a:xfrm>
          <a:prstGeom prst="rect">
            <a:avLst/>
          </a:prstGeom>
          <a:ln w="12700">
            <a:miter lim="400000"/>
          </a:ln>
        </p:spPr>
      </p:pic>
      <p:sp>
        <p:nvSpPr>
          <p:cNvPr id="6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Quiz">
    <p:spTree>
      <p:nvGrpSpPr>
        <p:cNvPr id="1" name=""/>
        <p:cNvGrpSpPr/>
        <p:nvPr/>
      </p:nvGrpSpPr>
      <p:grpSpPr>
        <a:xfrm>
          <a:off x="0" y="0"/>
          <a:ext cx="0" cy="0"/>
          <a:chOff x="0" y="0"/>
          <a:chExt cx="0" cy="0"/>
        </a:xfrm>
      </p:grpSpPr>
      <p:pic>
        <p:nvPicPr>
          <p:cNvPr id="72" name="Imagen 11" descr="Imagen 11"/>
          <p:cNvPicPr>
            <a:picLocks noChangeAspect="1"/>
          </p:cNvPicPr>
          <p:nvPr/>
        </p:nvPicPr>
        <p:blipFill>
          <a:blip r:embed="rId2">
            <a:extLst/>
          </a:blip>
          <a:srcRect l="39784" b="66695"/>
          <a:stretch>
            <a:fillRect/>
          </a:stretch>
        </p:blipFill>
        <p:spPr>
          <a:xfrm>
            <a:off x="-3" y="-2"/>
            <a:ext cx="12192006" cy="6858005"/>
          </a:xfrm>
          <a:prstGeom prst="rect">
            <a:avLst/>
          </a:prstGeom>
          <a:ln w="12700">
            <a:miter lim="400000"/>
          </a:ln>
        </p:spPr>
      </p:pic>
      <p:sp>
        <p:nvSpPr>
          <p:cNvPr id="73" name="Quiz"/>
          <p:cNvSpPr txBox="1">
            <a:spLocks noGrp="1"/>
          </p:cNvSpPr>
          <p:nvPr>
            <p:ph type="title" hasCustomPrompt="1"/>
          </p:nvPr>
        </p:nvSpPr>
        <p:spPr>
          <a:xfrm>
            <a:off x="839787" y="365125"/>
            <a:ext cx="8918365" cy="1325563"/>
          </a:xfrm>
          <a:prstGeom prst="rect">
            <a:avLst/>
          </a:prstGeom>
        </p:spPr>
        <p:txBody>
          <a:bodyPr/>
          <a:lstStyle>
            <a:lvl1pPr>
              <a:defRPr sz="6000"/>
            </a:lvl1pPr>
          </a:lstStyle>
          <a:p>
            <a:r>
              <a:t>Quiz</a:t>
            </a:r>
          </a:p>
        </p:txBody>
      </p:sp>
      <p:sp>
        <p:nvSpPr>
          <p:cNvPr id="74" name="Nivel de texto 1…"/>
          <p:cNvSpPr txBox="1">
            <a:spLocks noGrp="1"/>
          </p:cNvSpPr>
          <p:nvPr>
            <p:ph type="body" sz="quarter" idx="1" hasCustomPrompt="1"/>
          </p:nvPr>
        </p:nvSpPr>
        <p:spPr>
          <a:xfrm>
            <a:off x="839787" y="1681163"/>
            <a:ext cx="7553588" cy="823916"/>
          </a:xfrm>
          <a:prstGeom prst="rect">
            <a:avLst/>
          </a:prstGeom>
        </p:spPr>
        <p:txBody>
          <a:bodyPr anchor="b"/>
          <a:lstStyle>
            <a:lvl1pPr marL="0" indent="0">
              <a:buSzTx/>
              <a:buFontTx/>
              <a:buNone/>
              <a:defRPr sz="2400"/>
            </a:lvl1pPr>
            <a:lvl2pPr marL="0" indent="0">
              <a:buSzTx/>
              <a:buFontTx/>
              <a:buNone/>
              <a:defRPr sz="2400"/>
            </a:lvl2pPr>
            <a:lvl3pPr marL="0" indent="0">
              <a:buSzTx/>
              <a:buFontTx/>
              <a:buNone/>
              <a:defRPr sz="2400"/>
            </a:lvl3pPr>
            <a:lvl4pPr marL="0" indent="0">
              <a:buSzTx/>
              <a:buFontTx/>
              <a:buNone/>
              <a:defRPr sz="2400"/>
            </a:lvl4pPr>
            <a:lvl5pPr marL="0" indent="0">
              <a:buSzTx/>
              <a:buFontTx/>
              <a:buNone/>
              <a:defRPr sz="2400"/>
            </a:lvl5pPr>
          </a:lstStyle>
          <a:p>
            <a:r>
              <a:t>Instrucciones o liga para el quiz</a:t>
            </a:r>
          </a:p>
          <a:p>
            <a:pPr lvl="1"/>
            <a:endParaRPr/>
          </a:p>
          <a:p>
            <a:pPr lvl="2"/>
            <a:endParaRPr/>
          </a:p>
          <a:p>
            <a:pPr lvl="3"/>
            <a:endParaRPr/>
          </a:p>
          <a:p>
            <a:pPr lvl="4"/>
            <a:endParaRPr/>
          </a:p>
        </p:txBody>
      </p:sp>
      <p:pic>
        <p:nvPicPr>
          <p:cNvPr id="75" name="Imagen 12" descr="Imagen 12"/>
          <p:cNvPicPr>
            <a:picLocks noChangeAspect="1"/>
          </p:cNvPicPr>
          <p:nvPr/>
        </p:nvPicPr>
        <p:blipFill>
          <a:blip r:embed="rId3">
            <a:extLst/>
          </a:blip>
          <a:stretch>
            <a:fillRect/>
          </a:stretch>
        </p:blipFill>
        <p:spPr>
          <a:xfrm flipV="1">
            <a:off x="839787" y="1610367"/>
            <a:ext cx="3008834" cy="141596"/>
          </a:xfrm>
          <a:prstGeom prst="rect">
            <a:avLst/>
          </a:prstGeom>
          <a:ln w="12700">
            <a:miter lim="400000"/>
          </a:ln>
        </p:spPr>
      </p:pic>
      <p:sp>
        <p:nvSpPr>
          <p:cNvPr id="7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ierre actividad">
    <p:spTree>
      <p:nvGrpSpPr>
        <p:cNvPr id="1" name=""/>
        <p:cNvGrpSpPr/>
        <p:nvPr/>
      </p:nvGrpSpPr>
      <p:grpSpPr>
        <a:xfrm>
          <a:off x="0" y="0"/>
          <a:ext cx="0" cy="0"/>
          <a:chOff x="0" y="0"/>
          <a:chExt cx="0" cy="0"/>
        </a:xfrm>
      </p:grpSpPr>
      <p:pic>
        <p:nvPicPr>
          <p:cNvPr id="83" name="Imagen 5" descr="Imagen 5"/>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84" name="Cierre actividad n"/>
          <p:cNvSpPr txBox="1">
            <a:spLocks noGrp="1"/>
          </p:cNvSpPr>
          <p:nvPr>
            <p:ph type="title" hasCustomPrompt="1"/>
          </p:nvPr>
        </p:nvSpPr>
        <p:spPr>
          <a:prstGeom prst="rect">
            <a:avLst/>
          </a:prstGeom>
        </p:spPr>
        <p:txBody>
          <a:bodyPr/>
          <a:lstStyle/>
          <a:p>
            <a:r>
              <a:t>Cierre actividad n</a:t>
            </a:r>
          </a:p>
        </p:txBody>
      </p:sp>
      <p:sp>
        <p:nvSpPr>
          <p:cNvPr id="85" name="Nivel de texto 1…"/>
          <p:cNvSpPr txBox="1">
            <a:spLocks noGrp="1"/>
          </p:cNvSpPr>
          <p:nvPr>
            <p:ph type="body" idx="1" hasCustomPrompt="1"/>
          </p:nvPr>
        </p:nvSpPr>
        <p:spPr>
          <a:prstGeom prst="rect">
            <a:avLst/>
          </a:prstGeom>
        </p:spPr>
        <p:txBody>
          <a:bodyPr/>
          <a:lstStyle/>
          <a:p>
            <a:r>
              <a:t>Instrucciones/detalles de la actividad</a:t>
            </a:r>
          </a:p>
          <a:p>
            <a:pPr lvl="1"/>
            <a:endParaRPr/>
          </a:p>
          <a:p>
            <a:pPr lvl="2"/>
            <a:endParaRPr/>
          </a:p>
          <a:p>
            <a:pPr lvl="3"/>
            <a:endParaRPr/>
          </a:p>
          <a:p>
            <a:pPr lvl="4"/>
            <a:endParaRPr/>
          </a:p>
        </p:txBody>
      </p:sp>
      <p:pic>
        <p:nvPicPr>
          <p:cNvPr id="86" name="Imagen 4" descr="Imagen 4"/>
          <p:cNvPicPr>
            <a:picLocks noChangeAspect="1"/>
          </p:cNvPicPr>
          <p:nvPr/>
        </p:nvPicPr>
        <p:blipFill>
          <a:blip r:embed="rId3">
            <a:extLst/>
          </a:blip>
          <a:srcRect t="1" r="2835"/>
          <a:stretch>
            <a:fillRect/>
          </a:stretch>
        </p:blipFill>
        <p:spPr>
          <a:xfrm rot="5400000" flipH="1">
            <a:off x="9855264" y="1514718"/>
            <a:ext cx="3183631" cy="154193"/>
          </a:xfrm>
          <a:prstGeom prst="rect">
            <a:avLst/>
          </a:prstGeom>
          <a:ln w="12700">
            <a:miter lim="400000"/>
          </a:ln>
        </p:spPr>
      </p:pic>
      <p:pic>
        <p:nvPicPr>
          <p:cNvPr id="87" name="Imagen 6" descr="Imagen 6"/>
          <p:cNvPicPr>
            <a:picLocks noChangeAspect="1"/>
          </p:cNvPicPr>
          <p:nvPr/>
        </p:nvPicPr>
        <p:blipFill>
          <a:blip r:embed="rId4">
            <a:extLst/>
          </a:blip>
          <a:srcRect b="70052"/>
          <a:stretch>
            <a:fillRect/>
          </a:stretch>
        </p:blipFill>
        <p:spPr>
          <a:xfrm rot="5400000" flipH="1">
            <a:off x="-1067600" y="3942720"/>
            <a:ext cx="3048004" cy="912817"/>
          </a:xfrm>
          <a:prstGeom prst="rect">
            <a:avLst/>
          </a:prstGeom>
          <a:ln w="12700">
            <a:miter lim="400000"/>
          </a:ln>
        </p:spPr>
      </p:pic>
      <p:sp>
        <p:nvSpPr>
          <p:cNvPr id="8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ido con título">
    <p:spTree>
      <p:nvGrpSpPr>
        <p:cNvPr id="1" name=""/>
        <p:cNvGrpSpPr/>
        <p:nvPr/>
      </p:nvGrpSpPr>
      <p:grpSpPr>
        <a:xfrm>
          <a:off x="0" y="0"/>
          <a:ext cx="0" cy="0"/>
          <a:chOff x="0" y="0"/>
          <a:chExt cx="0" cy="0"/>
        </a:xfrm>
      </p:grpSpPr>
      <p:pic>
        <p:nvPicPr>
          <p:cNvPr id="95" name="Imagen 5" descr="Imagen 5"/>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96" name="Explicación del caso/proyecto"/>
          <p:cNvSpPr txBox="1">
            <a:spLocks noGrp="1"/>
          </p:cNvSpPr>
          <p:nvPr>
            <p:ph type="title" hasCustomPrompt="1"/>
          </p:nvPr>
        </p:nvSpPr>
        <p:spPr>
          <a:xfrm>
            <a:off x="839787" y="457200"/>
            <a:ext cx="10512426" cy="1600200"/>
          </a:xfrm>
          <a:prstGeom prst="rect">
            <a:avLst/>
          </a:prstGeom>
        </p:spPr>
        <p:txBody>
          <a:bodyPr/>
          <a:lstStyle>
            <a:lvl1pPr>
              <a:defRPr sz="4800"/>
            </a:lvl1pPr>
          </a:lstStyle>
          <a:p>
            <a:r>
              <a:t>Explicación del caso/proyecto</a:t>
            </a:r>
          </a:p>
        </p:txBody>
      </p:sp>
      <p:sp>
        <p:nvSpPr>
          <p:cNvPr id="97" name="Nivel de texto 1…"/>
          <p:cNvSpPr txBox="1">
            <a:spLocks noGrp="1"/>
          </p:cNvSpPr>
          <p:nvPr>
            <p:ph type="body" sz="half" idx="1"/>
          </p:nvPr>
        </p:nvSpPr>
        <p:spPr>
          <a:xfrm>
            <a:off x="3183626" y="2049459"/>
            <a:ext cx="8058117" cy="3811591"/>
          </a:xfrm>
          <a:prstGeom prst="rect">
            <a:avLst/>
          </a:prstGeom>
        </p:spPr>
        <p:txBody>
          <a:bodyPr/>
          <a:lstStyle>
            <a:lvl1pPr>
              <a:defRPr sz="3200">
                <a:latin typeface="+mj-lt"/>
                <a:ea typeface="+mj-ea"/>
                <a:cs typeface="+mj-cs"/>
                <a:sym typeface="Calibri"/>
              </a:defRPr>
            </a:lvl1pPr>
            <a:lvl2pPr marL="718457" indent="-261257">
              <a:defRPr sz="3200">
                <a:latin typeface="+mj-lt"/>
                <a:ea typeface="+mj-ea"/>
                <a:cs typeface="+mj-cs"/>
                <a:sym typeface="Calibri"/>
              </a:defRPr>
            </a:lvl2pPr>
            <a:lvl3pPr marL="1219200" indent="-304800">
              <a:defRPr sz="3200">
                <a:latin typeface="+mj-lt"/>
                <a:ea typeface="+mj-ea"/>
                <a:cs typeface="+mj-cs"/>
                <a:sym typeface="Calibri"/>
              </a:defRPr>
            </a:lvl3pPr>
            <a:lvl4pPr marL="1737360" indent="-365760">
              <a:defRPr sz="3200">
                <a:latin typeface="+mj-lt"/>
                <a:ea typeface="+mj-ea"/>
                <a:cs typeface="+mj-cs"/>
                <a:sym typeface="Calibri"/>
              </a:defRPr>
            </a:lvl4pPr>
            <a:lvl5pPr marL="2194560" indent="-365760">
              <a:defRPr sz="3200">
                <a:latin typeface="+mj-lt"/>
                <a:ea typeface="+mj-ea"/>
                <a:cs typeface="+mj-cs"/>
                <a:sym typeface="Calibri"/>
              </a:defRPr>
            </a:lvl5pPr>
          </a:lstStyle>
          <a:p>
            <a:r>
              <a:t>Nivel de texto 1</a:t>
            </a:r>
          </a:p>
          <a:p>
            <a:pPr lvl="1"/>
            <a:r>
              <a:t>Nivel de texto 2</a:t>
            </a:r>
          </a:p>
          <a:p>
            <a:pPr lvl="2"/>
            <a:r>
              <a:t>Nivel de texto 3</a:t>
            </a:r>
          </a:p>
          <a:p>
            <a:pPr lvl="3"/>
            <a:r>
              <a:t>Nivel de texto 4</a:t>
            </a:r>
          </a:p>
          <a:p>
            <a:pPr lvl="4"/>
            <a:r>
              <a:t>Nivel de texto 5</a:t>
            </a:r>
          </a:p>
        </p:txBody>
      </p:sp>
      <p:pic>
        <p:nvPicPr>
          <p:cNvPr id="98" name="Imagen 8" descr="Imagen 8"/>
          <p:cNvPicPr>
            <a:picLocks noChangeAspect="1"/>
          </p:cNvPicPr>
          <p:nvPr/>
        </p:nvPicPr>
        <p:blipFill>
          <a:blip r:embed="rId3">
            <a:extLst/>
          </a:blip>
          <a:srcRect t="1" r="2835"/>
          <a:stretch>
            <a:fillRect/>
          </a:stretch>
        </p:blipFill>
        <p:spPr>
          <a:xfrm flipH="1">
            <a:off x="-3" y="1894963"/>
            <a:ext cx="3183633" cy="154194"/>
          </a:xfrm>
          <a:prstGeom prst="rect">
            <a:avLst/>
          </a:prstGeom>
          <a:ln w="12700">
            <a:miter lim="400000"/>
          </a:ln>
        </p:spPr>
      </p:pic>
      <p:pic>
        <p:nvPicPr>
          <p:cNvPr id="99" name="Imagen 9" descr="Imagen 9"/>
          <p:cNvPicPr>
            <a:picLocks noChangeAspect="1"/>
          </p:cNvPicPr>
          <p:nvPr/>
        </p:nvPicPr>
        <p:blipFill>
          <a:blip r:embed="rId4">
            <a:extLst/>
          </a:blip>
          <a:srcRect l="19649" b="70052"/>
          <a:stretch>
            <a:fillRect/>
          </a:stretch>
        </p:blipFill>
        <p:spPr>
          <a:xfrm rot="10800000" flipH="1">
            <a:off x="-3177" y="1438555"/>
            <a:ext cx="2449097" cy="912817"/>
          </a:xfrm>
          <a:prstGeom prst="rect">
            <a:avLst/>
          </a:prstGeom>
          <a:ln w="12700">
            <a:miter lim="400000"/>
          </a:ln>
        </p:spPr>
      </p:pic>
      <p:pic>
        <p:nvPicPr>
          <p:cNvPr id="100" name="Imagen 10" descr="Imagen 10"/>
          <p:cNvPicPr>
            <a:picLocks noChangeAspect="1"/>
          </p:cNvPicPr>
          <p:nvPr/>
        </p:nvPicPr>
        <p:blipFill>
          <a:blip r:embed="rId5">
            <a:extLst/>
          </a:blip>
          <a:srcRect r="25145"/>
          <a:stretch>
            <a:fillRect/>
          </a:stretch>
        </p:blipFill>
        <p:spPr>
          <a:xfrm rot="16200000">
            <a:off x="8500194" y="2772747"/>
            <a:ext cx="5707210" cy="161713"/>
          </a:xfrm>
          <a:prstGeom prst="rect">
            <a:avLst/>
          </a:prstGeom>
          <a:ln w="12700">
            <a:miter lim="400000"/>
          </a:ln>
        </p:spPr>
      </p:pic>
      <p:sp>
        <p:nvSpPr>
          <p:cNvPr id="10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ierre">
    <p:spTree>
      <p:nvGrpSpPr>
        <p:cNvPr id="1" name=""/>
        <p:cNvGrpSpPr/>
        <p:nvPr/>
      </p:nvGrpSpPr>
      <p:grpSpPr>
        <a:xfrm>
          <a:off x="0" y="0"/>
          <a:ext cx="0" cy="0"/>
          <a:chOff x="0" y="0"/>
          <a:chExt cx="0" cy="0"/>
        </a:xfrm>
      </p:grpSpPr>
      <p:pic>
        <p:nvPicPr>
          <p:cNvPr id="108" name="Imagen 3" descr="Imagen 3"/>
          <p:cNvPicPr>
            <a:picLocks noChangeAspect="1"/>
          </p:cNvPicPr>
          <p:nvPr/>
        </p:nvPicPr>
        <p:blipFill>
          <a:blip r:embed="rId2">
            <a:extLst/>
          </a:blip>
          <a:srcRect t="41942" r="25466"/>
          <a:stretch>
            <a:fillRect/>
          </a:stretch>
        </p:blipFill>
        <p:spPr>
          <a:xfrm>
            <a:off x="-2" y="0"/>
            <a:ext cx="12192004" cy="6858000"/>
          </a:xfrm>
          <a:prstGeom prst="rect">
            <a:avLst/>
          </a:prstGeom>
          <a:ln w="12700">
            <a:miter lim="400000"/>
          </a:ln>
        </p:spPr>
      </p:pic>
      <p:sp>
        <p:nvSpPr>
          <p:cNvPr id="109" name="Rectángulo 5"/>
          <p:cNvSpPr/>
          <p:nvPr/>
        </p:nvSpPr>
        <p:spPr>
          <a:xfrm>
            <a:off x="7315200" y="0"/>
            <a:ext cx="4876799" cy="4087906"/>
          </a:xfrm>
          <a:prstGeom prst="rect">
            <a:avLst/>
          </a:prstGeom>
          <a:solidFill>
            <a:srgbClr val="FFFFFF">
              <a:alpha val="40000"/>
            </a:srgbClr>
          </a:solidFill>
          <a:ln w="12700">
            <a:miter lim="400000"/>
          </a:ln>
        </p:spPr>
        <p:txBody>
          <a:bodyPr lIns="45718" tIns="45718" rIns="45718" bIns="45718" anchor="ctr"/>
          <a:lstStyle/>
          <a:p>
            <a:pPr algn="ctr">
              <a:defRPr>
                <a:solidFill>
                  <a:srgbClr val="FFFFFF"/>
                </a:solidFill>
                <a:latin typeface="+mj-lt"/>
                <a:ea typeface="+mj-ea"/>
                <a:cs typeface="+mj-cs"/>
                <a:sym typeface="Calibri"/>
              </a:defRPr>
            </a:pPr>
            <a:endParaRPr/>
          </a:p>
        </p:txBody>
      </p:sp>
      <p:pic>
        <p:nvPicPr>
          <p:cNvPr id="110" name="Imagen 8" descr="Imagen 8"/>
          <p:cNvPicPr>
            <a:picLocks noChangeAspect="1"/>
          </p:cNvPicPr>
          <p:nvPr/>
        </p:nvPicPr>
        <p:blipFill>
          <a:blip r:embed="rId3">
            <a:alphaModFix amt="55000"/>
            <a:extLst/>
          </a:blip>
          <a:stretch>
            <a:fillRect/>
          </a:stretch>
        </p:blipFill>
        <p:spPr>
          <a:xfrm rot="5181802">
            <a:off x="5981000" y="5567193"/>
            <a:ext cx="12192001" cy="1340812"/>
          </a:xfrm>
          <a:prstGeom prst="rect">
            <a:avLst/>
          </a:prstGeom>
          <a:ln w="12700">
            <a:miter lim="400000"/>
          </a:ln>
        </p:spPr>
      </p:pic>
      <p:sp>
        <p:nvSpPr>
          <p:cNvPr id="111" name="Cierre de la sesión"/>
          <p:cNvSpPr txBox="1">
            <a:spLocks noGrp="1"/>
          </p:cNvSpPr>
          <p:nvPr>
            <p:ph type="title" hasCustomPrompt="1"/>
          </p:nvPr>
        </p:nvSpPr>
        <p:spPr>
          <a:xfrm>
            <a:off x="130967" y="906733"/>
            <a:ext cx="11930065" cy="2133601"/>
          </a:xfrm>
          <a:prstGeom prst="rect">
            <a:avLst/>
          </a:prstGeom>
        </p:spPr>
        <p:txBody>
          <a:bodyPr/>
          <a:lstStyle>
            <a:lvl1pPr>
              <a:defRPr sz="6000"/>
            </a:lvl1pPr>
          </a:lstStyle>
          <a:p>
            <a:r>
              <a:t>Cierre de la sesión</a:t>
            </a:r>
          </a:p>
        </p:txBody>
      </p:sp>
      <p:sp>
        <p:nvSpPr>
          <p:cNvPr id="112" name="Nivel de texto 1…"/>
          <p:cNvSpPr txBox="1">
            <a:spLocks noGrp="1"/>
          </p:cNvSpPr>
          <p:nvPr>
            <p:ph type="body" sz="half" idx="1" hasCustomPrompt="1"/>
          </p:nvPr>
        </p:nvSpPr>
        <p:spPr>
          <a:xfrm>
            <a:off x="326231" y="3086636"/>
            <a:ext cx="9144001" cy="2133602"/>
          </a:xfrm>
          <a:prstGeom prst="rect">
            <a:avLst/>
          </a:prstGeom>
        </p:spPr>
        <p:txBody>
          <a:bodyPr/>
          <a:lstStyle>
            <a:lvl1pPr marL="0" indent="0">
              <a:buSzTx/>
              <a:buFontTx/>
              <a:buNone/>
              <a:defRPr sz="2400"/>
            </a:lvl1pPr>
            <a:lvl2pPr marL="0" indent="0">
              <a:buSzTx/>
              <a:buFontTx/>
              <a:buNone/>
              <a:defRPr sz="2400"/>
            </a:lvl2pPr>
            <a:lvl3pPr marL="0" indent="0">
              <a:buSzTx/>
              <a:buFontTx/>
              <a:buNone/>
              <a:defRPr sz="2400"/>
            </a:lvl3pPr>
            <a:lvl4pPr marL="0" indent="0">
              <a:buSzTx/>
              <a:buFontTx/>
              <a:buNone/>
              <a:defRPr sz="2400"/>
            </a:lvl4pPr>
            <a:lvl5pPr marL="0" indent="0">
              <a:buSzTx/>
              <a:buFontTx/>
              <a:buNone/>
              <a:defRPr sz="2400"/>
            </a:lvl5pPr>
          </a:lstStyle>
          <a:p>
            <a:r>
              <a:t>Detalles, instrucciones finales, etc.</a:t>
            </a:r>
          </a:p>
          <a:p>
            <a:pPr lvl="1"/>
            <a:endParaRPr/>
          </a:p>
          <a:p>
            <a:pPr lvl="2"/>
            <a:endParaRPr/>
          </a:p>
          <a:p>
            <a:pPr lvl="3"/>
            <a:endParaRPr/>
          </a:p>
          <a:p>
            <a:pPr lvl="4"/>
            <a:endParaRPr/>
          </a:p>
        </p:txBody>
      </p:sp>
      <p:pic>
        <p:nvPicPr>
          <p:cNvPr id="113" name="Imagen 7" descr="Imagen 7"/>
          <p:cNvPicPr>
            <a:picLocks noChangeAspect="1"/>
          </p:cNvPicPr>
          <p:nvPr/>
        </p:nvPicPr>
        <p:blipFill>
          <a:blip r:embed="rId4">
            <a:extLst/>
          </a:blip>
          <a:stretch>
            <a:fillRect/>
          </a:stretch>
        </p:blipFill>
        <p:spPr>
          <a:xfrm>
            <a:off x="130967" y="2629436"/>
            <a:ext cx="3048001" cy="3048002"/>
          </a:xfrm>
          <a:prstGeom prst="rect">
            <a:avLst/>
          </a:prstGeom>
          <a:ln w="12700">
            <a:miter lim="400000"/>
          </a:ln>
        </p:spPr>
      </p:pic>
      <p:sp>
        <p:nvSpPr>
          <p:cNvPr id="11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n 6" descr="Imagen 6"/>
          <p:cNvPicPr>
            <a:picLocks noChangeAspect="1"/>
          </p:cNvPicPr>
          <p:nvPr/>
        </p:nvPicPr>
        <p:blipFill>
          <a:blip r:embed="rId12">
            <a:extLst/>
          </a:blip>
          <a:srcRect t="50069" r="33332"/>
          <a:stretch>
            <a:fillRect/>
          </a:stretch>
        </p:blipFill>
        <p:spPr>
          <a:xfrm>
            <a:off x="-4" y="-1"/>
            <a:ext cx="12192007" cy="6858004"/>
          </a:xfrm>
          <a:prstGeom prst="rect">
            <a:avLst/>
          </a:prstGeom>
          <a:ln w="12700">
            <a:miter lim="400000"/>
          </a:ln>
        </p:spPr>
      </p:pic>
      <p:pic>
        <p:nvPicPr>
          <p:cNvPr id="3" name="Imagen 5" descr="Imagen 5"/>
          <p:cNvPicPr>
            <a:picLocks noChangeAspect="1"/>
          </p:cNvPicPr>
          <p:nvPr/>
        </p:nvPicPr>
        <p:blipFill>
          <a:blip r:embed="rId13">
            <a:alphaModFix amt="55000"/>
            <a:extLst/>
          </a:blip>
          <a:stretch>
            <a:fillRect/>
          </a:stretch>
        </p:blipFill>
        <p:spPr>
          <a:xfrm rot="10978955" flipV="1">
            <a:off x="-5750930" y="-1032920"/>
            <a:ext cx="17557721" cy="1930900"/>
          </a:xfrm>
          <a:prstGeom prst="rect">
            <a:avLst/>
          </a:prstGeom>
          <a:ln w="12700">
            <a:miter lim="400000"/>
          </a:ln>
        </p:spPr>
      </p:pic>
      <p:pic>
        <p:nvPicPr>
          <p:cNvPr id="4" name="Imagen 7" descr="Imagen 7"/>
          <p:cNvPicPr>
            <a:picLocks noChangeAspect="1"/>
          </p:cNvPicPr>
          <p:nvPr/>
        </p:nvPicPr>
        <p:blipFill>
          <a:blip r:embed="rId14">
            <a:extLst/>
          </a:blip>
          <a:srcRect b="40104"/>
          <a:stretch>
            <a:fillRect/>
          </a:stretch>
        </p:blipFill>
        <p:spPr>
          <a:xfrm rot="10800000" flipH="1">
            <a:off x="346867" y="-1"/>
            <a:ext cx="3048001" cy="1825625"/>
          </a:xfrm>
          <a:prstGeom prst="rect">
            <a:avLst/>
          </a:prstGeom>
          <a:ln w="12700">
            <a:miter lim="400000"/>
          </a:ln>
        </p:spPr>
      </p:pic>
      <p:sp>
        <p:nvSpPr>
          <p:cNvPr id="5" name="Introducción"/>
          <p:cNvSpPr txBox="1">
            <a:spLocks noGrp="1"/>
          </p:cNvSpPr>
          <p:nvPr>
            <p:ph type="title" hasCustomPrompt="1"/>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Introducción</a:t>
            </a:r>
          </a:p>
        </p:txBody>
      </p:sp>
      <p:sp>
        <p:nvSpPr>
          <p:cNvPr id="6" name="Nivel de texto 1…"/>
          <p:cNvSpPr txBox="1">
            <a:spLocks noGrp="1"/>
          </p:cNvSpPr>
          <p:nvPr>
            <p:ph type="body" idx="1"/>
          </p:nvPr>
        </p:nvSpPr>
        <p:spPr>
          <a:xfrm>
            <a:off x="838200" y="1825625"/>
            <a:ext cx="10515600" cy="40975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Nivel de texto 1</a:t>
            </a:r>
          </a:p>
          <a:p>
            <a:pPr lvl="1"/>
            <a:r>
              <a:t>Nivel de texto 2</a:t>
            </a:r>
          </a:p>
          <a:p>
            <a:pPr lvl="2"/>
            <a:r>
              <a:t>Nivel de texto 3</a:t>
            </a:r>
          </a:p>
          <a:p>
            <a:pPr lvl="3"/>
            <a:r>
              <a:t>Nivel de texto 4</a:t>
            </a:r>
          </a:p>
          <a:p>
            <a:pPr lvl="4"/>
            <a:r>
              <a:t>Nivel de texto 5</a:t>
            </a:r>
          </a:p>
        </p:txBody>
      </p:sp>
      <p:sp>
        <p:nvSpPr>
          <p:cNvPr id="7" name="Número de diapositiva"/>
          <p:cNvSpPr txBox="1">
            <a:spLocks noGrp="1"/>
          </p:cNvSpPr>
          <p:nvPr>
            <p:ph type="sldNum" sz="quarter" idx="2"/>
          </p:nvPr>
        </p:nvSpPr>
        <p:spPr>
          <a:xfrm>
            <a:off x="8478981" y="6232199"/>
            <a:ext cx="258620" cy="248302"/>
          </a:xfrm>
          <a:prstGeom prst="rect">
            <a:avLst/>
          </a:prstGeom>
          <a:ln w="12700">
            <a:miter lim="400000"/>
          </a:ln>
        </p:spPr>
        <p:txBody>
          <a:bodyPr wrap="none" lIns="45718" tIns="45718" rIns="45718" bIns="45718" anchor="ctr">
            <a:spAutoFit/>
          </a:bodyPr>
          <a:lstStyle>
            <a:lvl1pPr algn="r">
              <a:defRPr sz="1200">
                <a:solidFill>
                  <a:srgbClr val="888888"/>
                </a:solidFill>
                <a:latin typeface="+mj-lt"/>
                <a:ea typeface="+mj-ea"/>
                <a:cs typeface="+mj-cs"/>
                <a:sym typeface="Calibri"/>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90000"/>
        </a:lnSpc>
        <a:spcBef>
          <a:spcPts val="0"/>
        </a:spcBef>
        <a:spcAft>
          <a:spcPts val="0"/>
        </a:spcAft>
        <a:buClrTx/>
        <a:buSzTx/>
        <a:buFontTx/>
        <a:buNone/>
        <a:tabLst/>
        <a:defRPr sz="5400" b="1" i="0" u="none" strike="noStrike" cap="none" spc="0" baseline="0">
          <a:solidFill>
            <a:srgbClr val="001589"/>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5400" b="1" i="0" u="none" strike="noStrike" cap="none" spc="0" baseline="0">
          <a:solidFill>
            <a:srgbClr val="001589"/>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5400" b="1" i="0" u="none" strike="noStrike" cap="none" spc="0" baseline="0">
          <a:solidFill>
            <a:srgbClr val="001589"/>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5400" b="1" i="0" u="none" strike="noStrike" cap="none" spc="0" baseline="0">
          <a:solidFill>
            <a:srgbClr val="001589"/>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5400" b="1" i="0" u="none" strike="noStrike" cap="none" spc="0" baseline="0">
          <a:solidFill>
            <a:srgbClr val="001589"/>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5400" b="1" i="0" u="none" strike="noStrike" cap="none" spc="0" baseline="0">
          <a:solidFill>
            <a:srgbClr val="001589"/>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5400" b="1" i="0" u="none" strike="noStrike" cap="none" spc="0" baseline="0">
          <a:solidFill>
            <a:srgbClr val="001589"/>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5400" b="1" i="0" u="none" strike="noStrike" cap="none" spc="0" baseline="0">
          <a:solidFill>
            <a:srgbClr val="001589"/>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5400" b="1" i="0" u="none" strike="noStrike" cap="none" spc="0" baseline="0">
          <a:solidFill>
            <a:srgbClr val="001589"/>
          </a:solidFill>
          <a:uFillTx/>
          <a:latin typeface="Arial"/>
          <a:ea typeface="Arial"/>
          <a:cs typeface="Arial"/>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3B3838"/>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3B3838"/>
          </a:solidFill>
          <a:uFillTx/>
          <a:latin typeface="Arial"/>
          <a:ea typeface="Arial"/>
          <a:cs typeface="Arial"/>
          <a:sym typeface="Arial"/>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3B3838"/>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3B3838"/>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3B3838"/>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3B3838"/>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3B3838"/>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3B3838"/>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3B3838"/>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27.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https://youtu.be/xBwf5kW4DIw" TargetMode="Externa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28.jpe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26.jpe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29.jpe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s://youtu.be/xBwf5kW4DIw" TargetMode="External"/><Relationship Id="rId5" Type="http://schemas.openxmlformats.org/officeDocument/2006/relationships/hyperlink" Target="https://www.youtube.com/watch?v=LDZQH0Tp4IE" TargetMode="Externa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26.jpe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30.jpg"/><Relationship Id="rId5" Type="http://schemas.openxmlformats.org/officeDocument/2006/relationships/hyperlink" Target="https://mobilizaacademy.com/8-pasos-del-cambio/" TargetMode="Externa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https://youtu.be/xBwf5kW4DIw" TargetMode="Externa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hyperlink" Target="https://jorgesaiz.com/blog/modelo-kotter-gestion-del-cambio/" TargetMode="External"/><Relationship Id="rId5" Type="http://schemas.openxmlformats.org/officeDocument/2006/relationships/image" Target="../media/image31.jpe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https://youtu.be/7wOPf55wUVw" TargetMode="Externa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26.jpe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hyperlink" Target="https://blog.bmv.com.mx/2020/02/los-stakeholders-de-una-empresa/" TargetMode="External"/><Relationship Id="rId2" Type="http://schemas.openxmlformats.org/officeDocument/2006/relationships/hyperlink" Target="https://www.cognifit.com/es/percepcion" TargetMode="External"/><Relationship Id="rId1" Type="http://schemas.openxmlformats.org/officeDocument/2006/relationships/slideLayout" Target="../slideLayouts/slideLayout7.xml"/><Relationship Id="rId6" Type="http://schemas.openxmlformats.org/officeDocument/2006/relationships/hyperlink" Target="https://jorgesaiz.com/blog/modelo-kotter-gestion-del-cambio/" TargetMode="External"/><Relationship Id="rId5" Type="http://schemas.openxmlformats.org/officeDocument/2006/relationships/hyperlink" Target="https://mobilizaacademy.com/8-pasos-del-cambio/" TargetMode="External"/><Relationship Id="rId4" Type="http://schemas.openxmlformats.org/officeDocument/2006/relationships/hyperlink" Target="https://economipedia.com/definiciones/direccion-estrategica.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21.jpe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22.jpe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23.jpe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24.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 name="Rectángulo 3"/>
          <p:cNvGrpSpPr/>
          <p:nvPr/>
        </p:nvGrpSpPr>
        <p:grpSpPr>
          <a:xfrm>
            <a:off x="4574625" y="5206479"/>
            <a:ext cx="7617381" cy="1651524"/>
            <a:chOff x="-1" y="-1"/>
            <a:chExt cx="7617380" cy="1651523"/>
          </a:xfrm>
        </p:grpSpPr>
        <p:sp>
          <p:nvSpPr>
            <p:cNvPr id="132" name="Rectángulo"/>
            <p:cNvSpPr/>
            <p:nvPr/>
          </p:nvSpPr>
          <p:spPr>
            <a:xfrm>
              <a:off x="-1" y="-1"/>
              <a:ext cx="7617380" cy="1651523"/>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lang="es-MX" dirty="0"/>
            </a:p>
          </p:txBody>
        </p:sp>
        <p:sp>
          <p:nvSpPr>
            <p:cNvPr id="133" name="v"/>
            <p:cNvSpPr txBox="1"/>
            <p:nvPr/>
          </p:nvSpPr>
          <p:spPr>
            <a:xfrm>
              <a:off x="45719" y="641094"/>
              <a:ext cx="7525939"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solidFill>
                    <a:srgbClr val="FFFFFF"/>
                  </a:solidFill>
                  <a:latin typeface="+mj-lt"/>
                  <a:ea typeface="+mj-ea"/>
                  <a:cs typeface="+mj-cs"/>
                  <a:sym typeface="Calibri"/>
                </a:defRPr>
              </a:lvl1pPr>
            </a:lstStyle>
            <a:p>
              <a:r>
                <a:rPr lang="es-MX" dirty="0" smtClean="0"/>
                <a:t>v</a:t>
              </a:r>
              <a:endParaRPr lang="es-MX" dirty="0"/>
            </a:p>
          </p:txBody>
        </p:sp>
      </p:grpSp>
      <p:pic>
        <p:nvPicPr>
          <p:cNvPr id="135" name="Imagen 5" descr="Imagen 5"/>
          <p:cNvPicPr>
            <a:picLocks noChangeAspect="1"/>
          </p:cNvPicPr>
          <p:nvPr/>
        </p:nvPicPr>
        <p:blipFill>
          <a:blip r:embed="rId2">
            <a:extLst/>
          </a:blip>
          <a:stretch>
            <a:fillRect/>
          </a:stretch>
        </p:blipFill>
        <p:spPr>
          <a:xfrm>
            <a:off x="9095319" y="6012896"/>
            <a:ext cx="1199219" cy="632199"/>
          </a:xfrm>
          <a:prstGeom prst="rect">
            <a:avLst/>
          </a:prstGeom>
          <a:ln w="12700">
            <a:miter lim="400000"/>
          </a:ln>
        </p:spPr>
      </p:pic>
      <p:pic>
        <p:nvPicPr>
          <p:cNvPr id="136" name="Imagen 7" descr="Imagen 7"/>
          <p:cNvPicPr>
            <a:picLocks noChangeAspect="1"/>
          </p:cNvPicPr>
          <p:nvPr/>
        </p:nvPicPr>
        <p:blipFill>
          <a:blip r:embed="rId3">
            <a:extLst/>
          </a:blip>
          <a:stretch>
            <a:fillRect/>
          </a:stretch>
        </p:blipFill>
        <p:spPr>
          <a:xfrm>
            <a:off x="10740821" y="6012469"/>
            <a:ext cx="1232290" cy="630184"/>
          </a:xfrm>
          <a:prstGeom prst="rect">
            <a:avLst/>
          </a:prstGeom>
          <a:ln w="12700">
            <a:miter lim="400000"/>
          </a:ln>
        </p:spPr>
      </p:pic>
      <p:pic>
        <p:nvPicPr>
          <p:cNvPr id="137" name="Imagen 13" descr="Imagen 13"/>
          <p:cNvPicPr>
            <a:picLocks noChangeAspect="1"/>
          </p:cNvPicPr>
          <p:nvPr/>
        </p:nvPicPr>
        <p:blipFill>
          <a:blip r:embed="rId4">
            <a:extLst/>
          </a:blip>
          <a:stretch>
            <a:fillRect/>
          </a:stretch>
        </p:blipFill>
        <p:spPr>
          <a:xfrm>
            <a:off x="4274665" y="5735832"/>
            <a:ext cx="4724402" cy="1395850"/>
          </a:xfrm>
          <a:prstGeom prst="rect">
            <a:avLst/>
          </a:prstGeom>
          <a:ln w="12700">
            <a:miter lim="400000"/>
          </a:ln>
        </p:spPr>
      </p:pic>
      <p:sp>
        <p:nvSpPr>
          <p:cNvPr id="138" name="Título 1"/>
          <p:cNvSpPr txBox="1">
            <a:spLocks noGrp="1"/>
          </p:cNvSpPr>
          <p:nvPr>
            <p:ph type="ctrTitle"/>
          </p:nvPr>
        </p:nvSpPr>
        <p:spPr>
          <a:xfrm>
            <a:off x="3195262" y="1813465"/>
            <a:ext cx="8865770" cy="2133602"/>
          </a:xfrm>
          <a:prstGeom prst="rect">
            <a:avLst/>
          </a:prstGeom>
        </p:spPr>
        <p:txBody>
          <a:bodyPr/>
          <a:lstStyle/>
          <a:p>
            <a:r>
              <a:rPr lang="es-MX" dirty="0" smtClean="0"/>
              <a:t>Módulo 2: </a:t>
            </a:r>
            <a:br>
              <a:rPr lang="es-MX" dirty="0" smtClean="0"/>
            </a:br>
            <a:r>
              <a:rPr lang="es-MX" dirty="0" smtClean="0"/>
              <a:t>Gestión del cambio</a:t>
            </a:r>
            <a:endParaRPr lang="es-MX" dirty="0"/>
          </a:p>
        </p:txBody>
      </p:sp>
      <p:sp>
        <p:nvSpPr>
          <p:cNvPr id="139" name="Subtítulo 2"/>
          <p:cNvSpPr txBox="1">
            <a:spLocks noGrp="1"/>
          </p:cNvSpPr>
          <p:nvPr>
            <p:ph type="subTitle" sz="quarter" idx="1"/>
          </p:nvPr>
        </p:nvSpPr>
        <p:spPr>
          <a:xfrm>
            <a:off x="8900158" y="3778065"/>
            <a:ext cx="3291842" cy="532472"/>
          </a:xfrm>
          <a:prstGeom prst="rect">
            <a:avLst/>
          </a:prstGeom>
        </p:spPr>
        <p:txBody>
          <a:bodyPr/>
          <a:lstStyle/>
          <a:p>
            <a:r>
              <a:rPr lang="es-MX" dirty="0" smtClean="0"/>
              <a:t>Sesión sincrónica 2</a:t>
            </a:r>
            <a:endParaRPr lang="es-MX"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6" name="Rectángulo 3"/>
          <p:cNvGrpSpPr/>
          <p:nvPr/>
        </p:nvGrpSpPr>
        <p:grpSpPr>
          <a:xfrm>
            <a:off x="0" y="6051660"/>
            <a:ext cx="12192000" cy="806345"/>
            <a:chOff x="0" y="-1"/>
            <a:chExt cx="12192000" cy="806343"/>
          </a:xfrm>
        </p:grpSpPr>
        <p:sp>
          <p:nvSpPr>
            <p:cNvPr id="244" name="Rectángulo"/>
            <p:cNvSpPr/>
            <p:nvPr/>
          </p:nvSpPr>
          <p:spPr>
            <a:xfrm>
              <a:off x="0" y="-2"/>
              <a:ext cx="12192000" cy="806345"/>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245" name="v"/>
            <p:cNvSpPr txBox="1"/>
            <p:nvPr/>
          </p:nvSpPr>
          <p:spPr>
            <a:xfrm>
              <a:off x="45716" y="236624"/>
              <a:ext cx="12100566" cy="333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solidFill>
                    <a:srgbClr val="FFFFFF"/>
                  </a:solidFill>
                  <a:latin typeface="+mj-lt"/>
                  <a:ea typeface="+mj-ea"/>
                  <a:cs typeface="+mj-cs"/>
                  <a:sym typeface="Calibri"/>
                </a:defRPr>
              </a:lvl1pPr>
            </a:lstStyle>
            <a:p>
              <a:r>
                <a:t>v</a:t>
              </a:r>
            </a:p>
          </p:txBody>
        </p:sp>
      </p:grpSp>
      <p:pic>
        <p:nvPicPr>
          <p:cNvPr id="247" name="Imagen 4" descr="Imagen 4"/>
          <p:cNvPicPr>
            <a:picLocks noChangeAspect="1"/>
          </p:cNvPicPr>
          <p:nvPr/>
        </p:nvPicPr>
        <p:blipFill>
          <a:blip r:embed="rId2">
            <a:extLst/>
          </a:blip>
          <a:stretch>
            <a:fillRect/>
          </a:stretch>
        </p:blipFill>
        <p:spPr>
          <a:xfrm>
            <a:off x="9608849" y="6214629"/>
            <a:ext cx="963843" cy="508115"/>
          </a:xfrm>
          <a:prstGeom prst="rect">
            <a:avLst/>
          </a:prstGeom>
          <a:ln w="12700">
            <a:miter lim="400000"/>
          </a:ln>
        </p:spPr>
      </p:pic>
      <p:pic>
        <p:nvPicPr>
          <p:cNvPr id="248" name="Imagen 5" descr="Imagen 5"/>
          <p:cNvPicPr>
            <a:picLocks noChangeAspect="1"/>
          </p:cNvPicPr>
          <p:nvPr/>
        </p:nvPicPr>
        <p:blipFill>
          <a:blip r:embed="rId3">
            <a:extLst/>
          </a:blip>
          <a:stretch>
            <a:fillRect/>
          </a:stretch>
        </p:blipFill>
        <p:spPr>
          <a:xfrm>
            <a:off x="11016098" y="6218718"/>
            <a:ext cx="993588" cy="508114"/>
          </a:xfrm>
          <a:prstGeom prst="rect">
            <a:avLst/>
          </a:prstGeom>
          <a:ln w="12700">
            <a:miter lim="400000"/>
          </a:ln>
        </p:spPr>
      </p:pic>
      <p:pic>
        <p:nvPicPr>
          <p:cNvPr id="249" name="Imagen 7" descr="Imagen 7"/>
          <p:cNvPicPr>
            <a:picLocks noChangeAspect="1"/>
          </p:cNvPicPr>
          <p:nvPr/>
        </p:nvPicPr>
        <p:blipFill>
          <a:blip r:embed="rId4">
            <a:extLst/>
          </a:blip>
          <a:stretch>
            <a:fillRect/>
          </a:stretch>
        </p:blipFill>
        <p:spPr>
          <a:xfrm>
            <a:off x="-128894" y="5735832"/>
            <a:ext cx="4724404" cy="1395850"/>
          </a:xfrm>
          <a:prstGeom prst="rect">
            <a:avLst/>
          </a:prstGeom>
          <a:ln w="12700">
            <a:miter lim="400000"/>
          </a:ln>
        </p:spPr>
      </p:pic>
      <p:sp>
        <p:nvSpPr>
          <p:cNvPr id="250" name="Título 1"/>
          <p:cNvSpPr txBox="1">
            <a:spLocks noGrp="1"/>
          </p:cNvSpPr>
          <p:nvPr>
            <p:ph type="title"/>
          </p:nvPr>
        </p:nvSpPr>
        <p:spPr>
          <a:xfrm>
            <a:off x="838200" y="365125"/>
            <a:ext cx="10515600" cy="775310"/>
          </a:xfrm>
          <a:prstGeom prst="rect">
            <a:avLst/>
          </a:prstGeom>
        </p:spPr>
        <p:txBody>
          <a:bodyPr/>
          <a:lstStyle>
            <a:lvl1pPr defTabSz="731519">
              <a:defRPr sz="4800"/>
            </a:lvl1pPr>
          </a:lstStyle>
          <a:p>
            <a:r>
              <a:t>Participación plenaria</a:t>
            </a:r>
          </a:p>
        </p:txBody>
      </p:sp>
      <p:pic>
        <p:nvPicPr>
          <p:cNvPr id="251" name="Picture 2" descr="Picture 2"/>
          <p:cNvPicPr>
            <a:picLocks noChangeAspect="1"/>
          </p:cNvPicPr>
          <p:nvPr/>
        </p:nvPicPr>
        <p:blipFill>
          <a:blip r:embed="rId5">
            <a:extLst/>
          </a:blip>
          <a:stretch>
            <a:fillRect/>
          </a:stretch>
        </p:blipFill>
        <p:spPr>
          <a:xfrm>
            <a:off x="2659353" y="1229935"/>
            <a:ext cx="7342787" cy="489519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5" name="Rectángulo 3"/>
          <p:cNvGrpSpPr/>
          <p:nvPr/>
        </p:nvGrpSpPr>
        <p:grpSpPr>
          <a:xfrm>
            <a:off x="0" y="6051660"/>
            <a:ext cx="2286000" cy="806345"/>
            <a:chOff x="0" y="-1"/>
            <a:chExt cx="2286000" cy="806343"/>
          </a:xfrm>
        </p:grpSpPr>
        <p:sp>
          <p:nvSpPr>
            <p:cNvPr id="253" name="Rectángulo"/>
            <p:cNvSpPr/>
            <p:nvPr/>
          </p:nvSpPr>
          <p:spPr>
            <a:xfrm>
              <a:off x="0" y="-2"/>
              <a:ext cx="2286000" cy="806345"/>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254" name="v"/>
            <p:cNvSpPr txBox="1"/>
            <p:nvPr/>
          </p:nvSpPr>
          <p:spPr>
            <a:xfrm>
              <a:off x="45719" y="236624"/>
              <a:ext cx="2194563" cy="333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solidFill>
                    <a:srgbClr val="FFFFFF"/>
                  </a:solidFill>
                  <a:latin typeface="+mj-lt"/>
                  <a:ea typeface="+mj-ea"/>
                  <a:cs typeface="+mj-cs"/>
                  <a:sym typeface="Calibri"/>
                </a:defRPr>
              </a:lvl1pPr>
            </a:lstStyle>
            <a:p>
              <a:r>
                <a:t>v</a:t>
              </a:r>
            </a:p>
          </p:txBody>
        </p:sp>
      </p:grpSp>
      <p:grpSp>
        <p:nvGrpSpPr>
          <p:cNvPr id="258" name="Rectángulo 7"/>
          <p:cNvGrpSpPr/>
          <p:nvPr/>
        </p:nvGrpSpPr>
        <p:grpSpPr>
          <a:xfrm>
            <a:off x="8794372" y="6038700"/>
            <a:ext cx="3397631" cy="806345"/>
            <a:chOff x="0" y="-1"/>
            <a:chExt cx="3397630" cy="806343"/>
          </a:xfrm>
        </p:grpSpPr>
        <p:sp>
          <p:nvSpPr>
            <p:cNvPr id="256" name="Rectángulo"/>
            <p:cNvSpPr/>
            <p:nvPr/>
          </p:nvSpPr>
          <p:spPr>
            <a:xfrm>
              <a:off x="-1" y="-2"/>
              <a:ext cx="3397631" cy="806345"/>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257" name="v"/>
            <p:cNvSpPr txBox="1"/>
            <p:nvPr/>
          </p:nvSpPr>
          <p:spPr>
            <a:xfrm>
              <a:off x="45720" y="236624"/>
              <a:ext cx="3306190" cy="333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solidFill>
                    <a:srgbClr val="FFFFFF"/>
                  </a:solidFill>
                  <a:latin typeface="+mj-lt"/>
                  <a:ea typeface="+mj-ea"/>
                  <a:cs typeface="+mj-cs"/>
                  <a:sym typeface="Calibri"/>
                </a:defRPr>
              </a:lvl1pPr>
            </a:lstStyle>
            <a:p>
              <a:r>
                <a:t>v</a:t>
              </a:r>
            </a:p>
          </p:txBody>
        </p:sp>
      </p:grpSp>
      <p:pic>
        <p:nvPicPr>
          <p:cNvPr id="259" name="Imagen 4" descr="Imagen 4"/>
          <p:cNvPicPr>
            <a:picLocks noChangeAspect="1"/>
          </p:cNvPicPr>
          <p:nvPr/>
        </p:nvPicPr>
        <p:blipFill>
          <a:blip r:embed="rId3">
            <a:extLst/>
          </a:blip>
          <a:stretch>
            <a:fillRect/>
          </a:stretch>
        </p:blipFill>
        <p:spPr>
          <a:xfrm>
            <a:off x="9608849" y="6214629"/>
            <a:ext cx="963843" cy="508115"/>
          </a:xfrm>
          <a:prstGeom prst="rect">
            <a:avLst/>
          </a:prstGeom>
          <a:ln w="12700">
            <a:miter lim="400000"/>
          </a:ln>
        </p:spPr>
      </p:pic>
      <p:pic>
        <p:nvPicPr>
          <p:cNvPr id="260" name="Imagen 5" descr="Imagen 5"/>
          <p:cNvPicPr>
            <a:picLocks noChangeAspect="1"/>
          </p:cNvPicPr>
          <p:nvPr/>
        </p:nvPicPr>
        <p:blipFill>
          <a:blip r:embed="rId4">
            <a:extLst/>
          </a:blip>
          <a:stretch>
            <a:fillRect/>
          </a:stretch>
        </p:blipFill>
        <p:spPr>
          <a:xfrm>
            <a:off x="11016098" y="6218718"/>
            <a:ext cx="993588" cy="508114"/>
          </a:xfrm>
          <a:prstGeom prst="rect">
            <a:avLst/>
          </a:prstGeom>
          <a:ln w="12700">
            <a:miter lim="400000"/>
          </a:ln>
        </p:spPr>
      </p:pic>
      <p:pic>
        <p:nvPicPr>
          <p:cNvPr id="261" name="Imagen 8" descr="Imagen 8"/>
          <p:cNvPicPr>
            <a:picLocks noChangeAspect="1"/>
          </p:cNvPicPr>
          <p:nvPr/>
        </p:nvPicPr>
        <p:blipFill>
          <a:blip r:embed="rId5">
            <a:extLst/>
          </a:blip>
          <a:stretch>
            <a:fillRect/>
          </a:stretch>
        </p:blipFill>
        <p:spPr>
          <a:xfrm>
            <a:off x="-128894" y="5735832"/>
            <a:ext cx="4724404" cy="1395850"/>
          </a:xfrm>
          <a:prstGeom prst="rect">
            <a:avLst/>
          </a:prstGeom>
          <a:ln w="12700">
            <a:miter lim="400000"/>
          </a:ln>
        </p:spPr>
      </p:pic>
      <p:sp>
        <p:nvSpPr>
          <p:cNvPr id="262" name="Título 1"/>
          <p:cNvSpPr txBox="1">
            <a:spLocks noGrp="1"/>
          </p:cNvSpPr>
          <p:nvPr>
            <p:ph type="title"/>
          </p:nvPr>
        </p:nvSpPr>
        <p:spPr>
          <a:xfrm>
            <a:off x="839786" y="365125"/>
            <a:ext cx="8918365" cy="1325563"/>
          </a:xfrm>
          <a:prstGeom prst="rect">
            <a:avLst/>
          </a:prstGeom>
        </p:spPr>
        <p:txBody>
          <a:bodyPr/>
          <a:lstStyle/>
          <a:p>
            <a:r>
              <a:t>Quiz</a:t>
            </a:r>
          </a:p>
        </p:txBody>
      </p:sp>
      <p:sp>
        <p:nvSpPr>
          <p:cNvPr id="263" name="Marcador de texto 2"/>
          <p:cNvSpPr txBox="1">
            <a:spLocks noGrp="1"/>
          </p:cNvSpPr>
          <p:nvPr>
            <p:ph type="body" sz="quarter" idx="1"/>
          </p:nvPr>
        </p:nvSpPr>
        <p:spPr>
          <a:xfrm>
            <a:off x="265208" y="2867997"/>
            <a:ext cx="9207976" cy="1923459"/>
          </a:xfrm>
          <a:prstGeom prst="rect">
            <a:avLst/>
          </a:prstGeom>
        </p:spPr>
        <p:txBody>
          <a:bodyPr>
            <a:noAutofit/>
          </a:bodyPr>
          <a:lstStyle>
            <a:lvl1pPr defTabSz="886968">
              <a:spcBef>
                <a:spcPts val="900"/>
              </a:spcBef>
              <a:defRPr sz="2231">
                <a:latin typeface="+mj-lt"/>
                <a:ea typeface="+mj-ea"/>
                <a:cs typeface="+mj-cs"/>
                <a:sym typeface="Calibri"/>
              </a:defRPr>
            </a:lvl1pPr>
          </a:lstStyle>
          <a:p>
            <a:r>
              <a:rPr sz="2400" dirty="0" err="1">
                <a:solidFill>
                  <a:schemeClr val="tx1"/>
                </a:solidFill>
              </a:rPr>
              <a:t>Te</a:t>
            </a:r>
            <a:r>
              <a:rPr sz="2400" dirty="0">
                <a:solidFill>
                  <a:schemeClr val="tx1"/>
                </a:solidFill>
              </a:rPr>
              <a:t> </a:t>
            </a:r>
            <a:r>
              <a:rPr sz="2400" dirty="0" err="1">
                <a:solidFill>
                  <a:schemeClr val="tx1"/>
                </a:solidFill>
              </a:rPr>
              <a:t>invitamos</a:t>
            </a:r>
            <a:r>
              <a:rPr sz="2400" dirty="0">
                <a:solidFill>
                  <a:schemeClr val="tx1"/>
                </a:solidFill>
              </a:rPr>
              <a:t> a </a:t>
            </a:r>
            <a:r>
              <a:rPr sz="2400" dirty="0" err="1">
                <a:solidFill>
                  <a:schemeClr val="tx1"/>
                </a:solidFill>
              </a:rPr>
              <a:t>entrar</a:t>
            </a:r>
            <a:r>
              <a:rPr sz="2400" dirty="0">
                <a:solidFill>
                  <a:schemeClr val="tx1"/>
                </a:solidFill>
              </a:rPr>
              <a:t> a la </a:t>
            </a:r>
            <a:r>
              <a:rPr sz="2400" dirty="0" err="1">
                <a:solidFill>
                  <a:schemeClr val="tx1"/>
                </a:solidFill>
              </a:rPr>
              <a:t>página</a:t>
            </a:r>
            <a:r>
              <a:rPr sz="2400" dirty="0">
                <a:solidFill>
                  <a:schemeClr val="tx1"/>
                </a:solidFill>
              </a:rPr>
              <a:t> web Kahoot.it </a:t>
            </a:r>
            <a:r>
              <a:rPr sz="2400" dirty="0" err="1">
                <a:solidFill>
                  <a:schemeClr val="tx1"/>
                </a:solidFill>
              </a:rPr>
              <a:t>desde</a:t>
            </a:r>
            <a:r>
              <a:rPr sz="2400" dirty="0">
                <a:solidFill>
                  <a:schemeClr val="tx1"/>
                </a:solidFill>
              </a:rPr>
              <a:t> tu </a:t>
            </a:r>
            <a:r>
              <a:rPr sz="2400" dirty="0" err="1">
                <a:solidFill>
                  <a:schemeClr val="tx1"/>
                </a:solidFill>
              </a:rPr>
              <a:t>dispositivo</a:t>
            </a:r>
            <a:r>
              <a:rPr sz="2400" dirty="0">
                <a:solidFill>
                  <a:schemeClr val="tx1"/>
                </a:solidFill>
              </a:rPr>
              <a:t> </a:t>
            </a:r>
            <a:r>
              <a:rPr sz="2400" dirty="0" err="1" smtClean="0">
                <a:solidFill>
                  <a:schemeClr val="tx1"/>
                </a:solidFill>
              </a:rPr>
              <a:t>móvil</a:t>
            </a:r>
            <a:r>
              <a:rPr lang="es-MX" sz="2400" dirty="0" smtClean="0">
                <a:solidFill>
                  <a:schemeClr val="tx1"/>
                </a:solidFill>
              </a:rPr>
              <a:t>.</a:t>
            </a:r>
          </a:p>
          <a:p>
            <a:r>
              <a:rPr lang="es-MX" sz="2400" dirty="0">
                <a:solidFill>
                  <a:schemeClr val="tx1"/>
                </a:solidFill>
              </a:rPr>
              <a:t>Una vez que ingreses, introduce el PIN </a:t>
            </a:r>
            <a:r>
              <a:rPr lang="es-MX" sz="2400" dirty="0" smtClean="0">
                <a:solidFill>
                  <a:schemeClr val="tx1"/>
                </a:solidFill>
              </a:rPr>
              <a:t>06535672 que </a:t>
            </a:r>
            <a:r>
              <a:rPr lang="es-MX" sz="2400" dirty="0">
                <a:solidFill>
                  <a:schemeClr val="tx1"/>
                </a:solidFill>
              </a:rPr>
              <a:t>te proporcionará el </a:t>
            </a:r>
            <a:r>
              <a:rPr lang="es-MX" sz="2400" dirty="0" smtClean="0">
                <a:solidFill>
                  <a:schemeClr val="tx1"/>
                </a:solidFill>
              </a:rPr>
              <a:t>instructor.</a:t>
            </a:r>
            <a:endParaRPr lang="es-MX" sz="2400" dirty="0">
              <a:solidFill>
                <a:schemeClr val="tx1"/>
              </a:solidFill>
            </a:endParaRPr>
          </a:p>
          <a:p>
            <a:r>
              <a:rPr lang="es-MX" sz="2400" dirty="0" smtClean="0">
                <a:solidFill>
                  <a:schemeClr val="tx1"/>
                </a:solidFill>
              </a:rPr>
              <a:t>Introduce </a:t>
            </a:r>
            <a:r>
              <a:rPr lang="es-MX" sz="2400" dirty="0">
                <a:solidFill>
                  <a:schemeClr val="tx1"/>
                </a:solidFill>
              </a:rPr>
              <a:t>tu nombre y espera a que el instructor comience el juego.</a:t>
            </a:r>
          </a:p>
          <a:p>
            <a:endParaRPr sz="2400" dirty="0">
              <a:solidFill>
                <a:schemeClr val="tx1"/>
              </a:solidFill>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2" name="Rectángulo 3"/>
          <p:cNvGrpSpPr/>
          <p:nvPr/>
        </p:nvGrpSpPr>
        <p:grpSpPr>
          <a:xfrm>
            <a:off x="0" y="6051660"/>
            <a:ext cx="12192000" cy="806345"/>
            <a:chOff x="0" y="-1"/>
            <a:chExt cx="12192000" cy="806343"/>
          </a:xfrm>
        </p:grpSpPr>
        <p:sp>
          <p:nvSpPr>
            <p:cNvPr id="270" name="Rectángulo"/>
            <p:cNvSpPr/>
            <p:nvPr/>
          </p:nvSpPr>
          <p:spPr>
            <a:xfrm>
              <a:off x="0" y="-2"/>
              <a:ext cx="12192000" cy="806345"/>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271" name="v"/>
            <p:cNvSpPr txBox="1"/>
            <p:nvPr/>
          </p:nvSpPr>
          <p:spPr>
            <a:xfrm>
              <a:off x="45716" y="236624"/>
              <a:ext cx="12100566" cy="333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solidFill>
                    <a:srgbClr val="FFFFFF"/>
                  </a:solidFill>
                  <a:latin typeface="+mj-lt"/>
                  <a:ea typeface="+mj-ea"/>
                  <a:cs typeface="+mj-cs"/>
                  <a:sym typeface="Calibri"/>
                </a:defRPr>
              </a:lvl1pPr>
            </a:lstStyle>
            <a:p>
              <a:r>
                <a:t>v</a:t>
              </a:r>
            </a:p>
          </p:txBody>
        </p:sp>
      </p:grpSp>
      <p:pic>
        <p:nvPicPr>
          <p:cNvPr id="273" name="Imagen 4" descr="Imagen 4"/>
          <p:cNvPicPr>
            <a:picLocks noChangeAspect="1"/>
          </p:cNvPicPr>
          <p:nvPr/>
        </p:nvPicPr>
        <p:blipFill>
          <a:blip r:embed="rId2">
            <a:extLst/>
          </a:blip>
          <a:stretch>
            <a:fillRect/>
          </a:stretch>
        </p:blipFill>
        <p:spPr>
          <a:xfrm>
            <a:off x="9608849" y="6214629"/>
            <a:ext cx="963843" cy="508115"/>
          </a:xfrm>
          <a:prstGeom prst="rect">
            <a:avLst/>
          </a:prstGeom>
          <a:ln w="12700">
            <a:miter lim="400000"/>
          </a:ln>
        </p:spPr>
      </p:pic>
      <p:pic>
        <p:nvPicPr>
          <p:cNvPr id="274" name="Imagen 5" descr="Imagen 5"/>
          <p:cNvPicPr>
            <a:picLocks noChangeAspect="1"/>
          </p:cNvPicPr>
          <p:nvPr/>
        </p:nvPicPr>
        <p:blipFill>
          <a:blip r:embed="rId3">
            <a:extLst/>
          </a:blip>
          <a:stretch>
            <a:fillRect/>
          </a:stretch>
        </p:blipFill>
        <p:spPr>
          <a:xfrm>
            <a:off x="11016098" y="6218718"/>
            <a:ext cx="993588" cy="508114"/>
          </a:xfrm>
          <a:prstGeom prst="rect">
            <a:avLst/>
          </a:prstGeom>
          <a:ln w="12700">
            <a:miter lim="400000"/>
          </a:ln>
        </p:spPr>
      </p:pic>
      <p:pic>
        <p:nvPicPr>
          <p:cNvPr id="275" name="Imagen 7" descr="Imagen 7"/>
          <p:cNvPicPr>
            <a:picLocks noChangeAspect="1"/>
          </p:cNvPicPr>
          <p:nvPr/>
        </p:nvPicPr>
        <p:blipFill>
          <a:blip r:embed="rId4">
            <a:extLst/>
          </a:blip>
          <a:stretch>
            <a:fillRect/>
          </a:stretch>
        </p:blipFill>
        <p:spPr>
          <a:xfrm>
            <a:off x="-128894" y="5735832"/>
            <a:ext cx="4724404" cy="1395850"/>
          </a:xfrm>
          <a:prstGeom prst="rect">
            <a:avLst/>
          </a:prstGeom>
          <a:ln w="12700">
            <a:miter lim="400000"/>
          </a:ln>
        </p:spPr>
      </p:pic>
      <p:sp>
        <p:nvSpPr>
          <p:cNvPr id="276" name="Título 1"/>
          <p:cNvSpPr txBox="1">
            <a:spLocks noGrp="1"/>
          </p:cNvSpPr>
          <p:nvPr>
            <p:ph type="title"/>
          </p:nvPr>
        </p:nvSpPr>
        <p:spPr>
          <a:prstGeom prst="rect">
            <a:avLst/>
          </a:prstGeom>
        </p:spPr>
        <p:txBody>
          <a:bodyPr/>
          <a:lstStyle>
            <a:lvl1pPr defTabSz="786383">
              <a:defRPr sz="5100"/>
            </a:lvl1pPr>
          </a:lstStyle>
          <a:p>
            <a:r>
              <a:rPr dirty="0" err="1"/>
              <a:t>Tema</a:t>
            </a:r>
            <a:r>
              <a:rPr dirty="0"/>
              <a:t> </a:t>
            </a:r>
            <a:r>
              <a:rPr lang="es-MX" dirty="0" smtClean="0"/>
              <a:t>5.</a:t>
            </a:r>
            <a:endParaRPr dirty="0"/>
          </a:p>
        </p:txBody>
      </p:sp>
      <p:sp>
        <p:nvSpPr>
          <p:cNvPr id="277" name="Título 1"/>
          <p:cNvSpPr txBox="1"/>
          <p:nvPr/>
        </p:nvSpPr>
        <p:spPr>
          <a:xfrm>
            <a:off x="838198" y="1312361"/>
            <a:ext cx="10515601"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algn="ctr" defTabSz="684154">
              <a:lnSpc>
                <a:spcPct val="90000"/>
              </a:lnSpc>
              <a:defRPr sz="4437" b="1">
                <a:solidFill>
                  <a:srgbClr val="001589"/>
                </a:solidFill>
                <a:latin typeface="Arial"/>
                <a:ea typeface="Arial"/>
                <a:cs typeface="Arial"/>
                <a:sym typeface="Arial"/>
              </a:defRPr>
            </a:lvl1pPr>
          </a:lstStyle>
          <a:p>
            <a:pPr algn="l"/>
            <a:r>
              <a:rPr lang="es-MX" dirty="0"/>
              <a:t>Los recursos del cambio</a:t>
            </a:r>
          </a:p>
        </p:txBody>
      </p:sp>
      <p:pic>
        <p:nvPicPr>
          <p:cNvPr id="5122" name="Picture 2" descr="Cambie el objetivo de decisión empresarial brújula - Foto de stock de Cambio libre de derecho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09982" y="2863016"/>
            <a:ext cx="2801613" cy="210121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2" name="Rectángulo 1"/>
          <p:cNvSpPr/>
          <p:nvPr/>
        </p:nvSpPr>
        <p:spPr>
          <a:xfrm>
            <a:off x="7363165" y="5323277"/>
            <a:ext cx="3365024" cy="369332"/>
          </a:xfrm>
          <a:prstGeom prst="rect">
            <a:avLst/>
          </a:prstGeom>
        </p:spPr>
        <p:txBody>
          <a:bodyPr wrap="none">
            <a:spAutoFit/>
          </a:bodyPr>
          <a:lstStyle/>
          <a:p>
            <a:r>
              <a:rPr lang="es-MX" dirty="0">
                <a:solidFill>
                  <a:srgbClr val="0C0D0D"/>
                </a:solidFill>
                <a:latin typeface="iStock Maquette"/>
              </a:rPr>
              <a:t>ID de la fotografía:1136587696</a:t>
            </a:r>
            <a:endParaRPr lang="es-MX" dirty="0"/>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2" name="Rectángulo 11"/>
          <p:cNvGrpSpPr/>
          <p:nvPr/>
        </p:nvGrpSpPr>
        <p:grpSpPr>
          <a:xfrm>
            <a:off x="0" y="6051660"/>
            <a:ext cx="12192000" cy="806345"/>
            <a:chOff x="0" y="-1"/>
            <a:chExt cx="12192000" cy="806343"/>
          </a:xfrm>
        </p:grpSpPr>
        <p:sp>
          <p:nvSpPr>
            <p:cNvPr id="280" name="Rectángulo"/>
            <p:cNvSpPr/>
            <p:nvPr/>
          </p:nvSpPr>
          <p:spPr>
            <a:xfrm>
              <a:off x="0" y="-2"/>
              <a:ext cx="12192000" cy="806345"/>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281" name="v"/>
            <p:cNvSpPr txBox="1"/>
            <p:nvPr/>
          </p:nvSpPr>
          <p:spPr>
            <a:xfrm>
              <a:off x="45716" y="236624"/>
              <a:ext cx="12100566" cy="333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solidFill>
                    <a:srgbClr val="FFFFFF"/>
                  </a:solidFill>
                  <a:latin typeface="+mj-lt"/>
                  <a:ea typeface="+mj-ea"/>
                  <a:cs typeface="+mj-cs"/>
                  <a:sym typeface="Calibri"/>
                </a:defRPr>
              </a:lvl1pPr>
            </a:lstStyle>
            <a:p>
              <a:r>
                <a:t>v</a:t>
              </a:r>
            </a:p>
          </p:txBody>
        </p:sp>
      </p:grpSp>
      <p:pic>
        <p:nvPicPr>
          <p:cNvPr id="283" name="Imagen 12" descr="Imagen 12"/>
          <p:cNvPicPr>
            <a:picLocks noChangeAspect="1"/>
          </p:cNvPicPr>
          <p:nvPr/>
        </p:nvPicPr>
        <p:blipFill>
          <a:blip r:embed="rId2">
            <a:extLst/>
          </a:blip>
          <a:stretch>
            <a:fillRect/>
          </a:stretch>
        </p:blipFill>
        <p:spPr>
          <a:xfrm>
            <a:off x="9608849" y="6214629"/>
            <a:ext cx="963843" cy="508115"/>
          </a:xfrm>
          <a:prstGeom prst="rect">
            <a:avLst/>
          </a:prstGeom>
          <a:ln w="12700">
            <a:miter lim="400000"/>
          </a:ln>
        </p:spPr>
      </p:pic>
      <p:pic>
        <p:nvPicPr>
          <p:cNvPr id="284" name="Imagen 13" descr="Imagen 13"/>
          <p:cNvPicPr>
            <a:picLocks noChangeAspect="1"/>
          </p:cNvPicPr>
          <p:nvPr/>
        </p:nvPicPr>
        <p:blipFill>
          <a:blip r:embed="rId3">
            <a:extLst/>
          </a:blip>
          <a:stretch>
            <a:fillRect/>
          </a:stretch>
        </p:blipFill>
        <p:spPr>
          <a:xfrm>
            <a:off x="11016098" y="6218718"/>
            <a:ext cx="993588" cy="508114"/>
          </a:xfrm>
          <a:prstGeom prst="rect">
            <a:avLst/>
          </a:prstGeom>
          <a:ln w="12700">
            <a:miter lim="400000"/>
          </a:ln>
        </p:spPr>
      </p:pic>
      <p:pic>
        <p:nvPicPr>
          <p:cNvPr id="285" name="Imagen 15" descr="Imagen 15"/>
          <p:cNvPicPr>
            <a:picLocks noChangeAspect="1"/>
          </p:cNvPicPr>
          <p:nvPr/>
        </p:nvPicPr>
        <p:blipFill>
          <a:blip r:embed="rId4">
            <a:extLst/>
          </a:blip>
          <a:stretch>
            <a:fillRect/>
          </a:stretch>
        </p:blipFill>
        <p:spPr>
          <a:xfrm>
            <a:off x="-128894" y="5735832"/>
            <a:ext cx="4724404" cy="1395850"/>
          </a:xfrm>
          <a:prstGeom prst="rect">
            <a:avLst/>
          </a:prstGeom>
          <a:ln w="12700">
            <a:miter lim="400000"/>
          </a:ln>
        </p:spPr>
      </p:pic>
      <p:sp>
        <p:nvSpPr>
          <p:cNvPr id="286" name="Título 1"/>
          <p:cNvSpPr txBox="1">
            <a:spLocks noGrp="1"/>
          </p:cNvSpPr>
          <p:nvPr>
            <p:ph type="title"/>
          </p:nvPr>
        </p:nvSpPr>
        <p:spPr>
          <a:xfrm>
            <a:off x="613486" y="576259"/>
            <a:ext cx="8298503" cy="2630967"/>
          </a:xfrm>
          <a:prstGeom prst="rect">
            <a:avLst/>
          </a:prstGeom>
        </p:spPr>
        <p:txBody>
          <a:bodyPr/>
          <a:lstStyle/>
          <a:p>
            <a:r>
              <a:t>Atención plena</a:t>
            </a:r>
            <a:br/>
            <a:r>
              <a:rPr sz="4800"/>
              <a:t>Tu mejor versión</a:t>
            </a:r>
          </a:p>
        </p:txBody>
      </p:sp>
      <p:sp>
        <p:nvSpPr>
          <p:cNvPr id="287" name="Marcador de texto 2"/>
          <p:cNvSpPr txBox="1">
            <a:spLocks noGrp="1"/>
          </p:cNvSpPr>
          <p:nvPr>
            <p:ph type="body" sz="half" idx="1"/>
          </p:nvPr>
        </p:nvSpPr>
        <p:spPr>
          <a:xfrm>
            <a:off x="613486" y="3429001"/>
            <a:ext cx="7595566" cy="2535075"/>
          </a:xfrm>
          <a:prstGeom prst="rect">
            <a:avLst/>
          </a:prstGeom>
        </p:spPr>
        <p:txBody>
          <a:bodyPr/>
          <a:lstStyle/>
          <a:p>
            <a:pPr>
              <a:defRPr sz="2300"/>
            </a:pPr>
            <a:r>
              <a:rPr lang="es-MX" dirty="0" smtClean="0"/>
              <a:t>Con esta actividad disfrutaremos de una meditación guiada para liberarnos del estrés.</a:t>
            </a:r>
          </a:p>
          <a:p>
            <a:pPr algn="just">
              <a:defRPr sz="2300"/>
            </a:pPr>
            <a:endParaRPr lang="es-MX" dirty="0" smtClean="0"/>
          </a:p>
          <a:p>
            <a:pPr>
              <a:defRPr sz="2300"/>
            </a:pPr>
            <a:r>
              <a:rPr lang="es-MX" dirty="0" smtClean="0"/>
              <a:t>A continuación, te invitamos a revisar el siguiente video:</a:t>
            </a:r>
            <a:br>
              <a:rPr lang="es-MX" dirty="0" smtClean="0"/>
            </a:br>
            <a:r>
              <a:rPr lang="es-MX" u="sng" dirty="0" smtClean="0">
                <a:solidFill>
                  <a:srgbClr val="0000FF"/>
                </a:solidFill>
                <a:uFill>
                  <a:solidFill>
                    <a:srgbClr val="0000FF"/>
                  </a:solidFill>
                </a:uFill>
                <a:hlinkClick r:id="rId5"/>
              </a:rPr>
              <a:t>https://youtu.be/taRrGjj-kI0</a:t>
            </a:r>
            <a:endParaRPr lang="es-MX" u="sng" dirty="0">
              <a:solidFill>
                <a:srgbClr val="0000FF"/>
              </a:solidFill>
              <a:uFill>
                <a:solidFill>
                  <a:srgbClr val="0000FF"/>
                </a:solidFill>
              </a:uFill>
              <a:hlinkClick r:id="rId5"/>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1" name="Rectángulo 3"/>
          <p:cNvGrpSpPr/>
          <p:nvPr/>
        </p:nvGrpSpPr>
        <p:grpSpPr>
          <a:xfrm>
            <a:off x="0" y="6051660"/>
            <a:ext cx="12192000" cy="806345"/>
            <a:chOff x="0" y="-1"/>
            <a:chExt cx="12192000" cy="806343"/>
          </a:xfrm>
        </p:grpSpPr>
        <p:sp>
          <p:nvSpPr>
            <p:cNvPr id="289" name="Rectángulo"/>
            <p:cNvSpPr/>
            <p:nvPr/>
          </p:nvSpPr>
          <p:spPr>
            <a:xfrm>
              <a:off x="0" y="-2"/>
              <a:ext cx="12192000" cy="806345"/>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290" name="v"/>
            <p:cNvSpPr txBox="1"/>
            <p:nvPr/>
          </p:nvSpPr>
          <p:spPr>
            <a:xfrm>
              <a:off x="45716" y="236624"/>
              <a:ext cx="12100566" cy="333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solidFill>
                    <a:srgbClr val="FFFFFF"/>
                  </a:solidFill>
                  <a:latin typeface="+mj-lt"/>
                  <a:ea typeface="+mj-ea"/>
                  <a:cs typeface="+mj-cs"/>
                  <a:sym typeface="Calibri"/>
                </a:defRPr>
              </a:lvl1pPr>
            </a:lstStyle>
            <a:p>
              <a:r>
                <a:t>v</a:t>
              </a:r>
            </a:p>
          </p:txBody>
        </p:sp>
      </p:grpSp>
      <p:pic>
        <p:nvPicPr>
          <p:cNvPr id="292" name="Imagen 4" descr="Imagen 4"/>
          <p:cNvPicPr>
            <a:picLocks noChangeAspect="1"/>
          </p:cNvPicPr>
          <p:nvPr/>
        </p:nvPicPr>
        <p:blipFill>
          <a:blip r:embed="rId2">
            <a:extLst/>
          </a:blip>
          <a:stretch>
            <a:fillRect/>
          </a:stretch>
        </p:blipFill>
        <p:spPr>
          <a:xfrm>
            <a:off x="9608849" y="6214629"/>
            <a:ext cx="963843" cy="508115"/>
          </a:xfrm>
          <a:prstGeom prst="rect">
            <a:avLst/>
          </a:prstGeom>
          <a:ln w="12700">
            <a:miter lim="400000"/>
          </a:ln>
        </p:spPr>
      </p:pic>
      <p:pic>
        <p:nvPicPr>
          <p:cNvPr id="293" name="Imagen 5" descr="Imagen 5"/>
          <p:cNvPicPr>
            <a:picLocks noChangeAspect="1"/>
          </p:cNvPicPr>
          <p:nvPr/>
        </p:nvPicPr>
        <p:blipFill>
          <a:blip r:embed="rId3">
            <a:extLst/>
          </a:blip>
          <a:stretch>
            <a:fillRect/>
          </a:stretch>
        </p:blipFill>
        <p:spPr>
          <a:xfrm>
            <a:off x="11016098" y="6218718"/>
            <a:ext cx="993588" cy="508114"/>
          </a:xfrm>
          <a:prstGeom prst="rect">
            <a:avLst/>
          </a:prstGeom>
          <a:ln w="12700">
            <a:miter lim="400000"/>
          </a:ln>
        </p:spPr>
      </p:pic>
      <p:pic>
        <p:nvPicPr>
          <p:cNvPr id="294" name="Imagen 7" descr="Imagen 7"/>
          <p:cNvPicPr>
            <a:picLocks noChangeAspect="1"/>
          </p:cNvPicPr>
          <p:nvPr/>
        </p:nvPicPr>
        <p:blipFill>
          <a:blip r:embed="rId4">
            <a:extLst/>
          </a:blip>
          <a:stretch>
            <a:fillRect/>
          </a:stretch>
        </p:blipFill>
        <p:spPr>
          <a:xfrm>
            <a:off x="-128894" y="5735832"/>
            <a:ext cx="4724404" cy="1395850"/>
          </a:xfrm>
          <a:prstGeom prst="rect">
            <a:avLst/>
          </a:prstGeom>
          <a:ln w="12700">
            <a:miter lim="400000"/>
          </a:ln>
        </p:spPr>
      </p:pic>
      <p:sp>
        <p:nvSpPr>
          <p:cNvPr id="295" name="Título 1"/>
          <p:cNvSpPr txBox="1">
            <a:spLocks noGrp="1"/>
          </p:cNvSpPr>
          <p:nvPr>
            <p:ph type="title"/>
          </p:nvPr>
        </p:nvSpPr>
        <p:spPr>
          <a:xfrm>
            <a:off x="595357" y="-1318992"/>
            <a:ext cx="11001286" cy="3733452"/>
          </a:xfrm>
          <a:prstGeom prst="rect">
            <a:avLst/>
          </a:prstGeom>
        </p:spPr>
        <p:txBody>
          <a:bodyPr>
            <a:normAutofit fontScale="90000"/>
          </a:bodyPr>
          <a:lstStyle/>
          <a:p>
            <a:pPr defTabSz="154130">
              <a:defRPr sz="3920">
                <a:solidFill>
                  <a:srgbClr val="2F5496"/>
                </a:solidFill>
              </a:defRPr>
            </a:pPr>
            <a:r>
              <a:rPr dirty="0"/>
              <a:t/>
            </a:r>
            <a:br>
              <a:rPr dirty="0"/>
            </a:br>
            <a:r>
              <a:rPr dirty="0"/>
              <a:t/>
            </a:r>
            <a:br>
              <a:rPr dirty="0"/>
            </a:br>
            <a:r>
              <a:rPr dirty="0"/>
              <a:t/>
            </a:r>
            <a:br>
              <a:rPr dirty="0"/>
            </a:br>
            <a:r>
              <a:rPr dirty="0" err="1">
                <a:solidFill>
                  <a:srgbClr val="001589"/>
                </a:solidFill>
              </a:rPr>
              <a:t>Actividad</a:t>
            </a:r>
            <a:r>
              <a:rPr dirty="0">
                <a:solidFill>
                  <a:srgbClr val="001589"/>
                </a:solidFill>
              </a:rPr>
              <a:t> 2:</a:t>
            </a:r>
            <a:br>
              <a:rPr dirty="0">
                <a:solidFill>
                  <a:srgbClr val="001589"/>
                </a:solidFill>
              </a:rPr>
            </a:br>
            <a:r>
              <a:rPr lang="es-MX" dirty="0" err="1" smtClean="0">
                <a:solidFill>
                  <a:srgbClr val="001589"/>
                </a:solidFill>
              </a:rPr>
              <a:t>Stakeholders</a:t>
            </a:r>
            <a:r>
              <a:rPr lang="es-MX" dirty="0" smtClean="0">
                <a:solidFill>
                  <a:srgbClr val="001589"/>
                </a:solidFill>
              </a:rPr>
              <a:t>.</a:t>
            </a:r>
            <a:r>
              <a:rPr dirty="0">
                <a:solidFill>
                  <a:srgbClr val="001589"/>
                </a:solidFill>
              </a:rPr>
              <a:t/>
            </a:r>
            <a:br>
              <a:rPr dirty="0">
                <a:solidFill>
                  <a:srgbClr val="001589"/>
                </a:solidFill>
              </a:rPr>
            </a:br>
            <a:r>
              <a:rPr dirty="0">
                <a:solidFill>
                  <a:srgbClr val="001589"/>
                </a:solidFill>
              </a:rPr>
              <a:t/>
            </a:r>
            <a:br>
              <a:rPr dirty="0">
                <a:solidFill>
                  <a:srgbClr val="001589"/>
                </a:solidFill>
              </a:rPr>
            </a:br>
            <a:endParaRPr dirty="0">
              <a:solidFill>
                <a:srgbClr val="001589"/>
              </a:solidFill>
            </a:endParaRPr>
          </a:p>
        </p:txBody>
      </p:sp>
      <p:sp>
        <p:nvSpPr>
          <p:cNvPr id="296" name="Marcador de contenido 2"/>
          <p:cNvSpPr txBox="1">
            <a:spLocks noGrp="1"/>
          </p:cNvSpPr>
          <p:nvPr>
            <p:ph type="body" sz="half" idx="1"/>
          </p:nvPr>
        </p:nvSpPr>
        <p:spPr>
          <a:xfrm>
            <a:off x="905072" y="1141206"/>
            <a:ext cx="6602151" cy="4792139"/>
          </a:xfrm>
          <a:prstGeom prst="rect">
            <a:avLst/>
          </a:prstGeom>
        </p:spPr>
        <p:txBody>
          <a:bodyPr>
            <a:normAutofit/>
          </a:bodyPr>
          <a:lstStyle/>
          <a:p>
            <a:pPr marL="0" indent="0">
              <a:buSzTx/>
              <a:buNone/>
              <a:defRPr sz="2400">
                <a:latin typeface="+mj-lt"/>
                <a:ea typeface="+mj-ea"/>
                <a:cs typeface="+mj-cs"/>
                <a:sym typeface="Calibri"/>
              </a:defRPr>
            </a:pPr>
            <a:endParaRPr lang="es-MX" dirty="0"/>
          </a:p>
          <a:p>
            <a:pPr marL="0" indent="0">
              <a:buSzTx/>
              <a:buNone/>
              <a:defRPr sz="2400">
                <a:latin typeface="+mj-lt"/>
                <a:ea typeface="+mj-ea"/>
                <a:cs typeface="+mj-cs"/>
                <a:sym typeface="Calibri"/>
              </a:defRPr>
            </a:pPr>
            <a:r>
              <a:rPr lang="es-MX" dirty="0"/>
              <a:t>Recordando el concepto de </a:t>
            </a:r>
            <a:r>
              <a:rPr lang="es-MX" dirty="0" smtClean="0"/>
              <a:t>Robert </a:t>
            </a:r>
            <a:r>
              <a:rPr lang="es-MX" dirty="0"/>
              <a:t>Edward </a:t>
            </a:r>
            <a:r>
              <a:rPr lang="es-MX" dirty="0" smtClean="0"/>
              <a:t>Freeman</a:t>
            </a:r>
            <a:r>
              <a:rPr lang="es-MX" dirty="0"/>
              <a:t> </a:t>
            </a:r>
            <a:r>
              <a:rPr lang="es-MX" dirty="0" smtClean="0"/>
              <a:t>sobre </a:t>
            </a:r>
            <a:r>
              <a:rPr lang="es-MX" u="sng" dirty="0" err="1" smtClean="0"/>
              <a:t>stakeholders</a:t>
            </a:r>
            <a:r>
              <a:rPr lang="es-MX" dirty="0"/>
              <a:t> </a:t>
            </a:r>
            <a:r>
              <a:rPr lang="es-MX" dirty="0" smtClean="0"/>
              <a:t>y su definición</a:t>
            </a:r>
            <a:r>
              <a:rPr lang="es-MX" dirty="0"/>
              <a:t> </a:t>
            </a:r>
            <a:r>
              <a:rPr lang="es-MX" dirty="0" smtClean="0"/>
              <a:t>(Aparicio, 2020):</a:t>
            </a:r>
          </a:p>
          <a:p>
            <a:pPr marL="0" indent="0">
              <a:buSzTx/>
              <a:buNone/>
              <a:defRPr sz="2400">
                <a:latin typeface="+mj-lt"/>
                <a:ea typeface="+mj-ea"/>
                <a:cs typeface="+mj-cs"/>
                <a:sym typeface="Calibri"/>
              </a:defRPr>
            </a:pPr>
            <a:r>
              <a:rPr lang="es-MX" sz="2400" dirty="0" smtClean="0">
                <a:sym typeface="Calibri"/>
              </a:rPr>
              <a:t>“Es </a:t>
            </a:r>
            <a:r>
              <a:rPr lang="es-MX" sz="2400" dirty="0">
                <a:sym typeface="Calibri"/>
              </a:rPr>
              <a:t>cualquier individuo u organización que, de alguna manera, es impactado por las acciones de determinada </a:t>
            </a:r>
            <a:r>
              <a:rPr lang="es-MX" sz="2400" dirty="0" smtClean="0">
                <a:sym typeface="Calibri"/>
              </a:rPr>
              <a:t>empresa”.</a:t>
            </a:r>
            <a:endParaRPr lang="es-MX" sz="2400" dirty="0">
              <a:sym typeface="Calibri"/>
            </a:endParaRPr>
          </a:p>
          <a:p>
            <a:pPr marL="0" indent="0">
              <a:buSzTx/>
              <a:buNone/>
              <a:defRPr sz="2400">
                <a:latin typeface="+mj-lt"/>
                <a:ea typeface="+mj-ea"/>
                <a:cs typeface="+mj-cs"/>
                <a:sym typeface="Calibri"/>
              </a:defRPr>
            </a:pPr>
            <a:r>
              <a:rPr lang="es-MX" sz="2400" dirty="0" smtClean="0">
                <a:sym typeface="Calibri"/>
              </a:rPr>
              <a:t>Por ende, el </a:t>
            </a:r>
            <a:r>
              <a:rPr lang="es-MX" sz="2400" dirty="0">
                <a:sym typeface="Calibri"/>
              </a:rPr>
              <a:t>triunfo o fracaso de cualquier </a:t>
            </a:r>
            <a:r>
              <a:rPr lang="es-MX" sz="2400" dirty="0" smtClean="0">
                <a:sym typeface="Calibri"/>
              </a:rPr>
              <a:t>empresa </a:t>
            </a:r>
            <a:r>
              <a:rPr lang="es-MX" sz="2400" dirty="0">
                <a:sym typeface="Calibri"/>
              </a:rPr>
              <a:t>siempre afectará no solo a sus dueños, </a:t>
            </a:r>
            <a:r>
              <a:rPr lang="es-MX" sz="2400" dirty="0" smtClean="0">
                <a:sym typeface="Calibri"/>
              </a:rPr>
              <a:t>sino también a </a:t>
            </a:r>
            <a:r>
              <a:rPr lang="es-MX" sz="2400" dirty="0">
                <a:sym typeface="Calibri"/>
              </a:rPr>
              <a:t>todos los que la rodean, es decir</a:t>
            </a:r>
            <a:r>
              <a:rPr lang="es-MX" sz="2400" dirty="0" smtClean="0">
                <a:sym typeface="Calibri"/>
              </a:rPr>
              <a:t>, trabajadores, </a:t>
            </a:r>
            <a:r>
              <a:rPr lang="es-MX" sz="2400" dirty="0">
                <a:sym typeface="Calibri"/>
              </a:rPr>
              <a:t>socios, proveedores, competidores, familias de todos los involucrados y </a:t>
            </a:r>
            <a:r>
              <a:rPr lang="es-MX" sz="2400" dirty="0" smtClean="0">
                <a:sym typeface="Calibri"/>
              </a:rPr>
              <a:t>clientes</a:t>
            </a:r>
            <a:r>
              <a:rPr lang="es-MX" sz="2400" dirty="0">
                <a:sym typeface="Calibri"/>
              </a:rPr>
              <a:t>.</a:t>
            </a:r>
          </a:p>
          <a:p>
            <a:pPr marL="0" indent="0">
              <a:buSzTx/>
              <a:buNone/>
              <a:defRPr sz="2400">
                <a:latin typeface="+mj-lt"/>
                <a:ea typeface="+mj-ea"/>
                <a:cs typeface="+mj-cs"/>
                <a:sym typeface="Calibri"/>
              </a:defRPr>
            </a:pPr>
            <a:endParaRPr lang="es-MX" dirty="0"/>
          </a:p>
          <a:p>
            <a:pPr marL="0" indent="0">
              <a:buSzTx/>
              <a:buNone/>
              <a:defRPr sz="2400">
                <a:latin typeface="+mj-lt"/>
                <a:ea typeface="+mj-ea"/>
                <a:cs typeface="+mj-cs"/>
                <a:sym typeface="Calibri"/>
              </a:defRPr>
            </a:pPr>
            <a:endParaRPr lang="es-MX" dirty="0"/>
          </a:p>
          <a:p>
            <a:pPr marL="0" indent="0">
              <a:buSzTx/>
              <a:buNone/>
              <a:defRPr sz="2400">
                <a:latin typeface="+mj-lt"/>
                <a:ea typeface="+mj-ea"/>
                <a:cs typeface="+mj-cs"/>
                <a:sym typeface="Calibri"/>
              </a:defRPr>
            </a:pPr>
            <a:endParaRPr dirty="0"/>
          </a:p>
        </p:txBody>
      </p:sp>
      <p:pic>
        <p:nvPicPr>
          <p:cNvPr id="11" name="Imagen 10" descr="ilustraciones, imágenes clip art, dibujos animados e iconos de stock de pequeña organización empresarial de personas con mecanismo de concepto de engranaje circular de trabajo en equipo. - engranaje corporativ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5257" y="1228798"/>
            <a:ext cx="3847183" cy="2945104"/>
          </a:xfrm>
          <a:prstGeom prst="rect">
            <a:avLst/>
          </a:prstGeom>
          <a:noFill/>
          <a:ln>
            <a:noFill/>
          </a:ln>
        </p:spPr>
      </p:pic>
      <p:sp>
        <p:nvSpPr>
          <p:cNvPr id="2" name="Rectángulo 1"/>
          <p:cNvSpPr/>
          <p:nvPr/>
        </p:nvSpPr>
        <p:spPr>
          <a:xfrm>
            <a:off x="8083748" y="4489729"/>
            <a:ext cx="3429144" cy="369332"/>
          </a:xfrm>
          <a:prstGeom prst="rect">
            <a:avLst/>
          </a:prstGeom>
        </p:spPr>
        <p:txBody>
          <a:bodyPr wrap="none">
            <a:spAutoFit/>
          </a:bodyPr>
          <a:lstStyle/>
          <a:p>
            <a:r>
              <a:rPr lang="es-MX" dirty="0">
                <a:solidFill>
                  <a:srgbClr val="0C0D0D"/>
                </a:solidFill>
                <a:latin typeface="Helvetica" panose="020B0604020202020204" pitchFamily="34" charset="0"/>
                <a:ea typeface="Calibri" panose="020F0502020204030204" pitchFamily="34" charset="0"/>
              </a:rPr>
              <a:t>ID de la </a:t>
            </a:r>
            <a:r>
              <a:rPr lang="es-MX" dirty="0" smtClean="0">
                <a:solidFill>
                  <a:srgbClr val="0C0D0D"/>
                </a:solidFill>
                <a:latin typeface="Helvetica" panose="020B0604020202020204" pitchFamily="34" charset="0"/>
                <a:ea typeface="Calibri" panose="020F0502020204030204" pitchFamily="34" charset="0"/>
              </a:rPr>
              <a:t>ilustración:1197615623</a:t>
            </a:r>
            <a:endParaRPr lang="es-MX" dirty="0"/>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1" name="Rectángulo 3"/>
          <p:cNvGrpSpPr/>
          <p:nvPr/>
        </p:nvGrpSpPr>
        <p:grpSpPr>
          <a:xfrm>
            <a:off x="0" y="5892460"/>
            <a:ext cx="12192000" cy="806345"/>
            <a:chOff x="0" y="-1"/>
            <a:chExt cx="12192000" cy="806343"/>
          </a:xfrm>
        </p:grpSpPr>
        <p:sp>
          <p:nvSpPr>
            <p:cNvPr id="299" name="Rectángulo"/>
            <p:cNvSpPr/>
            <p:nvPr/>
          </p:nvSpPr>
          <p:spPr>
            <a:xfrm>
              <a:off x="0" y="-2"/>
              <a:ext cx="12192000" cy="806345"/>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300" name="v"/>
            <p:cNvSpPr txBox="1"/>
            <p:nvPr/>
          </p:nvSpPr>
          <p:spPr>
            <a:xfrm>
              <a:off x="45716" y="236624"/>
              <a:ext cx="12100566" cy="333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solidFill>
                    <a:srgbClr val="FFFFFF"/>
                  </a:solidFill>
                  <a:latin typeface="+mj-lt"/>
                  <a:ea typeface="+mj-ea"/>
                  <a:cs typeface="+mj-cs"/>
                  <a:sym typeface="Calibri"/>
                </a:defRPr>
              </a:lvl1pPr>
            </a:lstStyle>
            <a:p>
              <a:r>
                <a:t>v</a:t>
              </a:r>
            </a:p>
          </p:txBody>
        </p:sp>
      </p:grpSp>
      <p:pic>
        <p:nvPicPr>
          <p:cNvPr id="302" name="Imagen 4" descr="Imagen 4"/>
          <p:cNvPicPr>
            <a:picLocks noChangeAspect="1"/>
          </p:cNvPicPr>
          <p:nvPr/>
        </p:nvPicPr>
        <p:blipFill>
          <a:blip r:embed="rId2">
            <a:extLst/>
          </a:blip>
          <a:stretch>
            <a:fillRect/>
          </a:stretch>
        </p:blipFill>
        <p:spPr>
          <a:xfrm>
            <a:off x="9608849" y="6214629"/>
            <a:ext cx="963843" cy="508115"/>
          </a:xfrm>
          <a:prstGeom prst="rect">
            <a:avLst/>
          </a:prstGeom>
          <a:ln w="12700">
            <a:miter lim="400000"/>
          </a:ln>
        </p:spPr>
      </p:pic>
      <p:pic>
        <p:nvPicPr>
          <p:cNvPr id="303" name="Imagen 5" descr="Imagen 5"/>
          <p:cNvPicPr>
            <a:picLocks noChangeAspect="1"/>
          </p:cNvPicPr>
          <p:nvPr/>
        </p:nvPicPr>
        <p:blipFill>
          <a:blip r:embed="rId3">
            <a:extLst/>
          </a:blip>
          <a:stretch>
            <a:fillRect/>
          </a:stretch>
        </p:blipFill>
        <p:spPr>
          <a:xfrm>
            <a:off x="11016098" y="6218718"/>
            <a:ext cx="993588" cy="508114"/>
          </a:xfrm>
          <a:prstGeom prst="rect">
            <a:avLst/>
          </a:prstGeom>
          <a:ln w="12700">
            <a:miter lim="400000"/>
          </a:ln>
        </p:spPr>
      </p:pic>
      <p:pic>
        <p:nvPicPr>
          <p:cNvPr id="304" name="Imagen 7" descr="Imagen 7"/>
          <p:cNvPicPr>
            <a:picLocks noChangeAspect="1"/>
          </p:cNvPicPr>
          <p:nvPr/>
        </p:nvPicPr>
        <p:blipFill>
          <a:blip r:embed="rId4">
            <a:extLst/>
          </a:blip>
          <a:stretch>
            <a:fillRect/>
          </a:stretch>
        </p:blipFill>
        <p:spPr>
          <a:xfrm>
            <a:off x="-128894" y="5735832"/>
            <a:ext cx="4724404" cy="1395850"/>
          </a:xfrm>
          <a:prstGeom prst="rect">
            <a:avLst/>
          </a:prstGeom>
          <a:ln w="12700">
            <a:miter lim="400000"/>
          </a:ln>
        </p:spPr>
      </p:pic>
      <p:sp>
        <p:nvSpPr>
          <p:cNvPr id="305" name="Título 1"/>
          <p:cNvSpPr txBox="1">
            <a:spLocks noGrp="1"/>
          </p:cNvSpPr>
          <p:nvPr>
            <p:ph type="title"/>
          </p:nvPr>
        </p:nvSpPr>
        <p:spPr>
          <a:xfrm>
            <a:off x="804330" y="-897234"/>
            <a:ext cx="11043637" cy="2327823"/>
          </a:xfrm>
          <a:prstGeom prst="rect">
            <a:avLst/>
          </a:prstGeom>
        </p:spPr>
        <p:txBody>
          <a:bodyPr>
            <a:normAutofit fontScale="90000"/>
          </a:bodyPr>
          <a:lstStyle/>
          <a:p>
            <a:pPr defTabSz="132111">
              <a:defRPr sz="3359">
                <a:solidFill>
                  <a:srgbClr val="2F5496"/>
                </a:solidFill>
              </a:defRPr>
            </a:pPr>
            <a:r>
              <a:rPr dirty="0"/>
              <a:t/>
            </a:r>
            <a:br>
              <a:rPr dirty="0"/>
            </a:br>
            <a:r>
              <a:rPr dirty="0"/>
              <a:t/>
            </a:r>
            <a:br>
              <a:rPr dirty="0"/>
            </a:br>
            <a:r>
              <a:rPr dirty="0"/>
              <a:t/>
            </a:r>
            <a:br>
              <a:rPr dirty="0"/>
            </a:br>
            <a:r>
              <a:rPr dirty="0" err="1">
                <a:solidFill>
                  <a:srgbClr val="001589"/>
                </a:solidFill>
              </a:rPr>
              <a:t>Actividad</a:t>
            </a:r>
            <a:r>
              <a:rPr dirty="0">
                <a:solidFill>
                  <a:srgbClr val="001589"/>
                </a:solidFill>
              </a:rPr>
              <a:t> 2</a:t>
            </a:r>
            <a:r>
              <a:rPr dirty="0" smtClean="0">
                <a:solidFill>
                  <a:srgbClr val="001589"/>
                </a:solidFill>
              </a:rPr>
              <a:t>:</a:t>
            </a:r>
            <a:r>
              <a:rPr lang="es-MX" dirty="0" smtClean="0">
                <a:solidFill>
                  <a:srgbClr val="001589"/>
                </a:solidFill>
              </a:rPr>
              <a:t/>
            </a:r>
            <a:br>
              <a:rPr lang="es-MX" dirty="0" smtClean="0">
                <a:solidFill>
                  <a:srgbClr val="001589"/>
                </a:solidFill>
              </a:rPr>
            </a:br>
            <a:r>
              <a:rPr dirty="0">
                <a:solidFill>
                  <a:srgbClr val="001589"/>
                </a:solidFill>
              </a:rPr>
              <a:t/>
            </a:r>
            <a:br>
              <a:rPr dirty="0">
                <a:solidFill>
                  <a:srgbClr val="001589"/>
                </a:solidFill>
              </a:rPr>
            </a:br>
            <a:r>
              <a:rPr lang="es-MX" dirty="0" smtClean="0">
                <a:solidFill>
                  <a:srgbClr val="001589"/>
                </a:solidFill>
              </a:rPr>
              <a:t>Stake</a:t>
            </a:r>
            <a:r>
              <a:rPr lang="es-MX" dirty="0" smtClean="0"/>
              <a:t>holders primarios y secundarios. </a:t>
            </a:r>
            <a:endParaRPr dirty="0">
              <a:solidFill>
                <a:srgbClr val="001589"/>
              </a:solidFill>
            </a:endParaRPr>
          </a:p>
        </p:txBody>
      </p:sp>
      <p:grpSp>
        <p:nvGrpSpPr>
          <p:cNvPr id="308" name="Cuadro de texto 2"/>
          <p:cNvGrpSpPr/>
          <p:nvPr/>
        </p:nvGrpSpPr>
        <p:grpSpPr>
          <a:xfrm>
            <a:off x="1628034" y="2366740"/>
            <a:ext cx="3996908" cy="3084450"/>
            <a:chOff x="-2" y="-1"/>
            <a:chExt cx="3996906" cy="4051878"/>
          </a:xfrm>
        </p:grpSpPr>
        <p:sp>
          <p:nvSpPr>
            <p:cNvPr id="306" name="Rectángulo"/>
            <p:cNvSpPr/>
            <p:nvPr/>
          </p:nvSpPr>
          <p:spPr>
            <a:xfrm>
              <a:off x="-2" y="-1"/>
              <a:ext cx="3996906" cy="4051878"/>
            </a:xfrm>
            <a:prstGeom prst="rect">
              <a:avLst/>
            </a:pr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nSpc>
                  <a:spcPct val="107000"/>
                </a:lnSpc>
                <a:spcBef>
                  <a:spcPts val="800"/>
                </a:spcBef>
                <a:defRPr>
                  <a:latin typeface="+mj-lt"/>
                  <a:ea typeface="+mj-ea"/>
                  <a:cs typeface="+mj-cs"/>
                  <a:sym typeface="Calibri"/>
                </a:defRPr>
              </a:pPr>
              <a:endParaRPr/>
            </a:p>
          </p:txBody>
        </p:sp>
        <p:sp>
          <p:nvSpPr>
            <p:cNvPr id="307" name="1. Identifica cuáles de estos objetivos se cumplen actualmente en tu organización y describe por qué lo consideras así:…"/>
            <p:cNvSpPr txBox="1"/>
            <p:nvPr/>
          </p:nvSpPr>
          <p:spPr>
            <a:xfrm>
              <a:off x="50481" y="4762"/>
              <a:ext cx="3895938" cy="360694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nSpc>
                  <a:spcPct val="107000"/>
                </a:lnSpc>
                <a:spcBef>
                  <a:spcPts val="800"/>
                </a:spcBef>
                <a:defRPr sz="2000">
                  <a:latin typeface="+mj-lt"/>
                  <a:ea typeface="+mj-ea"/>
                  <a:cs typeface="+mj-cs"/>
                  <a:sym typeface="Calibri"/>
                </a:defRPr>
              </a:pPr>
              <a:r>
                <a:rPr lang="es-MX" dirty="0" smtClean="0">
                  <a:solidFill>
                    <a:schemeClr val="accent1"/>
                  </a:solidFill>
                </a:rPr>
                <a:t>Menciona </a:t>
              </a:r>
              <a:r>
                <a:rPr lang="es-MX" dirty="0" smtClean="0">
                  <a:solidFill>
                    <a:schemeClr val="tx1"/>
                  </a:solidFill>
                </a:rPr>
                <a:t>ejemplos de </a:t>
              </a:r>
              <a:r>
                <a:rPr lang="es-MX" dirty="0" err="1" smtClean="0">
                  <a:solidFill>
                    <a:schemeClr val="tx1"/>
                  </a:solidFill>
                </a:rPr>
                <a:t>stakeholders</a:t>
              </a:r>
              <a:r>
                <a:rPr lang="es-MX" dirty="0" smtClean="0">
                  <a:solidFill>
                    <a:schemeClr val="tx1"/>
                  </a:solidFill>
                </a:rPr>
                <a:t> primarios:</a:t>
              </a:r>
              <a:endParaRPr dirty="0">
                <a:solidFill>
                  <a:schemeClr val="tx1"/>
                </a:solidFill>
              </a:endParaRPr>
            </a:p>
            <a:p>
              <a:pPr>
                <a:lnSpc>
                  <a:spcPct val="107000"/>
                </a:lnSpc>
                <a:spcBef>
                  <a:spcPts val="800"/>
                </a:spcBef>
                <a:defRPr>
                  <a:latin typeface="+mj-lt"/>
                  <a:ea typeface="+mj-ea"/>
                  <a:cs typeface="+mj-cs"/>
                  <a:sym typeface="Calibri"/>
                </a:defRPr>
              </a:pPr>
              <a:r>
                <a:rPr dirty="0"/>
                <a:t>1.</a:t>
              </a:r>
            </a:p>
            <a:p>
              <a:pPr>
                <a:lnSpc>
                  <a:spcPct val="107000"/>
                </a:lnSpc>
                <a:spcBef>
                  <a:spcPts val="800"/>
                </a:spcBef>
                <a:defRPr>
                  <a:latin typeface="+mj-lt"/>
                  <a:ea typeface="+mj-ea"/>
                  <a:cs typeface="+mj-cs"/>
                  <a:sym typeface="Calibri"/>
                </a:defRPr>
              </a:pPr>
              <a:r>
                <a:rPr dirty="0"/>
                <a:t>2.</a:t>
              </a:r>
            </a:p>
            <a:p>
              <a:pPr>
                <a:lnSpc>
                  <a:spcPct val="107000"/>
                </a:lnSpc>
                <a:spcBef>
                  <a:spcPts val="800"/>
                </a:spcBef>
                <a:defRPr>
                  <a:latin typeface="+mj-lt"/>
                  <a:ea typeface="+mj-ea"/>
                  <a:cs typeface="+mj-cs"/>
                  <a:sym typeface="Calibri"/>
                </a:defRPr>
              </a:pPr>
              <a:r>
                <a:rPr dirty="0"/>
                <a:t>3.</a:t>
              </a:r>
            </a:p>
            <a:p>
              <a:pPr>
                <a:lnSpc>
                  <a:spcPct val="107000"/>
                </a:lnSpc>
                <a:spcBef>
                  <a:spcPts val="800"/>
                </a:spcBef>
                <a:defRPr>
                  <a:latin typeface="+mj-lt"/>
                  <a:ea typeface="+mj-ea"/>
                  <a:cs typeface="+mj-cs"/>
                  <a:sym typeface="Calibri"/>
                </a:defRPr>
              </a:pPr>
              <a:r>
                <a:rPr dirty="0"/>
                <a:t>4.</a:t>
              </a:r>
            </a:p>
            <a:p>
              <a:pPr>
                <a:lnSpc>
                  <a:spcPct val="107000"/>
                </a:lnSpc>
                <a:spcBef>
                  <a:spcPts val="800"/>
                </a:spcBef>
                <a:defRPr>
                  <a:latin typeface="+mj-lt"/>
                  <a:ea typeface="+mj-ea"/>
                  <a:cs typeface="+mj-cs"/>
                  <a:sym typeface="Calibri"/>
                </a:defRPr>
              </a:pPr>
              <a:r>
                <a:rPr dirty="0"/>
                <a:t>5. </a:t>
              </a:r>
            </a:p>
          </p:txBody>
        </p:sp>
      </p:grpSp>
      <p:grpSp>
        <p:nvGrpSpPr>
          <p:cNvPr id="311" name="Cuadro de texto 2"/>
          <p:cNvGrpSpPr/>
          <p:nvPr/>
        </p:nvGrpSpPr>
        <p:grpSpPr>
          <a:xfrm>
            <a:off x="6683821" y="2375132"/>
            <a:ext cx="4332277" cy="3084451"/>
            <a:chOff x="-2" y="-1"/>
            <a:chExt cx="4332276" cy="4051878"/>
          </a:xfrm>
        </p:grpSpPr>
        <p:sp>
          <p:nvSpPr>
            <p:cNvPr id="309" name="Rectángulo"/>
            <p:cNvSpPr/>
            <p:nvPr/>
          </p:nvSpPr>
          <p:spPr>
            <a:xfrm>
              <a:off x="-2" y="-1"/>
              <a:ext cx="4332276" cy="4051878"/>
            </a:xfrm>
            <a:prstGeom prst="rect">
              <a:avLst/>
            </a:pr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nSpc>
                  <a:spcPct val="107000"/>
                </a:lnSpc>
                <a:spcBef>
                  <a:spcPts val="800"/>
                </a:spcBef>
                <a:defRPr>
                  <a:latin typeface="+mj-lt"/>
                  <a:ea typeface="+mj-ea"/>
                  <a:cs typeface="+mj-cs"/>
                  <a:sym typeface="Calibri"/>
                </a:defRPr>
              </a:pPr>
              <a:endParaRPr/>
            </a:p>
          </p:txBody>
        </p:sp>
        <p:sp>
          <p:nvSpPr>
            <p:cNvPr id="310" name="2. Identifica un objetivo que consideres que no es prioritario dentro de tu organización.…"/>
            <p:cNvSpPr txBox="1"/>
            <p:nvPr/>
          </p:nvSpPr>
          <p:spPr>
            <a:xfrm>
              <a:off x="50481" y="4762"/>
              <a:ext cx="4231310" cy="360694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nSpc>
                  <a:spcPct val="107000"/>
                </a:lnSpc>
                <a:spcBef>
                  <a:spcPts val="800"/>
                </a:spcBef>
                <a:defRPr sz="2000">
                  <a:latin typeface="+mj-lt"/>
                  <a:ea typeface="+mj-ea"/>
                  <a:cs typeface="+mj-cs"/>
                  <a:sym typeface="Calibri"/>
                </a:defRPr>
              </a:pPr>
              <a:r>
                <a:rPr lang="es-MX" sz="2000" dirty="0" smtClean="0">
                  <a:solidFill>
                    <a:schemeClr val="accent1"/>
                  </a:solidFill>
                  <a:sym typeface="Calibri"/>
                </a:rPr>
                <a:t>Menciona </a:t>
              </a:r>
              <a:r>
                <a:rPr lang="es-MX" sz="2000" dirty="0">
                  <a:solidFill>
                    <a:schemeClr val="tx1"/>
                  </a:solidFill>
                  <a:sym typeface="Calibri"/>
                </a:rPr>
                <a:t>ejemplos de </a:t>
              </a:r>
              <a:r>
                <a:rPr lang="es-MX" sz="2000" dirty="0" err="1" smtClean="0">
                  <a:solidFill>
                    <a:schemeClr val="tx1"/>
                  </a:solidFill>
                  <a:sym typeface="Calibri"/>
                </a:rPr>
                <a:t>stakeholders</a:t>
              </a:r>
              <a:r>
                <a:rPr lang="es-MX" sz="2000" dirty="0" smtClean="0">
                  <a:solidFill>
                    <a:schemeClr val="tx1"/>
                  </a:solidFill>
                  <a:sym typeface="Calibri"/>
                </a:rPr>
                <a:t> secundarios:</a:t>
              </a:r>
              <a:endParaRPr lang="es-MX" sz="2000" dirty="0">
                <a:solidFill>
                  <a:schemeClr val="tx1"/>
                </a:solidFill>
                <a:sym typeface="Calibri"/>
              </a:endParaRPr>
            </a:p>
            <a:p>
              <a:pPr>
                <a:lnSpc>
                  <a:spcPct val="107000"/>
                </a:lnSpc>
                <a:spcBef>
                  <a:spcPts val="800"/>
                </a:spcBef>
                <a:defRPr>
                  <a:latin typeface="+mj-lt"/>
                  <a:ea typeface="+mj-ea"/>
                  <a:cs typeface="+mj-cs"/>
                  <a:sym typeface="Calibri"/>
                </a:defRPr>
              </a:pPr>
              <a:r>
                <a:rPr dirty="0" smtClean="0"/>
                <a:t>1.</a:t>
              </a:r>
              <a:endParaRPr lang="es-MX" dirty="0" smtClean="0"/>
            </a:p>
            <a:p>
              <a:pPr>
                <a:lnSpc>
                  <a:spcPct val="107000"/>
                </a:lnSpc>
                <a:spcBef>
                  <a:spcPts val="800"/>
                </a:spcBef>
                <a:defRPr>
                  <a:latin typeface="+mj-lt"/>
                  <a:ea typeface="+mj-ea"/>
                  <a:cs typeface="+mj-cs"/>
                  <a:sym typeface="Calibri"/>
                </a:defRPr>
              </a:pPr>
              <a:r>
                <a:rPr lang="es-MX" dirty="0" smtClean="0"/>
                <a:t>2.</a:t>
              </a:r>
            </a:p>
            <a:p>
              <a:pPr>
                <a:lnSpc>
                  <a:spcPct val="107000"/>
                </a:lnSpc>
                <a:spcBef>
                  <a:spcPts val="800"/>
                </a:spcBef>
                <a:defRPr>
                  <a:latin typeface="+mj-lt"/>
                  <a:ea typeface="+mj-ea"/>
                  <a:cs typeface="+mj-cs"/>
                  <a:sym typeface="Calibri"/>
                </a:defRPr>
              </a:pPr>
              <a:r>
                <a:rPr lang="es-MX" dirty="0" smtClean="0"/>
                <a:t>3.</a:t>
              </a:r>
            </a:p>
            <a:p>
              <a:pPr>
                <a:lnSpc>
                  <a:spcPct val="107000"/>
                </a:lnSpc>
                <a:spcBef>
                  <a:spcPts val="800"/>
                </a:spcBef>
                <a:defRPr>
                  <a:latin typeface="+mj-lt"/>
                  <a:ea typeface="+mj-ea"/>
                  <a:cs typeface="+mj-cs"/>
                  <a:sym typeface="Calibri"/>
                </a:defRPr>
              </a:pPr>
              <a:r>
                <a:rPr lang="es-MX" dirty="0" smtClean="0"/>
                <a:t>4.</a:t>
              </a:r>
            </a:p>
            <a:p>
              <a:pPr>
                <a:lnSpc>
                  <a:spcPct val="107000"/>
                </a:lnSpc>
                <a:spcBef>
                  <a:spcPts val="800"/>
                </a:spcBef>
                <a:defRPr>
                  <a:latin typeface="+mj-lt"/>
                  <a:ea typeface="+mj-ea"/>
                  <a:cs typeface="+mj-cs"/>
                  <a:sym typeface="Calibri"/>
                </a:defRPr>
              </a:pPr>
              <a:r>
                <a:rPr lang="es-MX" dirty="0" smtClean="0"/>
                <a:t>5.</a:t>
              </a:r>
              <a:endParaRPr dirty="0"/>
            </a:p>
          </p:txBody>
        </p:sp>
      </p:gr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5" name="Rectángulo 3"/>
          <p:cNvGrpSpPr/>
          <p:nvPr/>
        </p:nvGrpSpPr>
        <p:grpSpPr>
          <a:xfrm>
            <a:off x="0" y="6051660"/>
            <a:ext cx="12192000" cy="806345"/>
            <a:chOff x="0" y="-1"/>
            <a:chExt cx="12192000" cy="806343"/>
          </a:xfrm>
        </p:grpSpPr>
        <p:sp>
          <p:nvSpPr>
            <p:cNvPr id="313" name="Rectángulo"/>
            <p:cNvSpPr/>
            <p:nvPr/>
          </p:nvSpPr>
          <p:spPr>
            <a:xfrm>
              <a:off x="0" y="-2"/>
              <a:ext cx="12192000" cy="806345"/>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314" name="v"/>
            <p:cNvSpPr txBox="1"/>
            <p:nvPr/>
          </p:nvSpPr>
          <p:spPr>
            <a:xfrm>
              <a:off x="45716" y="236624"/>
              <a:ext cx="12100566" cy="333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solidFill>
                    <a:srgbClr val="FFFFFF"/>
                  </a:solidFill>
                  <a:latin typeface="+mj-lt"/>
                  <a:ea typeface="+mj-ea"/>
                  <a:cs typeface="+mj-cs"/>
                  <a:sym typeface="Calibri"/>
                </a:defRPr>
              </a:lvl1pPr>
            </a:lstStyle>
            <a:p>
              <a:r>
                <a:t>v</a:t>
              </a:r>
            </a:p>
          </p:txBody>
        </p:sp>
      </p:grpSp>
      <p:pic>
        <p:nvPicPr>
          <p:cNvPr id="316" name="Imagen 4" descr="Imagen 4"/>
          <p:cNvPicPr>
            <a:picLocks noChangeAspect="1"/>
          </p:cNvPicPr>
          <p:nvPr/>
        </p:nvPicPr>
        <p:blipFill>
          <a:blip r:embed="rId2">
            <a:extLst/>
          </a:blip>
          <a:stretch>
            <a:fillRect/>
          </a:stretch>
        </p:blipFill>
        <p:spPr>
          <a:xfrm>
            <a:off x="9608849" y="6214629"/>
            <a:ext cx="963843" cy="508115"/>
          </a:xfrm>
          <a:prstGeom prst="rect">
            <a:avLst/>
          </a:prstGeom>
          <a:ln w="12700">
            <a:miter lim="400000"/>
          </a:ln>
        </p:spPr>
      </p:pic>
      <p:pic>
        <p:nvPicPr>
          <p:cNvPr id="317" name="Imagen 5" descr="Imagen 5"/>
          <p:cNvPicPr>
            <a:picLocks noChangeAspect="1"/>
          </p:cNvPicPr>
          <p:nvPr/>
        </p:nvPicPr>
        <p:blipFill>
          <a:blip r:embed="rId3">
            <a:extLst/>
          </a:blip>
          <a:stretch>
            <a:fillRect/>
          </a:stretch>
        </p:blipFill>
        <p:spPr>
          <a:xfrm>
            <a:off x="11016098" y="6218718"/>
            <a:ext cx="993588" cy="508114"/>
          </a:xfrm>
          <a:prstGeom prst="rect">
            <a:avLst/>
          </a:prstGeom>
          <a:ln w="12700">
            <a:miter lim="400000"/>
          </a:ln>
        </p:spPr>
      </p:pic>
      <p:pic>
        <p:nvPicPr>
          <p:cNvPr id="318" name="Imagen 7" descr="Imagen 7"/>
          <p:cNvPicPr>
            <a:picLocks noChangeAspect="1"/>
          </p:cNvPicPr>
          <p:nvPr/>
        </p:nvPicPr>
        <p:blipFill>
          <a:blip r:embed="rId4">
            <a:extLst/>
          </a:blip>
          <a:stretch>
            <a:fillRect/>
          </a:stretch>
        </p:blipFill>
        <p:spPr>
          <a:xfrm>
            <a:off x="-128894" y="5735832"/>
            <a:ext cx="4724404" cy="1395850"/>
          </a:xfrm>
          <a:prstGeom prst="rect">
            <a:avLst/>
          </a:prstGeom>
          <a:ln w="12700">
            <a:miter lim="400000"/>
          </a:ln>
        </p:spPr>
      </p:pic>
      <p:sp>
        <p:nvSpPr>
          <p:cNvPr id="319" name="Título 1"/>
          <p:cNvSpPr txBox="1">
            <a:spLocks noGrp="1"/>
          </p:cNvSpPr>
          <p:nvPr>
            <p:ph type="title"/>
          </p:nvPr>
        </p:nvSpPr>
        <p:spPr>
          <a:xfrm>
            <a:off x="872063" y="-1153252"/>
            <a:ext cx="10997634" cy="3183732"/>
          </a:xfrm>
          <a:prstGeom prst="rect">
            <a:avLst/>
          </a:prstGeom>
        </p:spPr>
        <p:txBody>
          <a:bodyPr/>
          <a:lstStyle/>
          <a:p>
            <a:pPr defTabSz="122675">
              <a:defRPr sz="3120">
                <a:solidFill>
                  <a:srgbClr val="2F5496"/>
                </a:solidFill>
                <a:latin typeface="+mj-lt"/>
                <a:ea typeface="+mj-ea"/>
                <a:cs typeface="+mj-cs"/>
                <a:sym typeface="Calibri"/>
              </a:defRPr>
            </a:pPr>
            <a:r>
              <a:rPr dirty="0"/>
              <a:t/>
            </a:r>
            <a:br>
              <a:rPr dirty="0"/>
            </a:br>
            <a:r>
              <a:rPr dirty="0"/>
              <a:t/>
            </a:r>
            <a:br>
              <a:rPr dirty="0"/>
            </a:br>
            <a:r>
              <a:rPr dirty="0"/>
              <a:t/>
            </a:r>
            <a:br>
              <a:rPr dirty="0"/>
            </a:br>
            <a:r>
              <a:rPr dirty="0" err="1">
                <a:solidFill>
                  <a:srgbClr val="001589"/>
                </a:solidFill>
              </a:rPr>
              <a:t>Actividad</a:t>
            </a:r>
            <a:r>
              <a:rPr dirty="0">
                <a:solidFill>
                  <a:srgbClr val="001589"/>
                </a:solidFill>
              </a:rPr>
              <a:t> 2:</a:t>
            </a:r>
            <a:br>
              <a:rPr dirty="0">
                <a:solidFill>
                  <a:srgbClr val="001589"/>
                </a:solidFill>
              </a:rPr>
            </a:br>
            <a:r>
              <a:rPr lang="es-MX" dirty="0" smtClean="0">
                <a:solidFill>
                  <a:srgbClr val="001589"/>
                </a:solidFill>
              </a:rPr>
              <a:t>Habilidades </a:t>
            </a:r>
            <a:r>
              <a:rPr lang="es-MX" dirty="0" err="1" smtClean="0">
                <a:solidFill>
                  <a:srgbClr val="001589"/>
                </a:solidFill>
              </a:rPr>
              <a:t>hard</a:t>
            </a:r>
            <a:r>
              <a:rPr lang="es-MX" dirty="0" smtClean="0">
                <a:solidFill>
                  <a:srgbClr val="001589"/>
                </a:solidFill>
              </a:rPr>
              <a:t> y habilidades </a:t>
            </a:r>
            <a:r>
              <a:rPr lang="es-MX" dirty="0" err="1"/>
              <a:t>s</a:t>
            </a:r>
            <a:r>
              <a:rPr lang="es-MX" dirty="0" err="1" smtClean="0">
                <a:solidFill>
                  <a:srgbClr val="001589"/>
                </a:solidFill>
              </a:rPr>
              <a:t>oft</a:t>
            </a:r>
            <a:r>
              <a:rPr lang="es-MX" dirty="0" smtClean="0">
                <a:solidFill>
                  <a:srgbClr val="001589"/>
                </a:solidFill>
              </a:rPr>
              <a:t>. </a:t>
            </a:r>
            <a:br>
              <a:rPr lang="es-MX" dirty="0" smtClean="0">
                <a:solidFill>
                  <a:srgbClr val="001589"/>
                </a:solidFill>
              </a:rPr>
            </a:br>
            <a:endParaRPr dirty="0">
              <a:solidFill>
                <a:srgbClr val="001589"/>
              </a:solidFill>
            </a:endParaRPr>
          </a:p>
        </p:txBody>
      </p:sp>
      <p:sp>
        <p:nvSpPr>
          <p:cNvPr id="321" name="CuadroTexto 8"/>
          <p:cNvSpPr txBox="1"/>
          <p:nvPr/>
        </p:nvSpPr>
        <p:spPr>
          <a:xfrm>
            <a:off x="726434" y="1483688"/>
            <a:ext cx="10739130" cy="7509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nSpc>
                <a:spcPct val="107000"/>
              </a:lnSpc>
              <a:spcBef>
                <a:spcPts val="800"/>
              </a:spcBef>
              <a:defRPr sz="2000">
                <a:latin typeface="+mj-lt"/>
                <a:ea typeface="+mj-ea"/>
                <a:cs typeface="+mj-cs"/>
                <a:sym typeface="Calibri"/>
              </a:defRPr>
            </a:lvl1pPr>
          </a:lstStyle>
          <a:p>
            <a:r>
              <a:rPr lang="es-MX" dirty="0" smtClean="0"/>
              <a:t>Enlista en </a:t>
            </a:r>
            <a:r>
              <a:rPr lang="es-MX" dirty="0"/>
              <a:t>los siguientes recuadros cuáles </a:t>
            </a:r>
            <a:r>
              <a:rPr lang="es-MX" dirty="0" smtClean="0"/>
              <a:t>son las principales habilidades </a:t>
            </a:r>
            <a:r>
              <a:rPr lang="es-MX" dirty="0" err="1" smtClean="0"/>
              <a:t>hard</a:t>
            </a:r>
            <a:r>
              <a:rPr lang="es-MX" dirty="0" smtClean="0"/>
              <a:t> y </a:t>
            </a:r>
            <a:r>
              <a:rPr lang="es-MX" dirty="0" err="1" smtClean="0"/>
              <a:t>soft</a:t>
            </a:r>
            <a:r>
              <a:rPr lang="es-MX" dirty="0" smtClean="0"/>
              <a:t> en los integrantes de tus equipos, así como su aplicación o </a:t>
            </a:r>
            <a:r>
              <a:rPr lang="es-MX" dirty="0"/>
              <a:t>f</a:t>
            </a:r>
            <a:r>
              <a:rPr lang="es-MX" dirty="0" smtClean="0"/>
              <a:t>uncionalidad en el día a día de la operación. </a:t>
            </a:r>
            <a:endParaRPr dirty="0"/>
          </a:p>
        </p:txBody>
      </p:sp>
      <p:graphicFrame>
        <p:nvGraphicFramePr>
          <p:cNvPr id="2" name="Tabla 1"/>
          <p:cNvGraphicFramePr>
            <a:graphicFrameLocks noGrp="1"/>
          </p:cNvGraphicFramePr>
          <p:nvPr>
            <p:extLst>
              <p:ext uri="{D42A27DB-BD31-4B8C-83A1-F6EECF244321}">
                <p14:modId xmlns:p14="http://schemas.microsoft.com/office/powerpoint/2010/main" val="2681054334"/>
              </p:ext>
            </p:extLst>
          </p:nvPr>
        </p:nvGraphicFramePr>
        <p:xfrm>
          <a:off x="766913" y="2805098"/>
          <a:ext cx="5220932" cy="2984350"/>
        </p:xfrm>
        <a:graphic>
          <a:graphicData uri="http://schemas.openxmlformats.org/drawingml/2006/table">
            <a:tbl>
              <a:tblPr firstRow="1" bandRow="1">
                <a:tableStyleId>{5940675A-B579-460E-94D1-54222C63F5DA}</a:tableStyleId>
              </a:tblPr>
              <a:tblGrid>
                <a:gridCol w="2610466">
                  <a:extLst>
                    <a:ext uri="{9D8B030D-6E8A-4147-A177-3AD203B41FA5}">
                      <a16:colId xmlns:a16="http://schemas.microsoft.com/office/drawing/2014/main" val="2615258649"/>
                    </a:ext>
                  </a:extLst>
                </a:gridCol>
                <a:gridCol w="2610466">
                  <a:extLst>
                    <a:ext uri="{9D8B030D-6E8A-4147-A177-3AD203B41FA5}">
                      <a16:colId xmlns:a16="http://schemas.microsoft.com/office/drawing/2014/main" val="2947801885"/>
                    </a:ext>
                  </a:extLst>
                </a:gridCol>
              </a:tblGrid>
              <a:tr h="596870">
                <a:tc>
                  <a:txBody>
                    <a:bodyPr/>
                    <a:lstStyle/>
                    <a:p>
                      <a:pPr algn="ctr"/>
                      <a:r>
                        <a:rPr lang="es-MX" sz="1600" dirty="0" smtClean="0"/>
                        <a:t>Habilidades</a:t>
                      </a:r>
                      <a:r>
                        <a:rPr lang="es-MX" sz="1600" baseline="0" dirty="0" smtClean="0"/>
                        <a:t> </a:t>
                      </a:r>
                      <a:r>
                        <a:rPr lang="es-MX" sz="1600" baseline="0" dirty="0" err="1" smtClean="0"/>
                        <a:t>hard</a:t>
                      </a:r>
                      <a:r>
                        <a:rPr lang="es-MX" sz="1600" baseline="0" dirty="0" smtClean="0"/>
                        <a:t> </a:t>
                      </a:r>
                      <a:endParaRPr lang="es-MX" sz="1600" dirty="0"/>
                    </a:p>
                  </a:txBody>
                  <a:tcPr/>
                </a:tc>
                <a:tc>
                  <a:txBody>
                    <a:bodyPr/>
                    <a:lstStyle/>
                    <a:p>
                      <a:pPr algn="ctr"/>
                      <a:r>
                        <a:rPr lang="es-MX" sz="1600" dirty="0" smtClean="0"/>
                        <a:t>Aplicación</a:t>
                      </a:r>
                      <a:r>
                        <a:rPr lang="es-MX" sz="1600" baseline="0" dirty="0" smtClean="0"/>
                        <a:t>/funcionalidad </a:t>
                      </a:r>
                      <a:endParaRPr lang="es-MX" sz="1600" dirty="0"/>
                    </a:p>
                  </a:txBody>
                  <a:tcPr/>
                </a:tc>
                <a:extLst>
                  <a:ext uri="{0D108BD9-81ED-4DB2-BD59-A6C34878D82A}">
                    <a16:rowId xmlns:a16="http://schemas.microsoft.com/office/drawing/2014/main" val="2922714426"/>
                  </a:ext>
                </a:extLst>
              </a:tr>
              <a:tr h="596870">
                <a:tc>
                  <a:txBody>
                    <a:bodyPr/>
                    <a:lstStyle/>
                    <a:p>
                      <a:endParaRPr lang="es-MX" dirty="0"/>
                    </a:p>
                  </a:txBody>
                  <a:tcPr/>
                </a:tc>
                <a:tc>
                  <a:txBody>
                    <a:bodyPr/>
                    <a:lstStyle/>
                    <a:p>
                      <a:endParaRPr lang="es-MX" dirty="0"/>
                    </a:p>
                  </a:txBody>
                  <a:tcPr/>
                </a:tc>
                <a:extLst>
                  <a:ext uri="{0D108BD9-81ED-4DB2-BD59-A6C34878D82A}">
                    <a16:rowId xmlns:a16="http://schemas.microsoft.com/office/drawing/2014/main" val="3979683050"/>
                  </a:ext>
                </a:extLst>
              </a:tr>
              <a:tr h="596870">
                <a:tc>
                  <a:txBody>
                    <a:bodyPr/>
                    <a:lstStyle/>
                    <a:p>
                      <a:endParaRPr lang="es-MX"/>
                    </a:p>
                  </a:txBody>
                  <a:tcPr/>
                </a:tc>
                <a:tc>
                  <a:txBody>
                    <a:bodyPr/>
                    <a:lstStyle/>
                    <a:p>
                      <a:endParaRPr lang="es-MX"/>
                    </a:p>
                  </a:txBody>
                  <a:tcPr/>
                </a:tc>
                <a:extLst>
                  <a:ext uri="{0D108BD9-81ED-4DB2-BD59-A6C34878D82A}">
                    <a16:rowId xmlns:a16="http://schemas.microsoft.com/office/drawing/2014/main" val="2060922631"/>
                  </a:ext>
                </a:extLst>
              </a:tr>
              <a:tr h="596870">
                <a:tc>
                  <a:txBody>
                    <a:bodyPr/>
                    <a:lstStyle/>
                    <a:p>
                      <a:endParaRPr lang="es-MX"/>
                    </a:p>
                  </a:txBody>
                  <a:tcPr/>
                </a:tc>
                <a:tc>
                  <a:txBody>
                    <a:bodyPr/>
                    <a:lstStyle/>
                    <a:p>
                      <a:endParaRPr lang="es-MX" dirty="0"/>
                    </a:p>
                  </a:txBody>
                  <a:tcPr/>
                </a:tc>
                <a:extLst>
                  <a:ext uri="{0D108BD9-81ED-4DB2-BD59-A6C34878D82A}">
                    <a16:rowId xmlns:a16="http://schemas.microsoft.com/office/drawing/2014/main" val="1801223920"/>
                  </a:ext>
                </a:extLst>
              </a:tr>
              <a:tr h="596870">
                <a:tc>
                  <a:txBody>
                    <a:bodyPr/>
                    <a:lstStyle/>
                    <a:p>
                      <a:endParaRPr lang="es-MX"/>
                    </a:p>
                  </a:txBody>
                  <a:tcPr/>
                </a:tc>
                <a:tc>
                  <a:txBody>
                    <a:bodyPr/>
                    <a:lstStyle/>
                    <a:p>
                      <a:endParaRPr lang="es-MX" dirty="0"/>
                    </a:p>
                  </a:txBody>
                  <a:tcPr/>
                </a:tc>
                <a:extLst>
                  <a:ext uri="{0D108BD9-81ED-4DB2-BD59-A6C34878D82A}">
                    <a16:rowId xmlns:a16="http://schemas.microsoft.com/office/drawing/2014/main" val="2217296894"/>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2773589376"/>
              </p:ext>
            </p:extLst>
          </p:nvPr>
        </p:nvGraphicFramePr>
        <p:xfrm>
          <a:off x="6484603" y="2768058"/>
          <a:ext cx="5385094" cy="3009925"/>
        </p:xfrm>
        <a:graphic>
          <a:graphicData uri="http://schemas.openxmlformats.org/drawingml/2006/table">
            <a:tbl>
              <a:tblPr firstRow="1" bandRow="1">
                <a:tableStyleId>{5940675A-B579-460E-94D1-54222C63F5DA}</a:tableStyleId>
              </a:tblPr>
              <a:tblGrid>
                <a:gridCol w="2692547">
                  <a:extLst>
                    <a:ext uri="{9D8B030D-6E8A-4147-A177-3AD203B41FA5}">
                      <a16:colId xmlns:a16="http://schemas.microsoft.com/office/drawing/2014/main" val="1850219249"/>
                    </a:ext>
                  </a:extLst>
                </a:gridCol>
                <a:gridCol w="2692547">
                  <a:extLst>
                    <a:ext uri="{9D8B030D-6E8A-4147-A177-3AD203B41FA5}">
                      <a16:colId xmlns:a16="http://schemas.microsoft.com/office/drawing/2014/main" val="893955149"/>
                    </a:ext>
                  </a:extLst>
                </a:gridCol>
              </a:tblGrid>
              <a:tr h="601985">
                <a:tc>
                  <a:txBody>
                    <a:bodyPr/>
                    <a:lstStyle/>
                    <a:p>
                      <a:pPr algn="ctr"/>
                      <a:r>
                        <a:rPr lang="es-MX" sz="1600" dirty="0" smtClean="0"/>
                        <a:t>Habilidades </a:t>
                      </a:r>
                      <a:r>
                        <a:rPr lang="es-MX" sz="1600" dirty="0" err="1" smtClean="0"/>
                        <a:t>soft</a:t>
                      </a:r>
                      <a:r>
                        <a:rPr lang="es-MX" sz="1600" dirty="0" smtClean="0"/>
                        <a:t> </a:t>
                      </a:r>
                      <a:endParaRPr lang="es-MX" sz="1600" dirty="0"/>
                    </a:p>
                  </a:txBody>
                  <a:tcPr/>
                </a:tc>
                <a:tc>
                  <a:txBody>
                    <a:bodyPr/>
                    <a:lstStyle/>
                    <a:p>
                      <a:pPr algn="ctr"/>
                      <a:r>
                        <a:rPr lang="es-MX" sz="1600" dirty="0" smtClean="0"/>
                        <a:t>Aplicación/funcionalidad</a:t>
                      </a:r>
                      <a:r>
                        <a:rPr lang="es-MX" sz="1600" baseline="0" dirty="0" smtClean="0"/>
                        <a:t> </a:t>
                      </a:r>
                      <a:endParaRPr lang="es-MX" sz="1600" dirty="0"/>
                    </a:p>
                  </a:txBody>
                  <a:tcPr/>
                </a:tc>
                <a:extLst>
                  <a:ext uri="{0D108BD9-81ED-4DB2-BD59-A6C34878D82A}">
                    <a16:rowId xmlns:a16="http://schemas.microsoft.com/office/drawing/2014/main" val="2261092979"/>
                  </a:ext>
                </a:extLst>
              </a:tr>
              <a:tr h="601985">
                <a:tc>
                  <a:txBody>
                    <a:bodyPr/>
                    <a:lstStyle/>
                    <a:p>
                      <a:endParaRPr lang="es-MX"/>
                    </a:p>
                  </a:txBody>
                  <a:tcPr/>
                </a:tc>
                <a:tc>
                  <a:txBody>
                    <a:bodyPr/>
                    <a:lstStyle/>
                    <a:p>
                      <a:endParaRPr lang="es-MX" dirty="0"/>
                    </a:p>
                  </a:txBody>
                  <a:tcPr/>
                </a:tc>
                <a:extLst>
                  <a:ext uri="{0D108BD9-81ED-4DB2-BD59-A6C34878D82A}">
                    <a16:rowId xmlns:a16="http://schemas.microsoft.com/office/drawing/2014/main" val="273275924"/>
                  </a:ext>
                </a:extLst>
              </a:tr>
              <a:tr h="601985">
                <a:tc>
                  <a:txBody>
                    <a:bodyPr/>
                    <a:lstStyle/>
                    <a:p>
                      <a:endParaRPr lang="es-MX" dirty="0"/>
                    </a:p>
                  </a:txBody>
                  <a:tcPr/>
                </a:tc>
                <a:tc>
                  <a:txBody>
                    <a:bodyPr/>
                    <a:lstStyle/>
                    <a:p>
                      <a:endParaRPr lang="es-MX"/>
                    </a:p>
                  </a:txBody>
                  <a:tcPr/>
                </a:tc>
                <a:extLst>
                  <a:ext uri="{0D108BD9-81ED-4DB2-BD59-A6C34878D82A}">
                    <a16:rowId xmlns:a16="http://schemas.microsoft.com/office/drawing/2014/main" val="4277457791"/>
                  </a:ext>
                </a:extLst>
              </a:tr>
              <a:tr h="601985">
                <a:tc>
                  <a:txBody>
                    <a:bodyPr/>
                    <a:lstStyle/>
                    <a:p>
                      <a:endParaRPr lang="es-MX"/>
                    </a:p>
                  </a:txBody>
                  <a:tcPr/>
                </a:tc>
                <a:tc>
                  <a:txBody>
                    <a:bodyPr/>
                    <a:lstStyle/>
                    <a:p>
                      <a:endParaRPr lang="es-MX" dirty="0"/>
                    </a:p>
                  </a:txBody>
                  <a:tcPr/>
                </a:tc>
                <a:extLst>
                  <a:ext uri="{0D108BD9-81ED-4DB2-BD59-A6C34878D82A}">
                    <a16:rowId xmlns:a16="http://schemas.microsoft.com/office/drawing/2014/main" val="1605427956"/>
                  </a:ext>
                </a:extLst>
              </a:tr>
              <a:tr h="601985">
                <a:tc>
                  <a:txBody>
                    <a:bodyPr/>
                    <a:lstStyle/>
                    <a:p>
                      <a:endParaRPr lang="es-MX"/>
                    </a:p>
                  </a:txBody>
                  <a:tcPr/>
                </a:tc>
                <a:tc>
                  <a:txBody>
                    <a:bodyPr/>
                    <a:lstStyle/>
                    <a:p>
                      <a:endParaRPr lang="es-MX" dirty="0"/>
                    </a:p>
                  </a:txBody>
                  <a:tcPr/>
                </a:tc>
                <a:extLst>
                  <a:ext uri="{0D108BD9-81ED-4DB2-BD59-A6C34878D82A}">
                    <a16:rowId xmlns:a16="http://schemas.microsoft.com/office/drawing/2014/main" val="543835377"/>
                  </a:ext>
                </a:extLst>
              </a:tr>
            </a:tbl>
          </a:graphicData>
        </a:graphic>
      </p:graphicFrame>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5" name="Rectángulo 3"/>
          <p:cNvGrpSpPr/>
          <p:nvPr/>
        </p:nvGrpSpPr>
        <p:grpSpPr>
          <a:xfrm>
            <a:off x="0" y="6051660"/>
            <a:ext cx="12192000" cy="806345"/>
            <a:chOff x="0" y="-1"/>
            <a:chExt cx="12192000" cy="806343"/>
          </a:xfrm>
        </p:grpSpPr>
        <p:sp>
          <p:nvSpPr>
            <p:cNvPr id="323" name="Rectángulo"/>
            <p:cNvSpPr/>
            <p:nvPr/>
          </p:nvSpPr>
          <p:spPr>
            <a:xfrm>
              <a:off x="0" y="-2"/>
              <a:ext cx="12192000" cy="806345"/>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324" name="v"/>
            <p:cNvSpPr txBox="1"/>
            <p:nvPr/>
          </p:nvSpPr>
          <p:spPr>
            <a:xfrm>
              <a:off x="45716" y="236624"/>
              <a:ext cx="12100566" cy="333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solidFill>
                    <a:srgbClr val="FFFFFF"/>
                  </a:solidFill>
                  <a:latin typeface="+mj-lt"/>
                  <a:ea typeface="+mj-ea"/>
                  <a:cs typeface="+mj-cs"/>
                  <a:sym typeface="Calibri"/>
                </a:defRPr>
              </a:lvl1pPr>
            </a:lstStyle>
            <a:p>
              <a:r>
                <a:t>v</a:t>
              </a:r>
            </a:p>
          </p:txBody>
        </p:sp>
      </p:grpSp>
      <p:pic>
        <p:nvPicPr>
          <p:cNvPr id="326" name="Imagen 4" descr="Imagen 4"/>
          <p:cNvPicPr>
            <a:picLocks noChangeAspect="1"/>
          </p:cNvPicPr>
          <p:nvPr/>
        </p:nvPicPr>
        <p:blipFill>
          <a:blip r:embed="rId2">
            <a:extLst/>
          </a:blip>
          <a:stretch>
            <a:fillRect/>
          </a:stretch>
        </p:blipFill>
        <p:spPr>
          <a:xfrm>
            <a:off x="9608849" y="6214629"/>
            <a:ext cx="963843" cy="508115"/>
          </a:xfrm>
          <a:prstGeom prst="rect">
            <a:avLst/>
          </a:prstGeom>
          <a:ln w="12700">
            <a:miter lim="400000"/>
          </a:ln>
        </p:spPr>
      </p:pic>
      <p:pic>
        <p:nvPicPr>
          <p:cNvPr id="327" name="Imagen 5" descr="Imagen 5"/>
          <p:cNvPicPr>
            <a:picLocks noChangeAspect="1"/>
          </p:cNvPicPr>
          <p:nvPr/>
        </p:nvPicPr>
        <p:blipFill>
          <a:blip r:embed="rId3">
            <a:extLst/>
          </a:blip>
          <a:stretch>
            <a:fillRect/>
          </a:stretch>
        </p:blipFill>
        <p:spPr>
          <a:xfrm>
            <a:off x="11016098" y="6218718"/>
            <a:ext cx="993588" cy="508114"/>
          </a:xfrm>
          <a:prstGeom prst="rect">
            <a:avLst/>
          </a:prstGeom>
          <a:ln w="12700">
            <a:miter lim="400000"/>
          </a:ln>
        </p:spPr>
      </p:pic>
      <p:pic>
        <p:nvPicPr>
          <p:cNvPr id="328" name="Imagen 7" descr="Imagen 7"/>
          <p:cNvPicPr>
            <a:picLocks noChangeAspect="1"/>
          </p:cNvPicPr>
          <p:nvPr/>
        </p:nvPicPr>
        <p:blipFill>
          <a:blip r:embed="rId4">
            <a:extLst/>
          </a:blip>
          <a:stretch>
            <a:fillRect/>
          </a:stretch>
        </p:blipFill>
        <p:spPr>
          <a:xfrm>
            <a:off x="-128894" y="5735832"/>
            <a:ext cx="4724404" cy="1395850"/>
          </a:xfrm>
          <a:prstGeom prst="rect">
            <a:avLst/>
          </a:prstGeom>
          <a:ln w="12700">
            <a:miter lim="400000"/>
          </a:ln>
        </p:spPr>
      </p:pic>
      <p:sp>
        <p:nvSpPr>
          <p:cNvPr id="329" name="Título 1"/>
          <p:cNvSpPr txBox="1">
            <a:spLocks noGrp="1"/>
          </p:cNvSpPr>
          <p:nvPr>
            <p:ph type="title"/>
          </p:nvPr>
        </p:nvSpPr>
        <p:spPr>
          <a:xfrm>
            <a:off x="736596" y="-841623"/>
            <a:ext cx="10997635" cy="2656210"/>
          </a:xfrm>
          <a:prstGeom prst="rect">
            <a:avLst/>
          </a:prstGeom>
        </p:spPr>
        <p:txBody>
          <a:bodyPr/>
          <a:lstStyle/>
          <a:p>
            <a:pPr defTabSz="223113">
              <a:defRPr sz="600">
                <a:solidFill>
                  <a:srgbClr val="2F5496"/>
                </a:solidFill>
                <a:latin typeface="+mj-lt"/>
                <a:ea typeface="+mj-ea"/>
                <a:cs typeface="+mj-cs"/>
                <a:sym typeface="Calibri"/>
              </a:defRPr>
            </a:pPr>
            <a:r>
              <a:t/>
            </a:r>
            <a:br/>
            <a:r>
              <a:t/>
            </a:r>
            <a:br/>
            <a:r>
              <a:rPr sz="6000">
                <a:latin typeface="Arial"/>
                <a:ea typeface="Arial"/>
                <a:cs typeface="Arial"/>
                <a:sym typeface="Arial"/>
              </a:rPr>
              <a:t/>
            </a:r>
            <a:br>
              <a:rPr sz="6000">
                <a:latin typeface="Arial"/>
                <a:ea typeface="Arial"/>
                <a:cs typeface="Arial"/>
                <a:sym typeface="Arial"/>
              </a:rPr>
            </a:br>
            <a:r>
              <a:rPr sz="6000">
                <a:solidFill>
                  <a:srgbClr val="001589"/>
                </a:solidFill>
                <a:latin typeface="Arial"/>
                <a:ea typeface="Arial"/>
                <a:cs typeface="Arial"/>
                <a:sym typeface="Arial"/>
              </a:rPr>
              <a:t>Reflexión grupal</a:t>
            </a:r>
            <a:r>
              <a:rPr sz="3600">
                <a:solidFill>
                  <a:srgbClr val="001589"/>
                </a:solidFill>
                <a:latin typeface="Arial"/>
                <a:ea typeface="Arial"/>
                <a:cs typeface="Arial"/>
                <a:sym typeface="Arial"/>
              </a:rPr>
              <a:t/>
            </a:r>
            <a:br>
              <a:rPr sz="3600">
                <a:solidFill>
                  <a:srgbClr val="001589"/>
                </a:solidFill>
                <a:latin typeface="Arial"/>
                <a:ea typeface="Arial"/>
                <a:cs typeface="Arial"/>
                <a:sym typeface="Arial"/>
              </a:rPr>
            </a:br>
            <a:endParaRPr sz="3600">
              <a:solidFill>
                <a:srgbClr val="001589"/>
              </a:solidFill>
              <a:latin typeface="Arial"/>
              <a:ea typeface="Arial"/>
              <a:cs typeface="Arial"/>
              <a:sym typeface="Arial"/>
            </a:endParaRPr>
          </a:p>
        </p:txBody>
      </p:sp>
      <p:sp>
        <p:nvSpPr>
          <p:cNvPr id="330" name="CuadroTexto 12"/>
          <p:cNvSpPr txBox="1"/>
          <p:nvPr/>
        </p:nvSpPr>
        <p:spPr>
          <a:xfrm>
            <a:off x="4999799" y="1500814"/>
            <a:ext cx="6421566" cy="48646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noAutofit/>
          </a:bodyPr>
          <a:lstStyle>
            <a:lvl1pPr algn="just">
              <a:lnSpc>
                <a:spcPct val="107000"/>
              </a:lnSpc>
              <a:spcBef>
                <a:spcPts val="800"/>
              </a:spcBef>
              <a:defRPr sz="2400">
                <a:latin typeface="+mj-lt"/>
                <a:ea typeface="+mj-ea"/>
                <a:cs typeface="+mj-cs"/>
                <a:sym typeface="Calibri"/>
              </a:defRPr>
            </a:lvl1pPr>
          </a:lstStyle>
          <a:p>
            <a:pPr marL="457200" indent="-457200" algn="l">
              <a:buFont typeface="+mj-lt"/>
              <a:buAutoNum type="arabicPeriod"/>
            </a:pPr>
            <a:r>
              <a:rPr dirty="0" smtClean="0"/>
              <a:t>Com</a:t>
            </a:r>
            <a:r>
              <a:rPr lang="es-MX" dirty="0" smtClean="0"/>
              <a:t>parte cómo has implementado las acciones funcionales </a:t>
            </a:r>
            <a:r>
              <a:rPr lang="es-MX" dirty="0"/>
              <a:t>para desarrollar y fortalecer las competencias </a:t>
            </a:r>
            <a:r>
              <a:rPr lang="es-MX" dirty="0" smtClean="0"/>
              <a:t>laborales</a:t>
            </a:r>
            <a:r>
              <a:rPr lang="es-MX" dirty="0"/>
              <a:t>.</a:t>
            </a:r>
            <a:endParaRPr lang="es-MX" dirty="0" smtClean="0"/>
          </a:p>
          <a:p>
            <a:pPr marL="457200" indent="-457200" algn="l">
              <a:buFont typeface="+mj-lt"/>
              <a:buAutoNum type="arabicPeriod"/>
            </a:pPr>
            <a:r>
              <a:rPr lang="es-MX" dirty="0" smtClean="0"/>
              <a:t>A </a:t>
            </a:r>
            <a:r>
              <a:rPr lang="es-MX" dirty="0"/>
              <a:t>partir de la capacitación, ¿</a:t>
            </a:r>
            <a:r>
              <a:rPr lang="es-MX" dirty="0" smtClean="0"/>
              <a:t>qué </a:t>
            </a:r>
            <a:r>
              <a:rPr lang="es-MX" dirty="0"/>
              <a:t>resultados positivos has observado en el desempeño de tus </a:t>
            </a:r>
            <a:r>
              <a:rPr lang="es-MX" dirty="0" smtClean="0"/>
              <a:t>equipos?</a:t>
            </a:r>
          </a:p>
          <a:p>
            <a:pPr marL="457200" indent="-457200" algn="l">
              <a:buFont typeface="+mj-lt"/>
              <a:buAutoNum type="arabicPeriod"/>
            </a:pPr>
            <a:r>
              <a:rPr lang="es-MX" dirty="0" smtClean="0"/>
              <a:t>Hablando de la </a:t>
            </a:r>
            <a:r>
              <a:rPr lang="es-MX" dirty="0"/>
              <a:t>c</a:t>
            </a:r>
            <a:r>
              <a:rPr lang="es-MX" dirty="0" smtClean="0"/>
              <a:t>iudadanía digital</a:t>
            </a:r>
            <a:r>
              <a:rPr lang="es-MX" dirty="0"/>
              <a:t>, ¿qué nuevas acciones has </a:t>
            </a:r>
            <a:r>
              <a:rPr lang="es-MX" dirty="0" smtClean="0"/>
              <a:t>implementado </a:t>
            </a:r>
            <a:r>
              <a:rPr lang="es-MX" dirty="0"/>
              <a:t>para salvaguardarla?</a:t>
            </a:r>
          </a:p>
          <a:p>
            <a:pPr algn="l"/>
            <a:endParaRPr lang="es-MX" dirty="0"/>
          </a:p>
          <a:p>
            <a:pPr algn="l"/>
            <a:endParaRPr dirty="0"/>
          </a:p>
        </p:txBody>
      </p:sp>
      <p:pic>
        <p:nvPicPr>
          <p:cNvPr id="334" name="Picture 4" descr="Picture 4"/>
          <p:cNvPicPr>
            <a:picLocks noChangeAspect="1"/>
          </p:cNvPicPr>
          <p:nvPr/>
        </p:nvPicPr>
        <p:blipFill>
          <a:blip r:embed="rId5">
            <a:extLst/>
          </a:blip>
          <a:stretch>
            <a:fillRect/>
          </a:stretch>
        </p:blipFill>
        <p:spPr>
          <a:xfrm rot="21396136">
            <a:off x="946361" y="1886123"/>
            <a:ext cx="3632411" cy="375766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8" name="Rectángulo 3"/>
          <p:cNvGrpSpPr/>
          <p:nvPr/>
        </p:nvGrpSpPr>
        <p:grpSpPr>
          <a:xfrm>
            <a:off x="0" y="6051660"/>
            <a:ext cx="12192000" cy="806345"/>
            <a:chOff x="0" y="-1"/>
            <a:chExt cx="12192000" cy="806343"/>
          </a:xfrm>
        </p:grpSpPr>
        <p:sp>
          <p:nvSpPr>
            <p:cNvPr id="336" name="Rectángulo"/>
            <p:cNvSpPr/>
            <p:nvPr/>
          </p:nvSpPr>
          <p:spPr>
            <a:xfrm>
              <a:off x="0" y="-2"/>
              <a:ext cx="12192000" cy="806345"/>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337" name="v"/>
            <p:cNvSpPr txBox="1"/>
            <p:nvPr/>
          </p:nvSpPr>
          <p:spPr>
            <a:xfrm>
              <a:off x="45716" y="236624"/>
              <a:ext cx="12100566" cy="333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solidFill>
                    <a:srgbClr val="FFFFFF"/>
                  </a:solidFill>
                  <a:latin typeface="+mj-lt"/>
                  <a:ea typeface="+mj-ea"/>
                  <a:cs typeface="+mj-cs"/>
                  <a:sym typeface="Calibri"/>
                </a:defRPr>
              </a:lvl1pPr>
            </a:lstStyle>
            <a:p>
              <a:r>
                <a:t>v</a:t>
              </a:r>
            </a:p>
          </p:txBody>
        </p:sp>
      </p:grpSp>
      <p:pic>
        <p:nvPicPr>
          <p:cNvPr id="339" name="Imagen 4" descr="Imagen 4"/>
          <p:cNvPicPr>
            <a:picLocks noChangeAspect="1"/>
          </p:cNvPicPr>
          <p:nvPr/>
        </p:nvPicPr>
        <p:blipFill>
          <a:blip r:embed="rId2">
            <a:extLst/>
          </a:blip>
          <a:stretch>
            <a:fillRect/>
          </a:stretch>
        </p:blipFill>
        <p:spPr>
          <a:xfrm>
            <a:off x="9608849" y="6214629"/>
            <a:ext cx="963843" cy="508115"/>
          </a:xfrm>
          <a:prstGeom prst="rect">
            <a:avLst/>
          </a:prstGeom>
          <a:ln w="12700">
            <a:miter lim="400000"/>
          </a:ln>
        </p:spPr>
      </p:pic>
      <p:pic>
        <p:nvPicPr>
          <p:cNvPr id="340" name="Imagen 5" descr="Imagen 5"/>
          <p:cNvPicPr>
            <a:picLocks noChangeAspect="1"/>
          </p:cNvPicPr>
          <p:nvPr/>
        </p:nvPicPr>
        <p:blipFill>
          <a:blip r:embed="rId3">
            <a:extLst/>
          </a:blip>
          <a:stretch>
            <a:fillRect/>
          </a:stretch>
        </p:blipFill>
        <p:spPr>
          <a:xfrm>
            <a:off x="11016098" y="6218718"/>
            <a:ext cx="993588" cy="508114"/>
          </a:xfrm>
          <a:prstGeom prst="rect">
            <a:avLst/>
          </a:prstGeom>
          <a:ln w="12700">
            <a:miter lim="400000"/>
          </a:ln>
        </p:spPr>
      </p:pic>
      <p:pic>
        <p:nvPicPr>
          <p:cNvPr id="341" name="Imagen 7" descr="Imagen 7"/>
          <p:cNvPicPr>
            <a:picLocks noChangeAspect="1"/>
          </p:cNvPicPr>
          <p:nvPr/>
        </p:nvPicPr>
        <p:blipFill>
          <a:blip r:embed="rId4">
            <a:extLst/>
          </a:blip>
          <a:stretch>
            <a:fillRect/>
          </a:stretch>
        </p:blipFill>
        <p:spPr>
          <a:xfrm>
            <a:off x="-128894" y="5735832"/>
            <a:ext cx="4724404" cy="1395850"/>
          </a:xfrm>
          <a:prstGeom prst="rect">
            <a:avLst/>
          </a:prstGeom>
          <a:ln w="12700">
            <a:miter lim="400000"/>
          </a:ln>
        </p:spPr>
      </p:pic>
      <p:sp>
        <p:nvSpPr>
          <p:cNvPr id="342" name="Título 1"/>
          <p:cNvSpPr txBox="1">
            <a:spLocks noGrp="1"/>
          </p:cNvSpPr>
          <p:nvPr>
            <p:ph type="title"/>
          </p:nvPr>
        </p:nvSpPr>
        <p:spPr>
          <a:xfrm>
            <a:off x="838200" y="365125"/>
            <a:ext cx="10515600" cy="775310"/>
          </a:xfrm>
          <a:prstGeom prst="rect">
            <a:avLst/>
          </a:prstGeom>
        </p:spPr>
        <p:txBody>
          <a:bodyPr/>
          <a:lstStyle>
            <a:lvl1pPr defTabSz="292606">
              <a:defRPr sz="4800">
                <a:solidFill>
                  <a:srgbClr val="2F5496"/>
                </a:solidFill>
              </a:defRPr>
            </a:lvl1pPr>
          </a:lstStyle>
          <a:p>
            <a:r>
              <a:t>Participación plenaria</a:t>
            </a:r>
          </a:p>
        </p:txBody>
      </p:sp>
      <p:pic>
        <p:nvPicPr>
          <p:cNvPr id="343" name="Picture 2" descr="Picture 2"/>
          <p:cNvPicPr>
            <a:picLocks noChangeAspect="1"/>
          </p:cNvPicPr>
          <p:nvPr/>
        </p:nvPicPr>
        <p:blipFill>
          <a:blip r:embed="rId5">
            <a:extLst/>
          </a:blip>
          <a:stretch>
            <a:fillRect/>
          </a:stretch>
        </p:blipFill>
        <p:spPr>
          <a:xfrm>
            <a:off x="2605566" y="1212007"/>
            <a:ext cx="7396573" cy="493104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7" name="Rectángulo 3"/>
          <p:cNvGrpSpPr/>
          <p:nvPr/>
        </p:nvGrpSpPr>
        <p:grpSpPr>
          <a:xfrm>
            <a:off x="0" y="6051660"/>
            <a:ext cx="2286000" cy="806345"/>
            <a:chOff x="0" y="-1"/>
            <a:chExt cx="2286000" cy="806343"/>
          </a:xfrm>
        </p:grpSpPr>
        <p:sp>
          <p:nvSpPr>
            <p:cNvPr id="345" name="Rectángulo"/>
            <p:cNvSpPr/>
            <p:nvPr/>
          </p:nvSpPr>
          <p:spPr>
            <a:xfrm>
              <a:off x="0" y="-2"/>
              <a:ext cx="2286000" cy="806345"/>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346" name="v"/>
            <p:cNvSpPr txBox="1"/>
            <p:nvPr/>
          </p:nvSpPr>
          <p:spPr>
            <a:xfrm>
              <a:off x="45719" y="236624"/>
              <a:ext cx="2194563" cy="333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solidFill>
                    <a:srgbClr val="FFFFFF"/>
                  </a:solidFill>
                  <a:latin typeface="+mj-lt"/>
                  <a:ea typeface="+mj-ea"/>
                  <a:cs typeface="+mj-cs"/>
                  <a:sym typeface="Calibri"/>
                </a:defRPr>
              </a:lvl1pPr>
            </a:lstStyle>
            <a:p>
              <a:r>
                <a:t>v</a:t>
              </a:r>
            </a:p>
          </p:txBody>
        </p:sp>
      </p:grpSp>
      <p:grpSp>
        <p:nvGrpSpPr>
          <p:cNvPr id="350" name="Rectángulo 7"/>
          <p:cNvGrpSpPr/>
          <p:nvPr/>
        </p:nvGrpSpPr>
        <p:grpSpPr>
          <a:xfrm>
            <a:off x="8794372" y="6038700"/>
            <a:ext cx="3397631" cy="806345"/>
            <a:chOff x="0" y="-1"/>
            <a:chExt cx="3397630" cy="806343"/>
          </a:xfrm>
        </p:grpSpPr>
        <p:sp>
          <p:nvSpPr>
            <p:cNvPr id="348" name="Rectángulo"/>
            <p:cNvSpPr/>
            <p:nvPr/>
          </p:nvSpPr>
          <p:spPr>
            <a:xfrm>
              <a:off x="-1" y="-2"/>
              <a:ext cx="3397631" cy="806345"/>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349" name="v"/>
            <p:cNvSpPr txBox="1"/>
            <p:nvPr/>
          </p:nvSpPr>
          <p:spPr>
            <a:xfrm>
              <a:off x="45720" y="236624"/>
              <a:ext cx="3306190" cy="333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solidFill>
                    <a:srgbClr val="FFFFFF"/>
                  </a:solidFill>
                  <a:latin typeface="+mj-lt"/>
                  <a:ea typeface="+mj-ea"/>
                  <a:cs typeface="+mj-cs"/>
                  <a:sym typeface="Calibri"/>
                </a:defRPr>
              </a:lvl1pPr>
            </a:lstStyle>
            <a:p>
              <a:r>
                <a:t>v</a:t>
              </a:r>
            </a:p>
          </p:txBody>
        </p:sp>
      </p:grpSp>
      <p:pic>
        <p:nvPicPr>
          <p:cNvPr id="351" name="Imagen 4" descr="Imagen 4"/>
          <p:cNvPicPr>
            <a:picLocks noChangeAspect="1"/>
          </p:cNvPicPr>
          <p:nvPr/>
        </p:nvPicPr>
        <p:blipFill>
          <a:blip r:embed="rId3">
            <a:extLst/>
          </a:blip>
          <a:stretch>
            <a:fillRect/>
          </a:stretch>
        </p:blipFill>
        <p:spPr>
          <a:xfrm>
            <a:off x="9608849" y="6214629"/>
            <a:ext cx="963843" cy="508115"/>
          </a:xfrm>
          <a:prstGeom prst="rect">
            <a:avLst/>
          </a:prstGeom>
          <a:ln w="12700">
            <a:miter lim="400000"/>
          </a:ln>
        </p:spPr>
      </p:pic>
      <p:pic>
        <p:nvPicPr>
          <p:cNvPr id="352" name="Imagen 5" descr="Imagen 5"/>
          <p:cNvPicPr>
            <a:picLocks noChangeAspect="1"/>
          </p:cNvPicPr>
          <p:nvPr/>
        </p:nvPicPr>
        <p:blipFill>
          <a:blip r:embed="rId4">
            <a:extLst/>
          </a:blip>
          <a:stretch>
            <a:fillRect/>
          </a:stretch>
        </p:blipFill>
        <p:spPr>
          <a:xfrm>
            <a:off x="11016098" y="6218718"/>
            <a:ext cx="993588" cy="508114"/>
          </a:xfrm>
          <a:prstGeom prst="rect">
            <a:avLst/>
          </a:prstGeom>
          <a:ln w="12700">
            <a:miter lim="400000"/>
          </a:ln>
        </p:spPr>
      </p:pic>
      <p:pic>
        <p:nvPicPr>
          <p:cNvPr id="353" name="Imagen 8" descr="Imagen 8"/>
          <p:cNvPicPr>
            <a:picLocks noChangeAspect="1"/>
          </p:cNvPicPr>
          <p:nvPr/>
        </p:nvPicPr>
        <p:blipFill>
          <a:blip r:embed="rId5">
            <a:extLst/>
          </a:blip>
          <a:stretch>
            <a:fillRect/>
          </a:stretch>
        </p:blipFill>
        <p:spPr>
          <a:xfrm>
            <a:off x="-128894" y="5735832"/>
            <a:ext cx="4724404" cy="1395850"/>
          </a:xfrm>
          <a:prstGeom prst="rect">
            <a:avLst/>
          </a:prstGeom>
          <a:ln w="12700">
            <a:miter lim="400000"/>
          </a:ln>
        </p:spPr>
      </p:pic>
      <p:sp>
        <p:nvSpPr>
          <p:cNvPr id="355" name="Marcador de texto 2"/>
          <p:cNvSpPr txBox="1">
            <a:spLocks noGrp="1"/>
          </p:cNvSpPr>
          <p:nvPr>
            <p:ph type="body" sz="quarter" idx="1"/>
          </p:nvPr>
        </p:nvSpPr>
        <p:spPr>
          <a:xfrm>
            <a:off x="173736" y="2395728"/>
            <a:ext cx="9584416" cy="2615184"/>
          </a:xfrm>
          <a:prstGeom prst="rect">
            <a:avLst/>
          </a:prstGeom>
        </p:spPr>
        <p:txBody>
          <a:bodyPr>
            <a:noAutofit/>
          </a:bodyPr>
          <a:lstStyle>
            <a:lvl1pPr defTabSz="886968">
              <a:spcBef>
                <a:spcPts val="900"/>
              </a:spcBef>
              <a:defRPr sz="2231">
                <a:latin typeface="+mj-lt"/>
                <a:ea typeface="+mj-ea"/>
                <a:cs typeface="+mj-cs"/>
                <a:sym typeface="Calibri"/>
              </a:defRPr>
            </a:lvl1pPr>
          </a:lstStyle>
          <a:p>
            <a:r>
              <a:rPr lang="es-MX" sz="2400" dirty="0" smtClean="0"/>
              <a:t>Te invitamos a entrar a la página web Kahoot.it desde tu dispositivo móvil.</a:t>
            </a:r>
          </a:p>
          <a:p>
            <a:r>
              <a:rPr lang="es-MX" sz="2400" dirty="0" smtClean="0"/>
              <a:t>Una vez que ingreses, introduce el PIN  02580795  que te proporcionará el instructor.</a:t>
            </a:r>
          </a:p>
          <a:p>
            <a:r>
              <a:rPr lang="es-MX" sz="2400" dirty="0" smtClean="0"/>
              <a:t>Introduce tu nombre y espera a que el instructor comience el juego.</a:t>
            </a:r>
          </a:p>
          <a:p>
            <a:endParaRPr lang="es-MX" sz="2400" dirty="0" smtClean="0"/>
          </a:p>
          <a:p>
            <a:r>
              <a:rPr lang="es-MX" sz="2400" dirty="0" smtClean="0"/>
              <a:t> </a:t>
            </a:r>
            <a:endParaRPr lang="es-MX" sz="2400" dirty="0"/>
          </a:p>
        </p:txBody>
      </p:sp>
      <p:sp>
        <p:nvSpPr>
          <p:cNvPr id="2" name="Título 1"/>
          <p:cNvSpPr>
            <a:spLocks noGrp="1"/>
          </p:cNvSpPr>
          <p:nvPr>
            <p:ph type="title"/>
          </p:nvPr>
        </p:nvSpPr>
        <p:spPr/>
        <p:txBody>
          <a:bodyPr/>
          <a:lstStyle/>
          <a:p>
            <a:endParaRPr lang="es-MX"/>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 name="Rectángulo 3"/>
          <p:cNvGrpSpPr/>
          <p:nvPr/>
        </p:nvGrpSpPr>
        <p:grpSpPr>
          <a:xfrm>
            <a:off x="0" y="6051660"/>
            <a:ext cx="12192000" cy="806345"/>
            <a:chOff x="0" y="-1"/>
            <a:chExt cx="12192000" cy="806343"/>
          </a:xfrm>
        </p:grpSpPr>
        <p:sp>
          <p:nvSpPr>
            <p:cNvPr id="141" name="Rectángulo"/>
            <p:cNvSpPr/>
            <p:nvPr/>
          </p:nvSpPr>
          <p:spPr>
            <a:xfrm>
              <a:off x="0" y="-2"/>
              <a:ext cx="12192000" cy="806345"/>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142" name="v"/>
            <p:cNvSpPr txBox="1"/>
            <p:nvPr/>
          </p:nvSpPr>
          <p:spPr>
            <a:xfrm>
              <a:off x="45716" y="236624"/>
              <a:ext cx="12100566" cy="333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solidFill>
                    <a:srgbClr val="FFFFFF"/>
                  </a:solidFill>
                  <a:latin typeface="+mj-lt"/>
                  <a:ea typeface="+mj-ea"/>
                  <a:cs typeface="+mj-cs"/>
                  <a:sym typeface="Calibri"/>
                </a:defRPr>
              </a:lvl1pPr>
            </a:lstStyle>
            <a:p>
              <a:r>
                <a:t>v</a:t>
              </a:r>
            </a:p>
          </p:txBody>
        </p:sp>
      </p:grpSp>
      <p:pic>
        <p:nvPicPr>
          <p:cNvPr id="144" name="Imagen 4" descr="Imagen 4"/>
          <p:cNvPicPr>
            <a:picLocks noChangeAspect="1"/>
          </p:cNvPicPr>
          <p:nvPr/>
        </p:nvPicPr>
        <p:blipFill>
          <a:blip r:embed="rId2">
            <a:extLst/>
          </a:blip>
          <a:stretch>
            <a:fillRect/>
          </a:stretch>
        </p:blipFill>
        <p:spPr>
          <a:xfrm>
            <a:off x="9608849" y="6214629"/>
            <a:ext cx="963843" cy="508115"/>
          </a:xfrm>
          <a:prstGeom prst="rect">
            <a:avLst/>
          </a:prstGeom>
          <a:ln w="12700">
            <a:miter lim="400000"/>
          </a:ln>
        </p:spPr>
      </p:pic>
      <p:pic>
        <p:nvPicPr>
          <p:cNvPr id="145" name="Imagen 5" descr="Imagen 5"/>
          <p:cNvPicPr>
            <a:picLocks noChangeAspect="1"/>
          </p:cNvPicPr>
          <p:nvPr/>
        </p:nvPicPr>
        <p:blipFill>
          <a:blip r:embed="rId3">
            <a:extLst/>
          </a:blip>
          <a:stretch>
            <a:fillRect/>
          </a:stretch>
        </p:blipFill>
        <p:spPr>
          <a:xfrm>
            <a:off x="11016098" y="6218718"/>
            <a:ext cx="993588" cy="508114"/>
          </a:xfrm>
          <a:prstGeom prst="rect">
            <a:avLst/>
          </a:prstGeom>
          <a:ln w="12700">
            <a:miter lim="400000"/>
          </a:ln>
        </p:spPr>
      </p:pic>
      <p:pic>
        <p:nvPicPr>
          <p:cNvPr id="146" name="Imagen 7" descr="Imagen 7"/>
          <p:cNvPicPr>
            <a:picLocks noChangeAspect="1"/>
          </p:cNvPicPr>
          <p:nvPr/>
        </p:nvPicPr>
        <p:blipFill>
          <a:blip r:embed="rId4">
            <a:extLst/>
          </a:blip>
          <a:stretch>
            <a:fillRect/>
          </a:stretch>
        </p:blipFill>
        <p:spPr>
          <a:xfrm>
            <a:off x="-128894" y="5735832"/>
            <a:ext cx="4724404" cy="1395850"/>
          </a:xfrm>
          <a:prstGeom prst="rect">
            <a:avLst/>
          </a:prstGeom>
          <a:ln w="12700">
            <a:miter lim="400000"/>
          </a:ln>
        </p:spPr>
      </p:pic>
      <p:sp>
        <p:nvSpPr>
          <p:cNvPr id="147" name="Título 1"/>
          <p:cNvSpPr txBox="1">
            <a:spLocks noGrp="1"/>
          </p:cNvSpPr>
          <p:nvPr>
            <p:ph type="title"/>
          </p:nvPr>
        </p:nvSpPr>
        <p:spPr>
          <a:prstGeom prst="rect">
            <a:avLst/>
          </a:prstGeom>
        </p:spPr>
        <p:txBody>
          <a:bodyPr>
            <a:normAutofit fontScale="90000"/>
          </a:bodyPr>
          <a:lstStyle>
            <a:lvl1pPr defTabSz="786383">
              <a:defRPr sz="5100"/>
            </a:lvl1pPr>
          </a:lstStyle>
          <a:p>
            <a:r>
              <a:rPr lang="es-MX" dirty="0" smtClean="0"/>
              <a:t>Recomendaciones para la sesión:</a:t>
            </a:r>
            <a:endParaRPr lang="es-MX" dirty="0"/>
          </a:p>
        </p:txBody>
      </p:sp>
      <p:grpSp>
        <p:nvGrpSpPr>
          <p:cNvPr id="150" name="Rectángulo 3"/>
          <p:cNvGrpSpPr/>
          <p:nvPr/>
        </p:nvGrpSpPr>
        <p:grpSpPr>
          <a:xfrm>
            <a:off x="1532105" y="4102719"/>
            <a:ext cx="2635788" cy="1220728"/>
            <a:chOff x="0" y="0"/>
            <a:chExt cx="2635787" cy="1220726"/>
          </a:xfrm>
        </p:grpSpPr>
        <p:sp>
          <p:nvSpPr>
            <p:cNvPr id="148" name="Rectángulo"/>
            <p:cNvSpPr/>
            <p:nvPr/>
          </p:nvSpPr>
          <p:spPr>
            <a:xfrm flipH="1">
              <a:off x="-1" y="-1"/>
              <a:ext cx="2635789" cy="1220727"/>
            </a:xfrm>
            <a:prstGeom prst="rect">
              <a:avLst/>
            </a:prstGeom>
            <a:solidFill>
              <a:srgbClr val="30B7BA"/>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149" name="Cámara abierta y coloca tu nombre."/>
            <p:cNvSpPr txBox="1"/>
            <p:nvPr/>
          </p:nvSpPr>
          <p:spPr>
            <a:xfrm>
              <a:off x="45717" y="259841"/>
              <a:ext cx="2544352" cy="7010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sz="2000" b="1">
                  <a:solidFill>
                    <a:srgbClr val="FFFFFF"/>
                  </a:solidFill>
                  <a:latin typeface="Effra"/>
                  <a:ea typeface="Effra"/>
                  <a:cs typeface="Effra"/>
                  <a:sym typeface="Effra"/>
                </a:defRPr>
              </a:lvl1pPr>
            </a:lstStyle>
            <a:p>
              <a:r>
                <a:t>Cámara abierta y coloca tu nombre. </a:t>
              </a:r>
            </a:p>
          </p:txBody>
        </p:sp>
      </p:grpSp>
      <p:pic>
        <p:nvPicPr>
          <p:cNvPr id="151" name="Picture 4" descr="Picture 4"/>
          <p:cNvPicPr>
            <a:picLocks noChangeAspect="1"/>
          </p:cNvPicPr>
          <p:nvPr/>
        </p:nvPicPr>
        <p:blipFill>
          <a:blip r:embed="rId5">
            <a:extLst/>
          </a:blip>
          <a:stretch>
            <a:fillRect/>
          </a:stretch>
        </p:blipFill>
        <p:spPr>
          <a:xfrm>
            <a:off x="5274319" y="1792627"/>
            <a:ext cx="2030506" cy="1910308"/>
          </a:xfrm>
          <a:prstGeom prst="rect">
            <a:avLst/>
          </a:prstGeom>
          <a:ln w="12700">
            <a:miter lim="400000"/>
          </a:ln>
        </p:spPr>
      </p:pic>
      <p:pic>
        <p:nvPicPr>
          <p:cNvPr id="152" name="Picture 8" descr="Picture 8"/>
          <p:cNvPicPr>
            <a:picLocks noChangeAspect="1"/>
          </p:cNvPicPr>
          <p:nvPr/>
        </p:nvPicPr>
        <p:blipFill>
          <a:blip r:embed="rId6">
            <a:extLst/>
          </a:blip>
          <a:srcRect l="17550" t="17623" r="17550" b="17623"/>
          <a:stretch>
            <a:fillRect/>
          </a:stretch>
        </p:blipFill>
        <p:spPr>
          <a:xfrm>
            <a:off x="8890361" y="1922527"/>
            <a:ext cx="1692718" cy="1688908"/>
          </a:xfrm>
          <a:prstGeom prst="rect">
            <a:avLst/>
          </a:prstGeom>
          <a:ln w="12700">
            <a:miter lim="400000"/>
          </a:ln>
        </p:spPr>
      </p:pic>
      <p:grpSp>
        <p:nvGrpSpPr>
          <p:cNvPr id="155" name="Rectángulo 6"/>
          <p:cNvGrpSpPr/>
          <p:nvPr/>
        </p:nvGrpSpPr>
        <p:grpSpPr>
          <a:xfrm>
            <a:off x="4975466" y="4102555"/>
            <a:ext cx="2635789" cy="1220730"/>
            <a:chOff x="0" y="0"/>
            <a:chExt cx="2635787" cy="1220728"/>
          </a:xfrm>
        </p:grpSpPr>
        <p:sp>
          <p:nvSpPr>
            <p:cNvPr id="153" name="Rectángulo"/>
            <p:cNvSpPr/>
            <p:nvPr/>
          </p:nvSpPr>
          <p:spPr>
            <a:xfrm flipH="1">
              <a:off x="-1" y="-1"/>
              <a:ext cx="2635789" cy="1220729"/>
            </a:xfrm>
            <a:prstGeom prst="rect">
              <a:avLst/>
            </a:prstGeom>
            <a:solidFill>
              <a:srgbClr val="00529C"/>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154" name="Reduce distracciones."/>
            <p:cNvSpPr txBox="1"/>
            <p:nvPr/>
          </p:nvSpPr>
          <p:spPr>
            <a:xfrm>
              <a:off x="45717" y="259842"/>
              <a:ext cx="2544352" cy="7010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sz="2000" b="1">
                  <a:solidFill>
                    <a:srgbClr val="FFFFFF"/>
                  </a:solidFill>
                  <a:latin typeface="Effra"/>
                  <a:ea typeface="Effra"/>
                  <a:cs typeface="Effra"/>
                  <a:sym typeface="Effra"/>
                </a:defRPr>
              </a:lvl1pPr>
            </a:lstStyle>
            <a:p>
              <a:r>
                <a:t>Reduce distracciones.</a:t>
              </a:r>
            </a:p>
          </p:txBody>
        </p:sp>
      </p:grpSp>
      <p:grpSp>
        <p:nvGrpSpPr>
          <p:cNvPr id="158" name="Rectángulo 7"/>
          <p:cNvGrpSpPr/>
          <p:nvPr/>
        </p:nvGrpSpPr>
        <p:grpSpPr>
          <a:xfrm>
            <a:off x="8418827" y="4102553"/>
            <a:ext cx="2635790" cy="1220735"/>
            <a:chOff x="0" y="-1"/>
            <a:chExt cx="2635789" cy="1220733"/>
          </a:xfrm>
        </p:grpSpPr>
        <p:sp>
          <p:nvSpPr>
            <p:cNvPr id="156" name="Rectángulo"/>
            <p:cNvSpPr/>
            <p:nvPr/>
          </p:nvSpPr>
          <p:spPr>
            <a:xfrm flipH="1">
              <a:off x="-1" y="-2"/>
              <a:ext cx="2635790" cy="1220735"/>
            </a:xfrm>
            <a:prstGeom prst="rect">
              <a:avLst/>
            </a:prstGeom>
            <a:solidFill>
              <a:srgbClr val="FFD03B"/>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157" name="Participación activa."/>
            <p:cNvSpPr txBox="1"/>
            <p:nvPr/>
          </p:nvSpPr>
          <p:spPr>
            <a:xfrm>
              <a:off x="45719" y="259844"/>
              <a:ext cx="2544351" cy="7010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sz="2000" b="1">
                  <a:solidFill>
                    <a:srgbClr val="FFFFFF"/>
                  </a:solidFill>
                  <a:latin typeface="Effra"/>
                  <a:ea typeface="Effra"/>
                  <a:cs typeface="Effra"/>
                  <a:sym typeface="Effra"/>
                </a:defRPr>
              </a:lvl1pPr>
            </a:lstStyle>
            <a:p>
              <a:r>
                <a:t>Participación activa.</a:t>
              </a:r>
            </a:p>
          </p:txBody>
        </p:sp>
      </p:grpSp>
      <p:pic>
        <p:nvPicPr>
          <p:cNvPr id="159" name="Picture 2" descr="Picture 2"/>
          <p:cNvPicPr>
            <a:picLocks noChangeAspect="1"/>
          </p:cNvPicPr>
          <p:nvPr/>
        </p:nvPicPr>
        <p:blipFill>
          <a:blip r:embed="rId7">
            <a:extLst/>
          </a:blip>
          <a:srcRect l="10653" t="20185" r="11087" b="5713"/>
          <a:stretch>
            <a:fillRect/>
          </a:stretch>
        </p:blipFill>
        <p:spPr>
          <a:xfrm>
            <a:off x="1593239" y="1792627"/>
            <a:ext cx="2597422" cy="183672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2" name="Rectángulo 3"/>
          <p:cNvGrpSpPr/>
          <p:nvPr/>
        </p:nvGrpSpPr>
        <p:grpSpPr>
          <a:xfrm>
            <a:off x="0" y="6051660"/>
            <a:ext cx="12192000" cy="806345"/>
            <a:chOff x="0" y="-1"/>
            <a:chExt cx="12192000" cy="806343"/>
          </a:xfrm>
        </p:grpSpPr>
        <p:sp>
          <p:nvSpPr>
            <p:cNvPr id="360" name="Rectángulo"/>
            <p:cNvSpPr/>
            <p:nvPr/>
          </p:nvSpPr>
          <p:spPr>
            <a:xfrm>
              <a:off x="0" y="-2"/>
              <a:ext cx="12192000" cy="806345"/>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361" name="v"/>
            <p:cNvSpPr txBox="1"/>
            <p:nvPr/>
          </p:nvSpPr>
          <p:spPr>
            <a:xfrm>
              <a:off x="45716" y="236624"/>
              <a:ext cx="12100566" cy="333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solidFill>
                    <a:srgbClr val="FFFFFF"/>
                  </a:solidFill>
                  <a:latin typeface="+mj-lt"/>
                  <a:ea typeface="+mj-ea"/>
                  <a:cs typeface="+mj-cs"/>
                  <a:sym typeface="Calibri"/>
                </a:defRPr>
              </a:lvl1pPr>
            </a:lstStyle>
            <a:p>
              <a:r>
                <a:t>v</a:t>
              </a:r>
            </a:p>
          </p:txBody>
        </p:sp>
      </p:grpSp>
      <p:pic>
        <p:nvPicPr>
          <p:cNvPr id="363" name="Imagen 4" descr="Imagen 4"/>
          <p:cNvPicPr>
            <a:picLocks noChangeAspect="1"/>
          </p:cNvPicPr>
          <p:nvPr/>
        </p:nvPicPr>
        <p:blipFill>
          <a:blip r:embed="rId2">
            <a:extLst/>
          </a:blip>
          <a:stretch>
            <a:fillRect/>
          </a:stretch>
        </p:blipFill>
        <p:spPr>
          <a:xfrm>
            <a:off x="9608849" y="6214629"/>
            <a:ext cx="963843" cy="508115"/>
          </a:xfrm>
          <a:prstGeom prst="rect">
            <a:avLst/>
          </a:prstGeom>
          <a:ln w="12700">
            <a:miter lim="400000"/>
          </a:ln>
        </p:spPr>
      </p:pic>
      <p:pic>
        <p:nvPicPr>
          <p:cNvPr id="364" name="Imagen 5" descr="Imagen 5"/>
          <p:cNvPicPr>
            <a:picLocks noChangeAspect="1"/>
          </p:cNvPicPr>
          <p:nvPr/>
        </p:nvPicPr>
        <p:blipFill>
          <a:blip r:embed="rId3">
            <a:extLst/>
          </a:blip>
          <a:stretch>
            <a:fillRect/>
          </a:stretch>
        </p:blipFill>
        <p:spPr>
          <a:xfrm>
            <a:off x="11016098" y="6218718"/>
            <a:ext cx="993588" cy="508114"/>
          </a:xfrm>
          <a:prstGeom prst="rect">
            <a:avLst/>
          </a:prstGeom>
          <a:ln w="12700">
            <a:miter lim="400000"/>
          </a:ln>
        </p:spPr>
      </p:pic>
      <p:pic>
        <p:nvPicPr>
          <p:cNvPr id="365" name="Imagen 7" descr="Imagen 7"/>
          <p:cNvPicPr>
            <a:picLocks noChangeAspect="1"/>
          </p:cNvPicPr>
          <p:nvPr/>
        </p:nvPicPr>
        <p:blipFill>
          <a:blip r:embed="rId4">
            <a:extLst/>
          </a:blip>
          <a:stretch>
            <a:fillRect/>
          </a:stretch>
        </p:blipFill>
        <p:spPr>
          <a:xfrm>
            <a:off x="-128894" y="5735832"/>
            <a:ext cx="4724404" cy="1395850"/>
          </a:xfrm>
          <a:prstGeom prst="rect">
            <a:avLst/>
          </a:prstGeom>
          <a:ln w="12700">
            <a:miter lim="400000"/>
          </a:ln>
        </p:spPr>
      </p:pic>
      <p:sp>
        <p:nvSpPr>
          <p:cNvPr id="366" name="Título 1"/>
          <p:cNvSpPr txBox="1">
            <a:spLocks noGrp="1"/>
          </p:cNvSpPr>
          <p:nvPr>
            <p:ph type="title"/>
          </p:nvPr>
        </p:nvSpPr>
        <p:spPr>
          <a:prstGeom prst="rect">
            <a:avLst/>
          </a:prstGeom>
        </p:spPr>
        <p:txBody>
          <a:bodyPr/>
          <a:lstStyle>
            <a:lvl1pPr defTabSz="786383">
              <a:defRPr sz="5100"/>
            </a:lvl1pPr>
          </a:lstStyle>
          <a:p>
            <a:r>
              <a:rPr dirty="0" err="1"/>
              <a:t>Tema</a:t>
            </a:r>
            <a:r>
              <a:rPr dirty="0"/>
              <a:t> </a:t>
            </a:r>
            <a:r>
              <a:rPr lang="es-MX" dirty="0" smtClean="0"/>
              <a:t>6.</a:t>
            </a:r>
            <a:endParaRPr dirty="0"/>
          </a:p>
        </p:txBody>
      </p:sp>
      <p:sp>
        <p:nvSpPr>
          <p:cNvPr id="367" name="Título 1"/>
          <p:cNvSpPr txBox="1"/>
          <p:nvPr/>
        </p:nvSpPr>
        <p:spPr>
          <a:xfrm>
            <a:off x="1032931" y="1114357"/>
            <a:ext cx="10515601"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algn="ctr" defTabSz="684154">
              <a:lnSpc>
                <a:spcPct val="90000"/>
              </a:lnSpc>
              <a:defRPr sz="4437" b="1">
                <a:solidFill>
                  <a:srgbClr val="001589"/>
                </a:solidFill>
                <a:latin typeface="Arial"/>
                <a:ea typeface="Arial"/>
                <a:cs typeface="Arial"/>
                <a:sym typeface="Arial"/>
              </a:defRPr>
            </a:lvl1pPr>
          </a:lstStyle>
          <a:p>
            <a:pPr algn="l"/>
            <a:r>
              <a:rPr lang="es-MX" dirty="0" smtClean="0"/>
              <a:t>Gestión de la resistencia</a:t>
            </a:r>
            <a:endParaRPr dirty="0"/>
          </a:p>
        </p:txBody>
      </p:sp>
      <p:pic>
        <p:nvPicPr>
          <p:cNvPr id="1026" name="Picture 2" descr="Romper la cadena - Foto de stock de Cambio libre de derech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2423" y="2256472"/>
            <a:ext cx="5827151" cy="291357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9531381" y="4846882"/>
            <a:ext cx="2082621" cy="646331"/>
          </a:xfrm>
          <a:prstGeom prst="rect">
            <a:avLst/>
          </a:prstGeom>
        </p:spPr>
        <p:txBody>
          <a:bodyPr wrap="none">
            <a:spAutoFit/>
          </a:bodyPr>
          <a:lstStyle/>
          <a:p>
            <a:r>
              <a:rPr lang="es-MX" dirty="0">
                <a:solidFill>
                  <a:srgbClr val="0C0D0D"/>
                </a:solidFill>
                <a:latin typeface="iStock Maquette"/>
              </a:rPr>
              <a:t>ID de la fotografía</a:t>
            </a:r>
            <a:r>
              <a:rPr lang="es-MX" dirty="0" smtClean="0">
                <a:solidFill>
                  <a:srgbClr val="0C0D0D"/>
                </a:solidFill>
                <a:latin typeface="iStock Maquette"/>
              </a:rPr>
              <a:t>:</a:t>
            </a:r>
          </a:p>
          <a:p>
            <a:r>
              <a:rPr lang="es-MX" dirty="0" smtClean="0">
                <a:solidFill>
                  <a:srgbClr val="0C0D0D"/>
                </a:solidFill>
                <a:latin typeface="iStock Maquette"/>
              </a:rPr>
              <a:t>982560270</a:t>
            </a:r>
            <a:endParaRPr lang="es-MX" dirty="0"/>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2" name="Rectángulo 11"/>
          <p:cNvGrpSpPr/>
          <p:nvPr/>
        </p:nvGrpSpPr>
        <p:grpSpPr>
          <a:xfrm>
            <a:off x="0" y="6051660"/>
            <a:ext cx="12192000" cy="806345"/>
            <a:chOff x="0" y="-1"/>
            <a:chExt cx="12192000" cy="806343"/>
          </a:xfrm>
        </p:grpSpPr>
        <p:sp>
          <p:nvSpPr>
            <p:cNvPr id="280" name="Rectángulo"/>
            <p:cNvSpPr/>
            <p:nvPr/>
          </p:nvSpPr>
          <p:spPr>
            <a:xfrm>
              <a:off x="0" y="-2"/>
              <a:ext cx="12192000" cy="806345"/>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281" name="v"/>
            <p:cNvSpPr txBox="1"/>
            <p:nvPr/>
          </p:nvSpPr>
          <p:spPr>
            <a:xfrm>
              <a:off x="45716" y="236624"/>
              <a:ext cx="12100566" cy="333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solidFill>
                    <a:srgbClr val="FFFFFF"/>
                  </a:solidFill>
                  <a:latin typeface="+mj-lt"/>
                  <a:ea typeface="+mj-ea"/>
                  <a:cs typeface="+mj-cs"/>
                  <a:sym typeface="Calibri"/>
                </a:defRPr>
              </a:lvl1pPr>
            </a:lstStyle>
            <a:p>
              <a:r>
                <a:t>v</a:t>
              </a:r>
            </a:p>
          </p:txBody>
        </p:sp>
      </p:grpSp>
      <p:pic>
        <p:nvPicPr>
          <p:cNvPr id="283" name="Imagen 12" descr="Imagen 12"/>
          <p:cNvPicPr>
            <a:picLocks noChangeAspect="1"/>
          </p:cNvPicPr>
          <p:nvPr/>
        </p:nvPicPr>
        <p:blipFill>
          <a:blip r:embed="rId2">
            <a:extLst/>
          </a:blip>
          <a:stretch>
            <a:fillRect/>
          </a:stretch>
        </p:blipFill>
        <p:spPr>
          <a:xfrm>
            <a:off x="9608849" y="6214629"/>
            <a:ext cx="963843" cy="508115"/>
          </a:xfrm>
          <a:prstGeom prst="rect">
            <a:avLst/>
          </a:prstGeom>
          <a:ln w="12700">
            <a:miter lim="400000"/>
          </a:ln>
        </p:spPr>
      </p:pic>
      <p:pic>
        <p:nvPicPr>
          <p:cNvPr id="284" name="Imagen 13" descr="Imagen 13"/>
          <p:cNvPicPr>
            <a:picLocks noChangeAspect="1"/>
          </p:cNvPicPr>
          <p:nvPr/>
        </p:nvPicPr>
        <p:blipFill>
          <a:blip r:embed="rId3">
            <a:extLst/>
          </a:blip>
          <a:stretch>
            <a:fillRect/>
          </a:stretch>
        </p:blipFill>
        <p:spPr>
          <a:xfrm>
            <a:off x="11016098" y="6218718"/>
            <a:ext cx="993588" cy="508114"/>
          </a:xfrm>
          <a:prstGeom prst="rect">
            <a:avLst/>
          </a:prstGeom>
          <a:ln w="12700">
            <a:miter lim="400000"/>
          </a:ln>
        </p:spPr>
      </p:pic>
      <p:pic>
        <p:nvPicPr>
          <p:cNvPr id="285" name="Imagen 15" descr="Imagen 15"/>
          <p:cNvPicPr>
            <a:picLocks noChangeAspect="1"/>
          </p:cNvPicPr>
          <p:nvPr/>
        </p:nvPicPr>
        <p:blipFill>
          <a:blip r:embed="rId4">
            <a:extLst/>
          </a:blip>
          <a:stretch>
            <a:fillRect/>
          </a:stretch>
        </p:blipFill>
        <p:spPr>
          <a:xfrm>
            <a:off x="-128894" y="5735832"/>
            <a:ext cx="4724404" cy="1395850"/>
          </a:xfrm>
          <a:prstGeom prst="rect">
            <a:avLst/>
          </a:prstGeom>
          <a:ln w="12700">
            <a:miter lim="400000"/>
          </a:ln>
        </p:spPr>
      </p:pic>
      <p:sp>
        <p:nvSpPr>
          <p:cNvPr id="286" name="Título 1"/>
          <p:cNvSpPr txBox="1">
            <a:spLocks noGrp="1"/>
          </p:cNvSpPr>
          <p:nvPr>
            <p:ph type="title"/>
          </p:nvPr>
        </p:nvSpPr>
        <p:spPr>
          <a:xfrm>
            <a:off x="613486" y="576259"/>
            <a:ext cx="8298503" cy="2630967"/>
          </a:xfrm>
          <a:prstGeom prst="rect">
            <a:avLst/>
          </a:prstGeom>
        </p:spPr>
        <p:txBody>
          <a:bodyPr/>
          <a:lstStyle/>
          <a:p>
            <a:r>
              <a:t>Atención plena</a:t>
            </a:r>
            <a:br/>
            <a:r>
              <a:rPr sz="4800"/>
              <a:t>Tu mejor versión</a:t>
            </a:r>
          </a:p>
        </p:txBody>
      </p:sp>
      <p:sp>
        <p:nvSpPr>
          <p:cNvPr id="287" name="Marcador de texto 2"/>
          <p:cNvSpPr txBox="1">
            <a:spLocks noGrp="1"/>
          </p:cNvSpPr>
          <p:nvPr>
            <p:ph type="body" sz="half" idx="1"/>
          </p:nvPr>
        </p:nvSpPr>
        <p:spPr>
          <a:xfrm>
            <a:off x="613486" y="3429001"/>
            <a:ext cx="7595566" cy="2535075"/>
          </a:xfrm>
          <a:prstGeom prst="rect">
            <a:avLst/>
          </a:prstGeom>
        </p:spPr>
        <p:txBody>
          <a:bodyPr/>
          <a:lstStyle/>
          <a:p>
            <a:pPr>
              <a:defRPr sz="2300"/>
            </a:pPr>
            <a:r>
              <a:rPr dirty="0"/>
              <a:t>Con </a:t>
            </a:r>
            <a:r>
              <a:rPr dirty="0" err="1"/>
              <a:t>esta</a:t>
            </a:r>
            <a:r>
              <a:rPr dirty="0"/>
              <a:t> </a:t>
            </a:r>
            <a:r>
              <a:rPr dirty="0" err="1" smtClean="0"/>
              <a:t>actividad</a:t>
            </a:r>
            <a:r>
              <a:rPr lang="es-MX" dirty="0" smtClean="0"/>
              <a:t> disfrutaremos de una meditación de calma mental</a:t>
            </a:r>
            <a:r>
              <a:rPr lang="es-MX" dirty="0"/>
              <a:t>.</a:t>
            </a:r>
            <a:endParaRPr lang="es-MX" dirty="0" smtClean="0"/>
          </a:p>
          <a:p>
            <a:pPr>
              <a:defRPr sz="2300"/>
            </a:pPr>
            <a:endParaRPr dirty="0"/>
          </a:p>
          <a:p>
            <a:pPr>
              <a:defRPr sz="2300"/>
            </a:pPr>
            <a:r>
              <a:rPr dirty="0"/>
              <a:t>A </a:t>
            </a:r>
            <a:r>
              <a:rPr dirty="0" err="1"/>
              <a:t>continuación</a:t>
            </a:r>
            <a:r>
              <a:rPr dirty="0"/>
              <a:t>, </a:t>
            </a:r>
            <a:r>
              <a:rPr dirty="0" err="1"/>
              <a:t>te</a:t>
            </a:r>
            <a:r>
              <a:rPr dirty="0"/>
              <a:t> </a:t>
            </a:r>
            <a:r>
              <a:rPr dirty="0" err="1"/>
              <a:t>invitamos</a:t>
            </a:r>
            <a:r>
              <a:rPr dirty="0"/>
              <a:t> a </a:t>
            </a:r>
            <a:r>
              <a:rPr dirty="0" err="1"/>
              <a:t>revisar</a:t>
            </a:r>
            <a:r>
              <a:rPr dirty="0"/>
              <a:t> el </a:t>
            </a:r>
            <a:r>
              <a:rPr dirty="0" err="1"/>
              <a:t>siguiente</a:t>
            </a:r>
            <a:r>
              <a:rPr dirty="0"/>
              <a:t> video</a:t>
            </a:r>
            <a:r>
              <a:rPr dirty="0" smtClean="0"/>
              <a:t>:</a:t>
            </a:r>
            <a:endParaRPr lang="es-MX" dirty="0" smtClean="0"/>
          </a:p>
          <a:p>
            <a:pPr>
              <a:defRPr sz="2300"/>
            </a:pPr>
            <a:r>
              <a:rPr lang="es-MX" dirty="0">
                <a:hlinkClick r:id="rId5"/>
              </a:rPr>
              <a:t>https://</a:t>
            </a:r>
            <a:r>
              <a:rPr lang="es-MX" dirty="0" smtClean="0">
                <a:hlinkClick r:id="rId5"/>
              </a:rPr>
              <a:t>www.youtube.com/watch?v=LDZQH0Tp4IE</a:t>
            </a:r>
            <a:r>
              <a:rPr lang="es-MX" dirty="0" smtClean="0"/>
              <a:t> </a:t>
            </a:r>
            <a:r>
              <a:rPr dirty="0"/>
              <a:t/>
            </a:r>
            <a:br>
              <a:rPr dirty="0"/>
            </a:br>
            <a:endParaRPr u="sng" dirty="0">
              <a:solidFill>
                <a:srgbClr val="0000FF"/>
              </a:solidFill>
              <a:uFill>
                <a:solidFill>
                  <a:srgbClr val="0000FF"/>
                </a:solidFill>
              </a:uFill>
              <a:hlinkClick r:id="rId6"/>
            </a:endParaRPr>
          </a:p>
        </p:txBody>
      </p:sp>
    </p:spTree>
    <p:extLst>
      <p:ext uri="{BB962C8B-B14F-4D97-AF65-F5344CB8AC3E}">
        <p14:creationId xmlns:p14="http://schemas.microsoft.com/office/powerpoint/2010/main" val="3094216869"/>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2" name="Rectángulo 3"/>
          <p:cNvGrpSpPr/>
          <p:nvPr/>
        </p:nvGrpSpPr>
        <p:grpSpPr>
          <a:xfrm>
            <a:off x="0" y="6051660"/>
            <a:ext cx="12192000" cy="806345"/>
            <a:chOff x="0" y="-1"/>
            <a:chExt cx="12192000" cy="806343"/>
          </a:xfrm>
        </p:grpSpPr>
        <p:sp>
          <p:nvSpPr>
            <p:cNvPr id="370" name="Rectángulo"/>
            <p:cNvSpPr/>
            <p:nvPr/>
          </p:nvSpPr>
          <p:spPr>
            <a:xfrm>
              <a:off x="0" y="-2"/>
              <a:ext cx="12192000" cy="806345"/>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371" name="v"/>
            <p:cNvSpPr txBox="1"/>
            <p:nvPr/>
          </p:nvSpPr>
          <p:spPr>
            <a:xfrm>
              <a:off x="45716" y="236624"/>
              <a:ext cx="12100566" cy="333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solidFill>
                    <a:srgbClr val="FFFFFF"/>
                  </a:solidFill>
                  <a:latin typeface="+mj-lt"/>
                  <a:ea typeface="+mj-ea"/>
                  <a:cs typeface="+mj-cs"/>
                  <a:sym typeface="Calibri"/>
                </a:defRPr>
              </a:lvl1pPr>
            </a:lstStyle>
            <a:p>
              <a:r>
                <a:t>v</a:t>
              </a:r>
            </a:p>
          </p:txBody>
        </p:sp>
      </p:grpSp>
      <p:pic>
        <p:nvPicPr>
          <p:cNvPr id="373" name="Imagen 4" descr="Imagen 4"/>
          <p:cNvPicPr>
            <a:picLocks noChangeAspect="1"/>
          </p:cNvPicPr>
          <p:nvPr/>
        </p:nvPicPr>
        <p:blipFill>
          <a:blip r:embed="rId2">
            <a:extLst/>
          </a:blip>
          <a:stretch>
            <a:fillRect/>
          </a:stretch>
        </p:blipFill>
        <p:spPr>
          <a:xfrm>
            <a:off x="9608849" y="6214629"/>
            <a:ext cx="963843" cy="508115"/>
          </a:xfrm>
          <a:prstGeom prst="rect">
            <a:avLst/>
          </a:prstGeom>
          <a:ln w="12700">
            <a:miter lim="400000"/>
          </a:ln>
        </p:spPr>
      </p:pic>
      <p:pic>
        <p:nvPicPr>
          <p:cNvPr id="374" name="Imagen 5" descr="Imagen 5"/>
          <p:cNvPicPr>
            <a:picLocks noChangeAspect="1"/>
          </p:cNvPicPr>
          <p:nvPr/>
        </p:nvPicPr>
        <p:blipFill>
          <a:blip r:embed="rId3">
            <a:extLst/>
          </a:blip>
          <a:stretch>
            <a:fillRect/>
          </a:stretch>
        </p:blipFill>
        <p:spPr>
          <a:xfrm>
            <a:off x="11016098" y="6218718"/>
            <a:ext cx="993588" cy="508114"/>
          </a:xfrm>
          <a:prstGeom prst="rect">
            <a:avLst/>
          </a:prstGeom>
          <a:ln w="12700">
            <a:miter lim="400000"/>
          </a:ln>
        </p:spPr>
      </p:pic>
      <p:pic>
        <p:nvPicPr>
          <p:cNvPr id="375" name="Imagen 7" descr="Imagen 7"/>
          <p:cNvPicPr>
            <a:picLocks noChangeAspect="1"/>
          </p:cNvPicPr>
          <p:nvPr/>
        </p:nvPicPr>
        <p:blipFill>
          <a:blip r:embed="rId4">
            <a:extLst/>
          </a:blip>
          <a:stretch>
            <a:fillRect/>
          </a:stretch>
        </p:blipFill>
        <p:spPr>
          <a:xfrm>
            <a:off x="-128894" y="5735832"/>
            <a:ext cx="4724404" cy="1395850"/>
          </a:xfrm>
          <a:prstGeom prst="rect">
            <a:avLst/>
          </a:prstGeom>
          <a:ln w="12700">
            <a:miter lim="400000"/>
          </a:ln>
        </p:spPr>
      </p:pic>
      <p:sp>
        <p:nvSpPr>
          <p:cNvPr id="376" name="Título 1"/>
          <p:cNvSpPr txBox="1">
            <a:spLocks noGrp="1"/>
          </p:cNvSpPr>
          <p:nvPr>
            <p:ph type="title"/>
          </p:nvPr>
        </p:nvSpPr>
        <p:spPr>
          <a:xfrm>
            <a:off x="663677" y="-1174636"/>
            <a:ext cx="11307051" cy="2722255"/>
          </a:xfrm>
          <a:prstGeom prst="rect">
            <a:avLst/>
          </a:prstGeom>
        </p:spPr>
        <p:txBody>
          <a:bodyPr>
            <a:normAutofit fontScale="90000"/>
          </a:bodyPr>
          <a:lstStyle/>
          <a:p>
            <a:pPr defTabSz="154130">
              <a:defRPr sz="3920">
                <a:solidFill>
                  <a:srgbClr val="2F5496"/>
                </a:solidFill>
              </a:defRPr>
            </a:pPr>
            <a:r>
              <a:rPr dirty="0"/>
              <a:t/>
            </a:r>
            <a:br>
              <a:rPr dirty="0"/>
            </a:br>
            <a:r>
              <a:rPr dirty="0"/>
              <a:t/>
            </a:r>
            <a:br>
              <a:rPr dirty="0"/>
            </a:br>
            <a:r>
              <a:rPr dirty="0"/>
              <a:t/>
            </a:r>
            <a:br>
              <a:rPr dirty="0"/>
            </a:br>
            <a:r>
              <a:rPr dirty="0" err="1">
                <a:solidFill>
                  <a:srgbClr val="001589"/>
                </a:solidFill>
              </a:rPr>
              <a:t>Actividad</a:t>
            </a:r>
            <a:r>
              <a:rPr dirty="0">
                <a:solidFill>
                  <a:srgbClr val="001589"/>
                </a:solidFill>
              </a:rPr>
              <a:t> 3:</a:t>
            </a:r>
            <a:br>
              <a:rPr dirty="0">
                <a:solidFill>
                  <a:srgbClr val="001589"/>
                </a:solidFill>
              </a:rPr>
            </a:br>
            <a:r>
              <a:rPr lang="es-MX" dirty="0" smtClean="0">
                <a:solidFill>
                  <a:srgbClr val="001589"/>
                </a:solidFill>
              </a:rPr>
              <a:t>Formas en que se presenta la </a:t>
            </a:r>
            <a:r>
              <a:rPr lang="es-MX" dirty="0" smtClean="0"/>
              <a:t>resistencia al cambio.</a:t>
            </a:r>
            <a:endParaRPr dirty="0">
              <a:solidFill>
                <a:srgbClr val="001589"/>
              </a:solidFill>
            </a:endParaRPr>
          </a:p>
        </p:txBody>
      </p:sp>
      <p:sp>
        <p:nvSpPr>
          <p:cNvPr id="377" name="Marcador de contenido 2"/>
          <p:cNvSpPr txBox="1">
            <a:spLocks noGrp="1"/>
          </p:cNvSpPr>
          <p:nvPr>
            <p:ph type="body" idx="1"/>
          </p:nvPr>
        </p:nvSpPr>
        <p:spPr>
          <a:xfrm>
            <a:off x="663677" y="1440081"/>
            <a:ext cx="11180818" cy="1687518"/>
          </a:xfrm>
          <a:prstGeom prst="rect">
            <a:avLst/>
          </a:prstGeom>
        </p:spPr>
        <p:txBody>
          <a:bodyPr/>
          <a:lstStyle/>
          <a:p>
            <a:pPr marL="0" indent="0">
              <a:buSzTx/>
              <a:buNone/>
              <a:defRPr sz="2400" b="1">
                <a:latin typeface="+mj-lt"/>
                <a:ea typeface="+mj-ea"/>
                <a:cs typeface="+mj-cs"/>
                <a:sym typeface="Calibri"/>
              </a:defRPr>
            </a:pPr>
            <a:r>
              <a:rPr dirty="0" err="1" smtClean="0"/>
              <a:t>Instrucciones</a:t>
            </a:r>
            <a:r>
              <a:rPr lang="es-MX" dirty="0" smtClean="0"/>
              <a:t>:</a:t>
            </a:r>
            <a:endParaRPr dirty="0"/>
          </a:p>
          <a:p>
            <a:pPr marL="0" indent="0">
              <a:lnSpc>
                <a:spcPct val="107000"/>
              </a:lnSpc>
              <a:spcBef>
                <a:spcPts val="800"/>
              </a:spcBef>
              <a:buSzTx/>
              <a:buNone/>
              <a:defRPr sz="2200">
                <a:solidFill>
                  <a:srgbClr val="000000"/>
                </a:solidFill>
                <a:latin typeface="+mj-lt"/>
                <a:ea typeface="+mj-ea"/>
                <a:cs typeface="+mj-cs"/>
                <a:sym typeface="Calibri"/>
              </a:defRPr>
            </a:pPr>
            <a:r>
              <a:rPr lang="es-MX" dirty="0" smtClean="0"/>
              <a:t>Tomando en cuenta las cuatro formas en las que se presenta la resistencia al cambio, identifica cuáles son las acciones con las que podemos identificar que un colaborador está en dicha etapa.</a:t>
            </a:r>
            <a:endParaRPr dirty="0"/>
          </a:p>
        </p:txBody>
      </p:sp>
      <p:graphicFrame>
        <p:nvGraphicFramePr>
          <p:cNvPr id="378" name="Tabla 6"/>
          <p:cNvGraphicFramePr/>
          <p:nvPr>
            <p:extLst>
              <p:ext uri="{D42A27DB-BD31-4B8C-83A1-F6EECF244321}">
                <p14:modId xmlns:p14="http://schemas.microsoft.com/office/powerpoint/2010/main" val="1632799650"/>
              </p:ext>
            </p:extLst>
          </p:nvPr>
        </p:nvGraphicFramePr>
        <p:xfrm>
          <a:off x="1663802" y="3336220"/>
          <a:ext cx="1802581" cy="2557525"/>
        </p:xfrm>
        <a:graphic>
          <a:graphicData uri="http://schemas.openxmlformats.org/drawingml/2006/table">
            <a:tbl>
              <a:tblPr>
                <a:tableStyleId>{4C3C2611-4C71-4FC5-86AE-919BDF0F9419}</a:tableStyleId>
              </a:tblPr>
              <a:tblGrid>
                <a:gridCol w="1802581">
                  <a:extLst>
                    <a:ext uri="{9D8B030D-6E8A-4147-A177-3AD203B41FA5}">
                      <a16:colId xmlns:a16="http://schemas.microsoft.com/office/drawing/2014/main" val="20000"/>
                    </a:ext>
                  </a:extLst>
                </a:gridCol>
              </a:tblGrid>
              <a:tr h="511505">
                <a:tc>
                  <a:txBody>
                    <a:bodyPr/>
                    <a:lstStyle/>
                    <a:p>
                      <a:pPr algn="ctr">
                        <a:defRPr sz="1800"/>
                      </a:pPr>
                      <a:r>
                        <a:rPr lang="es-MX" sz="2400" b="1" dirty="0" smtClean="0"/>
                        <a:t>Inmediata</a:t>
                      </a:r>
                      <a:endParaRPr sz="2400" b="1" dirty="0"/>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0"/>
                  </a:ext>
                </a:extLst>
              </a:tr>
              <a:tr h="511505">
                <a:tc>
                  <a:txBody>
                    <a:bodyPr/>
                    <a:lstStyle/>
                    <a:p>
                      <a:pPr algn="l">
                        <a:defRPr sz="1800"/>
                      </a:pPr>
                      <a:endParaRPr dirty="0"/>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1"/>
                  </a:ext>
                </a:extLst>
              </a:tr>
              <a:tr h="511505">
                <a:tc>
                  <a:txBody>
                    <a:bodyPr/>
                    <a:lstStyle/>
                    <a:p>
                      <a:pPr algn="l">
                        <a:defRPr sz="1800"/>
                      </a:pPr>
                      <a:endParaRP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2"/>
                  </a:ext>
                </a:extLst>
              </a:tr>
              <a:tr h="511505">
                <a:tc>
                  <a:txBody>
                    <a:bodyPr/>
                    <a:lstStyle/>
                    <a:p>
                      <a:pPr algn="l">
                        <a:defRPr sz="1800"/>
                      </a:pPr>
                      <a:endParaRP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3"/>
                  </a:ext>
                </a:extLst>
              </a:tr>
              <a:tr h="511505">
                <a:tc>
                  <a:txBody>
                    <a:bodyPr/>
                    <a:lstStyle/>
                    <a:p>
                      <a:pPr algn="l">
                        <a:defRPr sz="1800"/>
                      </a:pPr>
                      <a:endParaRPr dirty="0"/>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4"/>
                  </a:ext>
                </a:extLst>
              </a:tr>
            </a:tbl>
          </a:graphicData>
        </a:graphic>
      </p:graphicFrame>
      <p:graphicFrame>
        <p:nvGraphicFramePr>
          <p:cNvPr id="11" name="Tabla 6"/>
          <p:cNvGraphicFramePr/>
          <p:nvPr>
            <p:extLst>
              <p:ext uri="{D42A27DB-BD31-4B8C-83A1-F6EECF244321}">
                <p14:modId xmlns:p14="http://schemas.microsoft.com/office/powerpoint/2010/main" val="4095476850"/>
              </p:ext>
            </p:extLst>
          </p:nvPr>
        </p:nvGraphicFramePr>
        <p:xfrm>
          <a:off x="4023525" y="3318919"/>
          <a:ext cx="1802581" cy="2557525"/>
        </p:xfrm>
        <a:graphic>
          <a:graphicData uri="http://schemas.openxmlformats.org/drawingml/2006/table">
            <a:tbl>
              <a:tblPr>
                <a:tableStyleId>{4C3C2611-4C71-4FC5-86AE-919BDF0F9419}</a:tableStyleId>
              </a:tblPr>
              <a:tblGrid>
                <a:gridCol w="1802581">
                  <a:extLst>
                    <a:ext uri="{9D8B030D-6E8A-4147-A177-3AD203B41FA5}">
                      <a16:colId xmlns:a16="http://schemas.microsoft.com/office/drawing/2014/main" val="20000"/>
                    </a:ext>
                  </a:extLst>
                </a:gridCol>
              </a:tblGrid>
              <a:tr h="511505">
                <a:tc>
                  <a:txBody>
                    <a:bodyPr/>
                    <a:lstStyle/>
                    <a:p>
                      <a:pPr marL="0" marR="0" indent="0" algn="ctr" defTabSz="914400" rtl="0" latinLnBrk="0">
                        <a:lnSpc>
                          <a:spcPct val="100000"/>
                        </a:lnSpc>
                        <a:spcBef>
                          <a:spcPts val="0"/>
                        </a:spcBef>
                        <a:spcAft>
                          <a:spcPts val="0"/>
                        </a:spcAft>
                        <a:buClrTx/>
                        <a:buSzTx/>
                        <a:buFontTx/>
                        <a:buNone/>
                        <a:tabLst/>
                        <a:defRPr sz="1800"/>
                      </a:pPr>
                      <a:r>
                        <a:rPr lang="es-MX" sz="2400" b="1" i="0" u="none" strike="noStrike" cap="none" spc="0" baseline="0" dirty="0" smtClean="0">
                          <a:solidFill>
                            <a:srgbClr val="000000"/>
                          </a:solidFill>
                          <a:uFillTx/>
                          <a:latin typeface="+mj-lt"/>
                          <a:ea typeface="+mj-ea"/>
                          <a:cs typeface="+mj-cs"/>
                          <a:sym typeface="Calibri"/>
                        </a:rPr>
                        <a:t>Diferida </a:t>
                      </a:r>
                      <a:endParaRPr sz="2400" b="1" i="0" u="none" strike="noStrike" cap="none" spc="0" baseline="0" dirty="0">
                        <a:solidFill>
                          <a:srgbClr val="000000"/>
                        </a:solidFill>
                        <a:uFillTx/>
                        <a:latin typeface="+mj-lt"/>
                        <a:ea typeface="+mj-ea"/>
                        <a:cs typeface="+mj-cs"/>
                        <a:sym typeface="Calibri"/>
                      </a:endParaRP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0"/>
                  </a:ext>
                </a:extLst>
              </a:tr>
              <a:tr h="511505">
                <a:tc>
                  <a:txBody>
                    <a:bodyPr/>
                    <a:lstStyle/>
                    <a:p>
                      <a:pPr algn="l">
                        <a:defRPr sz="1800"/>
                      </a:pPr>
                      <a:endParaRP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1"/>
                  </a:ext>
                </a:extLst>
              </a:tr>
              <a:tr h="511505">
                <a:tc>
                  <a:txBody>
                    <a:bodyPr/>
                    <a:lstStyle/>
                    <a:p>
                      <a:pPr algn="l">
                        <a:defRPr sz="1800"/>
                      </a:pPr>
                      <a:endParaRP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2"/>
                  </a:ext>
                </a:extLst>
              </a:tr>
              <a:tr h="511505">
                <a:tc>
                  <a:txBody>
                    <a:bodyPr/>
                    <a:lstStyle/>
                    <a:p>
                      <a:pPr algn="l">
                        <a:defRPr sz="1800"/>
                      </a:pPr>
                      <a:endParaRP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3"/>
                  </a:ext>
                </a:extLst>
              </a:tr>
              <a:tr h="511505">
                <a:tc>
                  <a:txBody>
                    <a:bodyPr/>
                    <a:lstStyle/>
                    <a:p>
                      <a:pPr algn="l">
                        <a:defRPr sz="1800"/>
                      </a:pPr>
                      <a:endParaRPr dirty="0"/>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4"/>
                  </a:ext>
                </a:extLst>
              </a:tr>
            </a:tbl>
          </a:graphicData>
        </a:graphic>
      </p:graphicFrame>
      <p:graphicFrame>
        <p:nvGraphicFramePr>
          <p:cNvPr id="12" name="Tabla 6"/>
          <p:cNvGraphicFramePr/>
          <p:nvPr>
            <p:extLst>
              <p:ext uri="{D42A27DB-BD31-4B8C-83A1-F6EECF244321}">
                <p14:modId xmlns:p14="http://schemas.microsoft.com/office/powerpoint/2010/main" val="3319779879"/>
              </p:ext>
            </p:extLst>
          </p:nvPr>
        </p:nvGraphicFramePr>
        <p:xfrm>
          <a:off x="6479244" y="3336219"/>
          <a:ext cx="1802581" cy="2557525"/>
        </p:xfrm>
        <a:graphic>
          <a:graphicData uri="http://schemas.openxmlformats.org/drawingml/2006/table">
            <a:tbl>
              <a:tblPr>
                <a:tableStyleId>{4C3C2611-4C71-4FC5-86AE-919BDF0F9419}</a:tableStyleId>
              </a:tblPr>
              <a:tblGrid>
                <a:gridCol w="1802581">
                  <a:extLst>
                    <a:ext uri="{9D8B030D-6E8A-4147-A177-3AD203B41FA5}">
                      <a16:colId xmlns:a16="http://schemas.microsoft.com/office/drawing/2014/main" val="20000"/>
                    </a:ext>
                  </a:extLst>
                </a:gridCol>
              </a:tblGrid>
              <a:tr h="511505">
                <a:tc>
                  <a:txBody>
                    <a:bodyPr/>
                    <a:lstStyle/>
                    <a:p>
                      <a:pPr marL="0" marR="0" indent="0" algn="ctr" defTabSz="914400" rtl="0" latinLnBrk="0">
                        <a:lnSpc>
                          <a:spcPct val="100000"/>
                        </a:lnSpc>
                        <a:spcBef>
                          <a:spcPts val="0"/>
                        </a:spcBef>
                        <a:spcAft>
                          <a:spcPts val="0"/>
                        </a:spcAft>
                        <a:buClrTx/>
                        <a:buSzTx/>
                        <a:buFontTx/>
                        <a:buNone/>
                        <a:tabLst/>
                        <a:defRPr sz="1800"/>
                      </a:pPr>
                      <a:r>
                        <a:rPr lang="es-MX" sz="2400" b="1" i="0" u="none" strike="noStrike" cap="none" spc="0" baseline="0" dirty="0" smtClean="0">
                          <a:solidFill>
                            <a:srgbClr val="000000"/>
                          </a:solidFill>
                          <a:uFillTx/>
                          <a:latin typeface="+mj-lt"/>
                          <a:ea typeface="+mj-ea"/>
                          <a:cs typeface="+mj-cs"/>
                          <a:sym typeface="Calibri"/>
                        </a:rPr>
                        <a:t>Abierta</a:t>
                      </a:r>
                      <a:endParaRPr sz="2400" b="1" i="0" u="none" strike="noStrike" cap="none" spc="0" baseline="0" dirty="0">
                        <a:solidFill>
                          <a:srgbClr val="000000"/>
                        </a:solidFill>
                        <a:uFillTx/>
                        <a:latin typeface="+mj-lt"/>
                        <a:ea typeface="+mj-ea"/>
                        <a:cs typeface="+mj-cs"/>
                        <a:sym typeface="Calibri"/>
                      </a:endParaRP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0"/>
                  </a:ext>
                </a:extLst>
              </a:tr>
              <a:tr h="511505">
                <a:tc>
                  <a:txBody>
                    <a:bodyPr/>
                    <a:lstStyle/>
                    <a:p>
                      <a:pPr algn="l">
                        <a:defRPr sz="1800"/>
                      </a:pPr>
                      <a:endParaRPr dirty="0"/>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1"/>
                  </a:ext>
                </a:extLst>
              </a:tr>
              <a:tr h="511505">
                <a:tc>
                  <a:txBody>
                    <a:bodyPr/>
                    <a:lstStyle/>
                    <a:p>
                      <a:pPr algn="l">
                        <a:defRPr sz="1800"/>
                      </a:pPr>
                      <a:endParaRPr dirty="0"/>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2"/>
                  </a:ext>
                </a:extLst>
              </a:tr>
              <a:tr h="511505">
                <a:tc>
                  <a:txBody>
                    <a:bodyPr/>
                    <a:lstStyle/>
                    <a:p>
                      <a:pPr algn="l">
                        <a:defRPr sz="1800"/>
                      </a:pPr>
                      <a:endParaRP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3"/>
                  </a:ext>
                </a:extLst>
              </a:tr>
              <a:tr h="511505">
                <a:tc>
                  <a:txBody>
                    <a:bodyPr/>
                    <a:lstStyle/>
                    <a:p>
                      <a:pPr algn="l">
                        <a:defRPr sz="1800"/>
                      </a:pPr>
                      <a:endParaRPr dirty="0"/>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4"/>
                  </a:ext>
                </a:extLst>
              </a:tr>
            </a:tbl>
          </a:graphicData>
        </a:graphic>
      </p:graphicFrame>
      <p:graphicFrame>
        <p:nvGraphicFramePr>
          <p:cNvPr id="13" name="Tabla 6"/>
          <p:cNvGraphicFramePr/>
          <p:nvPr>
            <p:extLst>
              <p:ext uri="{D42A27DB-BD31-4B8C-83A1-F6EECF244321}">
                <p14:modId xmlns:p14="http://schemas.microsoft.com/office/powerpoint/2010/main" val="1036222345"/>
              </p:ext>
            </p:extLst>
          </p:nvPr>
        </p:nvGraphicFramePr>
        <p:xfrm>
          <a:off x="8814811" y="3302814"/>
          <a:ext cx="1802581" cy="2557525"/>
        </p:xfrm>
        <a:graphic>
          <a:graphicData uri="http://schemas.openxmlformats.org/drawingml/2006/table">
            <a:tbl>
              <a:tblPr>
                <a:tableStyleId>{4C3C2611-4C71-4FC5-86AE-919BDF0F9419}</a:tableStyleId>
              </a:tblPr>
              <a:tblGrid>
                <a:gridCol w="1802581">
                  <a:extLst>
                    <a:ext uri="{9D8B030D-6E8A-4147-A177-3AD203B41FA5}">
                      <a16:colId xmlns:a16="http://schemas.microsoft.com/office/drawing/2014/main" val="20000"/>
                    </a:ext>
                  </a:extLst>
                </a:gridCol>
              </a:tblGrid>
              <a:tr h="511505">
                <a:tc>
                  <a:txBody>
                    <a:bodyPr/>
                    <a:lstStyle/>
                    <a:p>
                      <a:pPr marL="0" marR="0" indent="0" algn="ctr" defTabSz="914400" rtl="0" latinLnBrk="0">
                        <a:lnSpc>
                          <a:spcPct val="100000"/>
                        </a:lnSpc>
                        <a:spcBef>
                          <a:spcPts val="0"/>
                        </a:spcBef>
                        <a:spcAft>
                          <a:spcPts val="0"/>
                        </a:spcAft>
                        <a:buClrTx/>
                        <a:buSzTx/>
                        <a:buFontTx/>
                        <a:buNone/>
                        <a:tabLst/>
                        <a:defRPr sz="1800"/>
                      </a:pPr>
                      <a:r>
                        <a:rPr lang="es-MX" sz="2400" b="1" i="0" u="none" strike="noStrike" cap="none" spc="0" baseline="0" dirty="0" smtClean="0">
                          <a:solidFill>
                            <a:srgbClr val="000000"/>
                          </a:solidFill>
                          <a:uFillTx/>
                          <a:latin typeface="+mj-lt"/>
                          <a:ea typeface="+mj-ea"/>
                          <a:cs typeface="+mj-cs"/>
                          <a:sym typeface="Calibri"/>
                        </a:rPr>
                        <a:t>Explícita </a:t>
                      </a:r>
                      <a:endParaRPr sz="2400" b="1" i="0" u="none" strike="noStrike" cap="none" spc="0" baseline="0" dirty="0">
                        <a:solidFill>
                          <a:srgbClr val="000000"/>
                        </a:solidFill>
                        <a:uFillTx/>
                        <a:latin typeface="+mj-lt"/>
                        <a:ea typeface="+mj-ea"/>
                        <a:cs typeface="+mj-cs"/>
                        <a:sym typeface="Calibri"/>
                      </a:endParaRP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0"/>
                  </a:ext>
                </a:extLst>
              </a:tr>
              <a:tr h="511505">
                <a:tc>
                  <a:txBody>
                    <a:bodyPr/>
                    <a:lstStyle/>
                    <a:p>
                      <a:pPr algn="l">
                        <a:defRPr sz="1800"/>
                      </a:pPr>
                      <a:endParaRPr dirty="0"/>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1"/>
                  </a:ext>
                </a:extLst>
              </a:tr>
              <a:tr h="511505">
                <a:tc>
                  <a:txBody>
                    <a:bodyPr/>
                    <a:lstStyle/>
                    <a:p>
                      <a:pPr algn="l">
                        <a:defRPr sz="1800"/>
                      </a:pPr>
                      <a:endParaRP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2"/>
                  </a:ext>
                </a:extLst>
              </a:tr>
              <a:tr h="511505">
                <a:tc>
                  <a:txBody>
                    <a:bodyPr/>
                    <a:lstStyle/>
                    <a:p>
                      <a:pPr algn="l">
                        <a:defRPr sz="1800"/>
                      </a:pPr>
                      <a:endParaRP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3"/>
                  </a:ext>
                </a:extLst>
              </a:tr>
              <a:tr h="511505">
                <a:tc>
                  <a:txBody>
                    <a:bodyPr/>
                    <a:lstStyle/>
                    <a:p>
                      <a:pPr algn="l">
                        <a:defRPr sz="1800"/>
                      </a:pPr>
                      <a:endParaRPr dirty="0"/>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4"/>
                  </a:ext>
                </a:extLst>
              </a:tr>
            </a:tbl>
          </a:graphicData>
        </a:graphic>
      </p:graphicFrame>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2" name="Rectángulo 3"/>
          <p:cNvGrpSpPr/>
          <p:nvPr/>
        </p:nvGrpSpPr>
        <p:grpSpPr>
          <a:xfrm>
            <a:off x="0" y="6051660"/>
            <a:ext cx="12192000" cy="806345"/>
            <a:chOff x="0" y="-1"/>
            <a:chExt cx="12192000" cy="806343"/>
          </a:xfrm>
        </p:grpSpPr>
        <p:sp>
          <p:nvSpPr>
            <p:cNvPr id="380" name="Rectángulo"/>
            <p:cNvSpPr/>
            <p:nvPr/>
          </p:nvSpPr>
          <p:spPr>
            <a:xfrm>
              <a:off x="0" y="-2"/>
              <a:ext cx="12192000" cy="806345"/>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381" name="v"/>
            <p:cNvSpPr txBox="1"/>
            <p:nvPr/>
          </p:nvSpPr>
          <p:spPr>
            <a:xfrm>
              <a:off x="45716" y="236624"/>
              <a:ext cx="12100566" cy="333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solidFill>
                    <a:srgbClr val="FFFFFF"/>
                  </a:solidFill>
                  <a:latin typeface="+mj-lt"/>
                  <a:ea typeface="+mj-ea"/>
                  <a:cs typeface="+mj-cs"/>
                  <a:sym typeface="Calibri"/>
                </a:defRPr>
              </a:lvl1pPr>
            </a:lstStyle>
            <a:p>
              <a:r>
                <a:t>v</a:t>
              </a:r>
            </a:p>
          </p:txBody>
        </p:sp>
      </p:grpSp>
      <p:pic>
        <p:nvPicPr>
          <p:cNvPr id="383" name="Imagen 4" descr="Imagen 4"/>
          <p:cNvPicPr>
            <a:picLocks noChangeAspect="1"/>
          </p:cNvPicPr>
          <p:nvPr/>
        </p:nvPicPr>
        <p:blipFill>
          <a:blip r:embed="rId2">
            <a:extLst/>
          </a:blip>
          <a:stretch>
            <a:fillRect/>
          </a:stretch>
        </p:blipFill>
        <p:spPr>
          <a:xfrm>
            <a:off x="9608849" y="6214629"/>
            <a:ext cx="963843" cy="508115"/>
          </a:xfrm>
          <a:prstGeom prst="rect">
            <a:avLst/>
          </a:prstGeom>
          <a:ln w="12700">
            <a:miter lim="400000"/>
          </a:ln>
        </p:spPr>
      </p:pic>
      <p:pic>
        <p:nvPicPr>
          <p:cNvPr id="384" name="Imagen 5" descr="Imagen 5"/>
          <p:cNvPicPr>
            <a:picLocks noChangeAspect="1"/>
          </p:cNvPicPr>
          <p:nvPr/>
        </p:nvPicPr>
        <p:blipFill>
          <a:blip r:embed="rId3">
            <a:extLst/>
          </a:blip>
          <a:stretch>
            <a:fillRect/>
          </a:stretch>
        </p:blipFill>
        <p:spPr>
          <a:xfrm>
            <a:off x="11016098" y="6218718"/>
            <a:ext cx="993588" cy="508114"/>
          </a:xfrm>
          <a:prstGeom prst="rect">
            <a:avLst/>
          </a:prstGeom>
          <a:ln w="12700">
            <a:miter lim="400000"/>
          </a:ln>
        </p:spPr>
      </p:pic>
      <p:pic>
        <p:nvPicPr>
          <p:cNvPr id="385" name="Imagen 7" descr="Imagen 7"/>
          <p:cNvPicPr>
            <a:picLocks noChangeAspect="1"/>
          </p:cNvPicPr>
          <p:nvPr/>
        </p:nvPicPr>
        <p:blipFill>
          <a:blip r:embed="rId4">
            <a:extLst/>
          </a:blip>
          <a:stretch>
            <a:fillRect/>
          </a:stretch>
        </p:blipFill>
        <p:spPr>
          <a:xfrm>
            <a:off x="-128894" y="5735832"/>
            <a:ext cx="4724404" cy="1395850"/>
          </a:xfrm>
          <a:prstGeom prst="rect">
            <a:avLst/>
          </a:prstGeom>
          <a:ln w="12700">
            <a:miter lim="400000"/>
          </a:ln>
        </p:spPr>
      </p:pic>
      <p:sp>
        <p:nvSpPr>
          <p:cNvPr id="386" name="Título 1"/>
          <p:cNvSpPr txBox="1">
            <a:spLocks noGrp="1"/>
          </p:cNvSpPr>
          <p:nvPr>
            <p:ph type="title"/>
          </p:nvPr>
        </p:nvSpPr>
        <p:spPr>
          <a:xfrm>
            <a:off x="879293" y="-1208308"/>
            <a:ext cx="10997635" cy="3753133"/>
          </a:xfrm>
          <a:prstGeom prst="rect">
            <a:avLst/>
          </a:prstGeom>
        </p:spPr>
        <p:txBody>
          <a:bodyPr/>
          <a:lstStyle/>
          <a:p>
            <a:pPr defTabSz="157275">
              <a:defRPr sz="400">
                <a:solidFill>
                  <a:srgbClr val="2F5496"/>
                </a:solidFill>
                <a:latin typeface="+mj-lt"/>
                <a:ea typeface="+mj-ea"/>
                <a:cs typeface="+mj-cs"/>
                <a:sym typeface="Calibri"/>
              </a:defRPr>
            </a:pPr>
            <a:r>
              <a:rPr dirty="0"/>
              <a:t/>
            </a:r>
            <a:br>
              <a:rPr dirty="0"/>
            </a:br>
            <a:r>
              <a:rPr dirty="0"/>
              <a:t/>
            </a:r>
            <a:br>
              <a:rPr dirty="0"/>
            </a:br>
            <a:r>
              <a:rPr lang="es-MX" dirty="0" smtClean="0"/>
              <a:t/>
            </a:r>
            <a:br>
              <a:rPr lang="es-MX" dirty="0" smtClean="0"/>
            </a:br>
            <a:r>
              <a:rPr lang="es-MX" sz="4000" dirty="0" smtClean="0">
                <a:solidFill>
                  <a:srgbClr val="001589"/>
                </a:solidFill>
                <a:latin typeface="Arial"/>
                <a:ea typeface="Arial"/>
                <a:cs typeface="Arial"/>
                <a:sym typeface="Arial"/>
              </a:rPr>
              <a:t>Dirección </a:t>
            </a:r>
            <a:r>
              <a:rPr lang="es-MX" sz="4000" dirty="0"/>
              <a:t>e</a:t>
            </a:r>
            <a:r>
              <a:rPr lang="es-MX" sz="4000" dirty="0" smtClean="0">
                <a:solidFill>
                  <a:srgbClr val="001589"/>
                </a:solidFill>
                <a:latin typeface="Arial"/>
                <a:ea typeface="Arial"/>
                <a:cs typeface="Arial"/>
                <a:sym typeface="Arial"/>
              </a:rPr>
              <a:t>stratégica </a:t>
            </a:r>
            <a:r>
              <a:rPr sz="2100" dirty="0">
                <a:solidFill>
                  <a:srgbClr val="001589"/>
                </a:solidFill>
                <a:latin typeface="Arial"/>
                <a:ea typeface="Arial"/>
                <a:cs typeface="Arial"/>
                <a:sym typeface="Arial"/>
              </a:rPr>
              <a:t/>
            </a:r>
            <a:br>
              <a:rPr sz="2100" dirty="0">
                <a:solidFill>
                  <a:srgbClr val="001589"/>
                </a:solidFill>
                <a:latin typeface="Arial"/>
                <a:ea typeface="Arial"/>
                <a:cs typeface="Arial"/>
                <a:sym typeface="Arial"/>
              </a:rPr>
            </a:br>
            <a:r>
              <a:rPr sz="2100" dirty="0">
                <a:solidFill>
                  <a:srgbClr val="001589"/>
                </a:solidFill>
                <a:latin typeface="Arial"/>
                <a:ea typeface="Arial"/>
                <a:cs typeface="Arial"/>
                <a:sym typeface="Arial"/>
              </a:rPr>
              <a:t/>
            </a:r>
            <a:br>
              <a:rPr sz="2100" dirty="0">
                <a:solidFill>
                  <a:srgbClr val="001589"/>
                </a:solidFill>
                <a:latin typeface="Arial"/>
                <a:ea typeface="Arial"/>
                <a:cs typeface="Arial"/>
                <a:sym typeface="Arial"/>
              </a:rPr>
            </a:br>
            <a:endParaRPr sz="2100" dirty="0">
              <a:solidFill>
                <a:srgbClr val="001589"/>
              </a:solidFill>
              <a:latin typeface="Arial"/>
              <a:ea typeface="Arial"/>
              <a:cs typeface="Arial"/>
              <a:sym typeface="Arial"/>
            </a:endParaRPr>
          </a:p>
        </p:txBody>
      </p:sp>
      <p:sp>
        <p:nvSpPr>
          <p:cNvPr id="387" name="CuadroTexto 6"/>
          <p:cNvSpPr txBox="1"/>
          <p:nvPr/>
        </p:nvSpPr>
        <p:spPr>
          <a:xfrm>
            <a:off x="672926" y="871807"/>
            <a:ext cx="11473356" cy="1673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nSpc>
                <a:spcPct val="107000"/>
              </a:lnSpc>
              <a:spcBef>
                <a:spcPts val="800"/>
              </a:spcBef>
              <a:defRPr sz="2400">
                <a:latin typeface="+mj-lt"/>
                <a:ea typeface="+mj-ea"/>
                <a:cs typeface="+mj-cs"/>
                <a:sym typeface="Calibri"/>
              </a:defRPr>
            </a:lvl1pPr>
          </a:lstStyle>
          <a:p>
            <a:r>
              <a:rPr lang="es-419" dirty="0" smtClean="0"/>
              <a:t>Recordando lo que mencionan en </a:t>
            </a:r>
            <a:r>
              <a:rPr lang="es-419" dirty="0" err="1" smtClean="0"/>
              <a:t>Economipedia</a:t>
            </a:r>
            <a:r>
              <a:rPr lang="es-419" dirty="0" smtClean="0"/>
              <a:t>, uno de los elementos clave en la dirección estratégica es “movilizar personas y recursos, hacer que las cosas ocurran, generar acción al interior de la </a:t>
            </a:r>
            <a:r>
              <a:rPr lang="es-419" dirty="0"/>
              <a:t>organización</a:t>
            </a:r>
            <a:r>
              <a:rPr lang="es-419" dirty="0" smtClean="0"/>
              <a:t>” </a:t>
            </a:r>
            <a:r>
              <a:rPr lang="es-419" dirty="0"/>
              <a:t>(Orellana, s.f</a:t>
            </a:r>
            <a:r>
              <a:rPr lang="es-419" dirty="0" smtClean="0"/>
              <a:t>.). Por lo tanto, </a:t>
            </a:r>
            <a:r>
              <a:rPr lang="es-419" dirty="0"/>
              <a:t>c</a:t>
            </a:r>
            <a:r>
              <a:rPr lang="es-419" dirty="0" smtClean="0"/>
              <a:t>uando un colaborador es capaz de movilizar, entonces podrá plantearse cualquier objetivo y encauzar sus recursos hacia este.</a:t>
            </a:r>
            <a:endParaRPr lang="es-MX" dirty="0"/>
          </a:p>
        </p:txBody>
      </p:sp>
      <p:sp>
        <p:nvSpPr>
          <p:cNvPr id="14" name="CuadroTexto 6"/>
          <p:cNvSpPr txBox="1"/>
          <p:nvPr/>
        </p:nvSpPr>
        <p:spPr>
          <a:xfrm>
            <a:off x="601806" y="2574200"/>
            <a:ext cx="10988386" cy="4875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ct val="107000"/>
              </a:lnSpc>
              <a:spcBef>
                <a:spcPts val="800"/>
              </a:spcBef>
              <a:defRPr sz="2400">
                <a:latin typeface="+mj-lt"/>
                <a:ea typeface="+mj-ea"/>
                <a:cs typeface="+mj-cs"/>
                <a:sym typeface="Calibri"/>
              </a:defRPr>
            </a:lvl1pPr>
          </a:lstStyle>
          <a:p>
            <a:r>
              <a:rPr lang="es-419" dirty="0" smtClean="0"/>
              <a:t>¿Cómo responderías las siguientes preguntas?</a:t>
            </a:r>
            <a:endParaRPr lang="es-MX" dirty="0"/>
          </a:p>
        </p:txBody>
      </p:sp>
      <p:graphicFrame>
        <p:nvGraphicFramePr>
          <p:cNvPr id="3" name="Tabla 2"/>
          <p:cNvGraphicFramePr>
            <a:graphicFrameLocks noGrp="1"/>
          </p:cNvGraphicFramePr>
          <p:nvPr>
            <p:extLst>
              <p:ext uri="{D42A27DB-BD31-4B8C-83A1-F6EECF244321}">
                <p14:modId xmlns:p14="http://schemas.microsoft.com/office/powerpoint/2010/main" val="2936429973"/>
              </p:ext>
            </p:extLst>
          </p:nvPr>
        </p:nvGraphicFramePr>
        <p:xfrm>
          <a:off x="795528" y="3207166"/>
          <a:ext cx="10929440" cy="2895600"/>
        </p:xfrm>
        <a:graphic>
          <a:graphicData uri="http://schemas.openxmlformats.org/drawingml/2006/table">
            <a:tbl>
              <a:tblPr firstRow="1" bandRow="1">
                <a:tableStyleId>{5940675A-B579-460E-94D1-54222C63F5DA}</a:tableStyleId>
              </a:tblPr>
              <a:tblGrid>
                <a:gridCol w="4651162">
                  <a:extLst>
                    <a:ext uri="{9D8B030D-6E8A-4147-A177-3AD203B41FA5}">
                      <a16:colId xmlns:a16="http://schemas.microsoft.com/office/drawing/2014/main" val="3811871564"/>
                    </a:ext>
                  </a:extLst>
                </a:gridCol>
                <a:gridCol w="6278278">
                  <a:extLst>
                    <a:ext uri="{9D8B030D-6E8A-4147-A177-3AD203B41FA5}">
                      <a16:colId xmlns:a16="http://schemas.microsoft.com/office/drawing/2014/main" val="422489546"/>
                    </a:ext>
                  </a:extLst>
                </a:gridCol>
              </a:tblGrid>
              <a:tr h="370840">
                <a:tc>
                  <a:txBody>
                    <a:bodyPr/>
                    <a:lstStyle/>
                    <a:p>
                      <a:pPr algn="l"/>
                      <a:r>
                        <a:rPr lang="es-MX" sz="1600" dirty="0" smtClean="0">
                          <a:latin typeface="+mj-lt"/>
                        </a:rPr>
                        <a:t>¿En qué nos está yendo mejor? </a:t>
                      </a:r>
                    </a:p>
                    <a:p>
                      <a:pPr algn="l"/>
                      <a:endParaRPr lang="es-MX" sz="1600" dirty="0"/>
                    </a:p>
                  </a:txBody>
                  <a:tcPr/>
                </a:tc>
                <a:tc>
                  <a:txBody>
                    <a:bodyPr/>
                    <a:lstStyle/>
                    <a:p>
                      <a:endParaRPr lang="es-MX"/>
                    </a:p>
                  </a:txBody>
                  <a:tcPr/>
                </a:tc>
                <a:extLst>
                  <a:ext uri="{0D108BD9-81ED-4DB2-BD59-A6C34878D82A}">
                    <a16:rowId xmlns:a16="http://schemas.microsoft.com/office/drawing/2014/main" val="15862566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600" b="0" i="0" u="none" strike="noStrike" cap="none" spc="0" baseline="0" dirty="0" smtClean="0">
                          <a:solidFill>
                            <a:schemeClr val="tx1"/>
                          </a:solidFill>
                          <a:uFillTx/>
                          <a:latin typeface="+mj-lt"/>
                          <a:ea typeface="+mn-ea"/>
                          <a:cs typeface="+mn-cs"/>
                          <a:sym typeface="Calibri"/>
                        </a:rPr>
                        <a:t>¿Cuál está siendo nuestra mayor debilidad?</a:t>
                      </a:r>
                      <a:endParaRPr lang="es-MX" sz="1600" b="0" i="0" u="none" strike="noStrike" cap="none" spc="0" baseline="0" dirty="0" smtClean="0">
                        <a:solidFill>
                          <a:schemeClr val="tx1"/>
                        </a:solidFill>
                        <a:uFillTx/>
                        <a:latin typeface="+mj-lt"/>
                        <a:ea typeface="+mn-ea"/>
                        <a:cs typeface="+mn-cs"/>
                        <a:sym typeface="Calibri"/>
                      </a:endParaRPr>
                    </a:p>
                    <a:p>
                      <a:pPr algn="l"/>
                      <a:endParaRPr lang="es-MX" sz="1600" dirty="0"/>
                    </a:p>
                  </a:txBody>
                  <a:tcPr/>
                </a:tc>
                <a:tc>
                  <a:txBody>
                    <a:bodyPr/>
                    <a:lstStyle/>
                    <a:p>
                      <a:endParaRPr lang="es-MX" dirty="0"/>
                    </a:p>
                  </a:txBody>
                  <a:tcPr/>
                </a:tc>
                <a:extLst>
                  <a:ext uri="{0D108BD9-81ED-4DB2-BD59-A6C34878D82A}">
                    <a16:rowId xmlns:a16="http://schemas.microsoft.com/office/drawing/2014/main" val="21368656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600" b="0" i="0" u="none" strike="noStrike" cap="none" spc="0" baseline="0" dirty="0" smtClean="0">
                          <a:solidFill>
                            <a:schemeClr val="tx1"/>
                          </a:solidFill>
                          <a:uFillTx/>
                          <a:latin typeface="+mj-lt"/>
                          <a:ea typeface="+mn-ea"/>
                          <a:cs typeface="+mn-cs"/>
                          <a:sym typeface="Calibri"/>
                        </a:rPr>
                        <a:t>¿Qué necesitamos para mejorar?</a:t>
                      </a:r>
                      <a:endParaRPr lang="es-MX" sz="1600" b="0" i="0" u="none" strike="noStrike" cap="none" spc="0" baseline="0" dirty="0" smtClean="0">
                        <a:solidFill>
                          <a:schemeClr val="tx1"/>
                        </a:solidFill>
                        <a:uFillTx/>
                        <a:latin typeface="+mj-lt"/>
                        <a:ea typeface="+mn-ea"/>
                        <a:cs typeface="+mn-cs"/>
                        <a:sym typeface="Calibri"/>
                      </a:endParaRPr>
                    </a:p>
                    <a:p>
                      <a:pPr algn="l"/>
                      <a:endParaRPr lang="es-MX" sz="1600" dirty="0"/>
                    </a:p>
                  </a:txBody>
                  <a:tcPr/>
                </a:tc>
                <a:tc>
                  <a:txBody>
                    <a:bodyPr/>
                    <a:lstStyle/>
                    <a:p>
                      <a:endParaRPr lang="es-MX" dirty="0"/>
                    </a:p>
                  </a:txBody>
                  <a:tcPr/>
                </a:tc>
                <a:extLst>
                  <a:ext uri="{0D108BD9-81ED-4DB2-BD59-A6C34878D82A}">
                    <a16:rowId xmlns:a16="http://schemas.microsoft.com/office/drawing/2014/main" val="1837508828"/>
                  </a:ext>
                </a:extLst>
              </a:tr>
              <a:tr h="474031">
                <a:tc>
                  <a:txBody>
                    <a:bodyPr/>
                    <a:lstStyle/>
                    <a:p>
                      <a:pPr marL="0" marR="0" indent="0" algn="l" defTabSz="914400" rtl="0" latinLnBrk="0">
                        <a:lnSpc>
                          <a:spcPct val="100000"/>
                        </a:lnSpc>
                        <a:spcBef>
                          <a:spcPts val="0"/>
                        </a:spcBef>
                        <a:spcAft>
                          <a:spcPts val="0"/>
                        </a:spcAft>
                        <a:buClrTx/>
                        <a:buSzTx/>
                        <a:buFontTx/>
                        <a:buNone/>
                        <a:tabLst/>
                      </a:pPr>
                      <a:r>
                        <a:rPr lang="es-419" sz="1600" b="0" i="0" u="none" strike="noStrike" cap="none" spc="0" baseline="0" dirty="0" smtClean="0">
                          <a:solidFill>
                            <a:schemeClr val="tx1"/>
                          </a:solidFill>
                          <a:uFillTx/>
                          <a:latin typeface="+mj-lt"/>
                          <a:ea typeface="+mn-ea"/>
                          <a:cs typeface="+mn-cs"/>
                          <a:sym typeface="Calibri"/>
                        </a:rPr>
                        <a:t> ¿Qué oportunidades de negocio hay en el mercado?</a:t>
                      </a:r>
                      <a:endParaRPr lang="es-MX" sz="1600" b="0" i="0" u="none" strike="noStrike" cap="none" spc="0" baseline="0" dirty="0" smtClean="0">
                        <a:solidFill>
                          <a:schemeClr val="tx1"/>
                        </a:solidFill>
                        <a:uFillTx/>
                        <a:latin typeface="+mj-lt"/>
                        <a:ea typeface="+mn-ea"/>
                        <a:cs typeface="+mn-cs"/>
                        <a:sym typeface="Calibri"/>
                      </a:endParaRPr>
                    </a:p>
                    <a:p>
                      <a:pPr algn="l"/>
                      <a:endParaRPr lang="es-MX" sz="1600" dirty="0"/>
                    </a:p>
                  </a:txBody>
                  <a:tcPr/>
                </a:tc>
                <a:tc>
                  <a:txBody>
                    <a:bodyPr/>
                    <a:lstStyle/>
                    <a:p>
                      <a:endParaRPr lang="es-MX"/>
                    </a:p>
                  </a:txBody>
                  <a:tcPr/>
                </a:tc>
                <a:extLst>
                  <a:ext uri="{0D108BD9-81ED-4DB2-BD59-A6C34878D82A}">
                    <a16:rowId xmlns:a16="http://schemas.microsoft.com/office/drawing/2014/main" val="233062267"/>
                  </a:ext>
                </a:extLst>
              </a:tr>
              <a:tr h="370840">
                <a:tc>
                  <a:txBody>
                    <a:bodyPr/>
                    <a:lstStyle/>
                    <a:p>
                      <a:pPr marL="0" marR="0" indent="0" algn="l" defTabSz="914400" rtl="0" latinLnBrk="0">
                        <a:lnSpc>
                          <a:spcPct val="100000"/>
                        </a:lnSpc>
                        <a:spcBef>
                          <a:spcPts val="0"/>
                        </a:spcBef>
                        <a:spcAft>
                          <a:spcPts val="0"/>
                        </a:spcAft>
                        <a:buClrTx/>
                        <a:buSzTx/>
                        <a:buFontTx/>
                        <a:buNone/>
                        <a:tabLst/>
                      </a:pPr>
                      <a:r>
                        <a:rPr lang="es-419" sz="1600" b="0" i="0" u="none" strike="noStrike" cap="none" spc="0" baseline="0" dirty="0" smtClean="0">
                          <a:solidFill>
                            <a:schemeClr val="tx1"/>
                          </a:solidFill>
                          <a:uFillTx/>
                          <a:latin typeface="+mj-lt"/>
                          <a:ea typeface="+mn-ea"/>
                          <a:cs typeface="+mn-cs"/>
                          <a:sym typeface="Calibri"/>
                        </a:rPr>
                        <a:t> ¿Cuál es nuestra posición en el mercado?</a:t>
                      </a:r>
                      <a:endParaRPr lang="es-MX" sz="1600" b="0" i="0" u="none" strike="noStrike" cap="none" spc="0" baseline="0" dirty="0" smtClean="0">
                        <a:solidFill>
                          <a:schemeClr val="tx1"/>
                        </a:solidFill>
                        <a:uFillTx/>
                        <a:latin typeface="+mj-lt"/>
                        <a:ea typeface="+mn-ea"/>
                        <a:cs typeface="+mn-cs"/>
                        <a:sym typeface="Calibri"/>
                      </a:endParaRPr>
                    </a:p>
                    <a:p>
                      <a:pPr algn="l"/>
                      <a:endParaRPr lang="es-MX" sz="1600" dirty="0"/>
                    </a:p>
                  </a:txBody>
                  <a:tcPr/>
                </a:tc>
                <a:tc>
                  <a:txBody>
                    <a:bodyPr/>
                    <a:lstStyle/>
                    <a:p>
                      <a:endParaRPr lang="es-MX" dirty="0"/>
                    </a:p>
                  </a:txBody>
                  <a:tcPr/>
                </a:tc>
                <a:extLst>
                  <a:ext uri="{0D108BD9-81ED-4DB2-BD59-A6C34878D82A}">
                    <a16:rowId xmlns:a16="http://schemas.microsoft.com/office/drawing/2014/main" val="4056539521"/>
                  </a:ext>
                </a:extLst>
              </a:tr>
            </a:tbl>
          </a:graphicData>
        </a:graphic>
      </p:graphicFrame>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4" name="Rectángulo 3"/>
          <p:cNvGrpSpPr/>
          <p:nvPr/>
        </p:nvGrpSpPr>
        <p:grpSpPr>
          <a:xfrm>
            <a:off x="0" y="6051660"/>
            <a:ext cx="12192000" cy="806345"/>
            <a:chOff x="0" y="-1"/>
            <a:chExt cx="12192000" cy="806343"/>
          </a:xfrm>
        </p:grpSpPr>
        <p:sp>
          <p:nvSpPr>
            <p:cNvPr id="402" name="Rectángulo"/>
            <p:cNvSpPr/>
            <p:nvPr/>
          </p:nvSpPr>
          <p:spPr>
            <a:xfrm>
              <a:off x="0" y="-2"/>
              <a:ext cx="12192000" cy="806345"/>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403" name="v"/>
            <p:cNvSpPr txBox="1"/>
            <p:nvPr/>
          </p:nvSpPr>
          <p:spPr>
            <a:xfrm>
              <a:off x="45716" y="236624"/>
              <a:ext cx="12100566" cy="333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solidFill>
                    <a:srgbClr val="FFFFFF"/>
                  </a:solidFill>
                  <a:latin typeface="+mj-lt"/>
                  <a:ea typeface="+mj-ea"/>
                  <a:cs typeface="+mj-cs"/>
                  <a:sym typeface="Calibri"/>
                </a:defRPr>
              </a:lvl1pPr>
            </a:lstStyle>
            <a:p>
              <a:r>
                <a:t>v</a:t>
              </a:r>
            </a:p>
          </p:txBody>
        </p:sp>
      </p:grpSp>
      <p:pic>
        <p:nvPicPr>
          <p:cNvPr id="405" name="Imagen 4" descr="Imagen 4"/>
          <p:cNvPicPr>
            <a:picLocks noChangeAspect="1"/>
          </p:cNvPicPr>
          <p:nvPr/>
        </p:nvPicPr>
        <p:blipFill>
          <a:blip r:embed="rId2">
            <a:extLst/>
          </a:blip>
          <a:stretch>
            <a:fillRect/>
          </a:stretch>
        </p:blipFill>
        <p:spPr>
          <a:xfrm>
            <a:off x="9608849" y="6214629"/>
            <a:ext cx="963843" cy="508115"/>
          </a:xfrm>
          <a:prstGeom prst="rect">
            <a:avLst/>
          </a:prstGeom>
          <a:ln w="12700">
            <a:miter lim="400000"/>
          </a:ln>
        </p:spPr>
      </p:pic>
      <p:pic>
        <p:nvPicPr>
          <p:cNvPr id="406" name="Imagen 5" descr="Imagen 5"/>
          <p:cNvPicPr>
            <a:picLocks noChangeAspect="1"/>
          </p:cNvPicPr>
          <p:nvPr/>
        </p:nvPicPr>
        <p:blipFill>
          <a:blip r:embed="rId3">
            <a:extLst/>
          </a:blip>
          <a:stretch>
            <a:fillRect/>
          </a:stretch>
        </p:blipFill>
        <p:spPr>
          <a:xfrm>
            <a:off x="11016098" y="6218718"/>
            <a:ext cx="993588" cy="508114"/>
          </a:xfrm>
          <a:prstGeom prst="rect">
            <a:avLst/>
          </a:prstGeom>
          <a:ln w="12700">
            <a:miter lim="400000"/>
          </a:ln>
        </p:spPr>
      </p:pic>
      <p:pic>
        <p:nvPicPr>
          <p:cNvPr id="407" name="Imagen 7" descr="Imagen 7"/>
          <p:cNvPicPr>
            <a:picLocks noChangeAspect="1"/>
          </p:cNvPicPr>
          <p:nvPr/>
        </p:nvPicPr>
        <p:blipFill>
          <a:blip r:embed="rId4">
            <a:extLst/>
          </a:blip>
          <a:stretch>
            <a:fillRect/>
          </a:stretch>
        </p:blipFill>
        <p:spPr>
          <a:xfrm>
            <a:off x="-128894" y="5735832"/>
            <a:ext cx="4724404" cy="1395850"/>
          </a:xfrm>
          <a:prstGeom prst="rect">
            <a:avLst/>
          </a:prstGeom>
          <a:ln w="12700">
            <a:miter lim="400000"/>
          </a:ln>
        </p:spPr>
      </p:pic>
      <p:pic>
        <p:nvPicPr>
          <p:cNvPr id="408" name="Picture 4" descr="Picture 4"/>
          <p:cNvPicPr>
            <a:picLocks noChangeAspect="1"/>
          </p:cNvPicPr>
          <p:nvPr/>
        </p:nvPicPr>
        <p:blipFill>
          <a:blip r:embed="rId5">
            <a:extLst/>
          </a:blip>
          <a:stretch>
            <a:fillRect/>
          </a:stretch>
        </p:blipFill>
        <p:spPr>
          <a:xfrm rot="21396136">
            <a:off x="946360" y="1849073"/>
            <a:ext cx="3632411" cy="3757668"/>
          </a:xfrm>
          <a:prstGeom prst="rect">
            <a:avLst/>
          </a:prstGeom>
          <a:ln w="12700">
            <a:miter lim="400000"/>
          </a:ln>
        </p:spPr>
      </p:pic>
      <p:grpSp>
        <p:nvGrpSpPr>
          <p:cNvPr id="413" name="Agrupar"/>
          <p:cNvGrpSpPr/>
          <p:nvPr/>
        </p:nvGrpSpPr>
        <p:grpSpPr>
          <a:xfrm>
            <a:off x="5499428" y="1306573"/>
            <a:ext cx="6013464" cy="4813997"/>
            <a:chOff x="0" y="0"/>
            <a:chExt cx="6013463" cy="4813995"/>
          </a:xfrm>
        </p:grpSpPr>
        <p:sp>
          <p:nvSpPr>
            <p:cNvPr id="409" name="CuadroTexto 12"/>
            <p:cNvSpPr txBox="1"/>
            <p:nvPr/>
          </p:nvSpPr>
          <p:spPr>
            <a:xfrm>
              <a:off x="0" y="0"/>
              <a:ext cx="6006275" cy="9852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just">
                <a:lnSpc>
                  <a:spcPct val="107000"/>
                </a:lnSpc>
                <a:spcBef>
                  <a:spcPts val="800"/>
                </a:spcBef>
                <a:defRPr sz="2400">
                  <a:latin typeface="+mj-lt"/>
                  <a:ea typeface="+mj-ea"/>
                  <a:cs typeface="+mj-cs"/>
                  <a:sym typeface="Calibri"/>
                </a:defRPr>
              </a:lvl1pPr>
            </a:lstStyle>
            <a:p>
              <a:r>
                <a:rPr lang="es-MX" dirty="0" smtClean="0"/>
                <a:t>1. ¿Cuál ha sido el beneficio de conocer el </a:t>
              </a:r>
            </a:p>
            <a:p>
              <a:pPr algn="l"/>
              <a:r>
                <a:rPr lang="es-MX" dirty="0" smtClean="0"/>
                <a:t>ciclo de mejora continua? </a:t>
              </a:r>
              <a:endParaRPr lang="es-MX" dirty="0"/>
            </a:p>
          </p:txBody>
        </p:sp>
        <p:sp>
          <p:nvSpPr>
            <p:cNvPr id="410" name="CuadroTexto 13"/>
            <p:cNvSpPr txBox="1"/>
            <p:nvPr/>
          </p:nvSpPr>
          <p:spPr>
            <a:xfrm>
              <a:off x="0" y="1109018"/>
              <a:ext cx="6013463" cy="4875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just">
                <a:lnSpc>
                  <a:spcPct val="107000"/>
                </a:lnSpc>
                <a:spcBef>
                  <a:spcPts val="800"/>
                </a:spcBef>
                <a:defRPr sz="2400">
                  <a:latin typeface="+mj-lt"/>
                  <a:ea typeface="+mj-ea"/>
                  <a:cs typeface="+mj-cs"/>
                  <a:sym typeface="Calibri"/>
                </a:defRPr>
              </a:lvl1pPr>
            </a:lstStyle>
            <a:p>
              <a:pPr algn="l"/>
              <a:r>
                <a:rPr dirty="0"/>
                <a:t>2. </a:t>
              </a:r>
              <a:r>
                <a:rPr dirty="0" smtClean="0"/>
                <a:t>¿</a:t>
              </a:r>
              <a:r>
                <a:rPr lang="es-MX" dirty="0" smtClean="0"/>
                <a:t>Lo estás aplicando</a:t>
              </a:r>
              <a:r>
                <a:rPr dirty="0" smtClean="0"/>
                <a:t>?</a:t>
              </a:r>
              <a:r>
                <a:rPr lang="es-MX" dirty="0"/>
                <a:t> </a:t>
              </a:r>
              <a:r>
                <a:rPr lang="es-MX" dirty="0" smtClean="0"/>
                <a:t>Comparte un ejemplo.</a:t>
              </a:r>
              <a:endParaRPr dirty="0"/>
            </a:p>
          </p:txBody>
        </p:sp>
        <p:sp>
          <p:nvSpPr>
            <p:cNvPr id="411" name="CuadroTexto 15"/>
            <p:cNvSpPr txBox="1"/>
            <p:nvPr/>
          </p:nvSpPr>
          <p:spPr>
            <a:xfrm>
              <a:off x="0" y="1886450"/>
              <a:ext cx="6006275" cy="127784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just">
                <a:lnSpc>
                  <a:spcPct val="107000"/>
                </a:lnSpc>
                <a:spcBef>
                  <a:spcPts val="800"/>
                </a:spcBef>
                <a:defRPr sz="2400">
                  <a:latin typeface="+mj-lt"/>
                  <a:ea typeface="+mj-ea"/>
                  <a:cs typeface="+mj-cs"/>
                  <a:sym typeface="Calibri"/>
                </a:defRPr>
              </a:lvl1pPr>
            </a:lstStyle>
            <a:p>
              <a:pPr algn="l"/>
              <a:r>
                <a:rPr dirty="0"/>
                <a:t>3. </a:t>
              </a:r>
              <a:r>
                <a:rPr dirty="0" smtClean="0"/>
                <a:t>¿</a:t>
              </a:r>
              <a:r>
                <a:rPr lang="es-MX" dirty="0" smtClean="0"/>
                <a:t>Puedes platicar un caso de éxito de algún colaborador con el que se detuvo la resistencia al cambio? </a:t>
              </a:r>
              <a:endParaRPr lang="es-MX" dirty="0"/>
            </a:p>
          </p:txBody>
        </p:sp>
        <p:sp>
          <p:nvSpPr>
            <p:cNvPr id="412" name="CuadroTexto 7"/>
            <p:cNvSpPr txBox="1"/>
            <p:nvPr/>
          </p:nvSpPr>
          <p:spPr>
            <a:xfrm>
              <a:off x="0" y="3536150"/>
              <a:ext cx="6006275" cy="127784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just">
                <a:lnSpc>
                  <a:spcPct val="107000"/>
                </a:lnSpc>
                <a:spcBef>
                  <a:spcPts val="800"/>
                </a:spcBef>
                <a:defRPr sz="2400">
                  <a:latin typeface="+mj-lt"/>
                  <a:ea typeface="+mj-ea"/>
                  <a:cs typeface="+mj-cs"/>
                  <a:sym typeface="Calibri"/>
                </a:defRPr>
              </a:lvl1pPr>
            </a:lstStyle>
            <a:p>
              <a:pPr algn="l"/>
              <a:r>
                <a:rPr dirty="0"/>
                <a:t>4. </a:t>
              </a:r>
              <a:r>
                <a:rPr lang="es-MX" dirty="0" smtClean="0"/>
                <a:t>Aplicando </a:t>
              </a:r>
              <a:r>
                <a:rPr lang="es-MX" dirty="0"/>
                <a:t>la </a:t>
              </a:r>
              <a:r>
                <a:rPr lang="es-MX" dirty="0" smtClean="0"/>
                <a:t>inteligencia empresarial, </a:t>
              </a:r>
              <a:r>
                <a:rPr dirty="0" smtClean="0"/>
                <a:t>¿</a:t>
              </a:r>
              <a:r>
                <a:rPr lang="es-MX" dirty="0"/>
                <a:t>e</a:t>
              </a:r>
              <a:r>
                <a:rPr lang="es-MX" dirty="0" smtClean="0"/>
                <a:t>n qué te han funcionado los datos que has obtenido</a:t>
              </a:r>
              <a:r>
                <a:rPr lang="es-MX" dirty="0"/>
                <a:t>?</a:t>
              </a:r>
              <a:endParaRPr dirty="0"/>
            </a:p>
          </p:txBody>
        </p:sp>
      </p:grpSp>
      <p:sp>
        <p:nvSpPr>
          <p:cNvPr id="414" name="Título 1"/>
          <p:cNvSpPr txBox="1">
            <a:spLocks noGrp="1"/>
          </p:cNvSpPr>
          <p:nvPr>
            <p:ph type="title"/>
          </p:nvPr>
        </p:nvSpPr>
        <p:spPr>
          <a:xfrm>
            <a:off x="838200" y="-1148102"/>
            <a:ext cx="10997635" cy="2656210"/>
          </a:xfrm>
          <a:prstGeom prst="rect">
            <a:avLst/>
          </a:prstGeom>
        </p:spPr>
        <p:txBody>
          <a:bodyPr/>
          <a:lstStyle/>
          <a:p>
            <a:pPr defTabSz="223113">
              <a:defRPr sz="600">
                <a:solidFill>
                  <a:srgbClr val="2F5496"/>
                </a:solidFill>
                <a:latin typeface="+mj-lt"/>
                <a:ea typeface="+mj-ea"/>
                <a:cs typeface="+mj-cs"/>
                <a:sym typeface="Calibri"/>
              </a:defRPr>
            </a:pPr>
            <a:r>
              <a:rPr dirty="0"/>
              <a:t/>
            </a:r>
            <a:br>
              <a:rPr dirty="0"/>
            </a:br>
            <a:r>
              <a:rPr dirty="0"/>
              <a:t/>
            </a:r>
            <a:br>
              <a:rPr dirty="0"/>
            </a:br>
            <a:r>
              <a:rPr sz="6000" dirty="0">
                <a:latin typeface="Arial"/>
                <a:ea typeface="Arial"/>
                <a:cs typeface="Arial"/>
                <a:sym typeface="Arial"/>
              </a:rPr>
              <a:t/>
            </a:r>
            <a:br>
              <a:rPr sz="6000" dirty="0">
                <a:latin typeface="Arial"/>
                <a:ea typeface="Arial"/>
                <a:cs typeface="Arial"/>
                <a:sym typeface="Arial"/>
              </a:rPr>
            </a:br>
            <a:r>
              <a:rPr sz="6000" dirty="0" err="1">
                <a:solidFill>
                  <a:srgbClr val="001589"/>
                </a:solidFill>
                <a:latin typeface="Arial"/>
                <a:ea typeface="Arial"/>
                <a:cs typeface="Arial"/>
                <a:sym typeface="Arial"/>
              </a:rPr>
              <a:t>Reflexión</a:t>
            </a:r>
            <a:r>
              <a:rPr sz="6000" dirty="0">
                <a:solidFill>
                  <a:srgbClr val="001589"/>
                </a:solidFill>
                <a:latin typeface="Arial"/>
                <a:ea typeface="Arial"/>
                <a:cs typeface="Arial"/>
                <a:sym typeface="Arial"/>
              </a:rPr>
              <a:t> </a:t>
            </a:r>
            <a:r>
              <a:rPr sz="6000" dirty="0" err="1" smtClean="0">
                <a:solidFill>
                  <a:srgbClr val="001589"/>
                </a:solidFill>
                <a:latin typeface="Arial"/>
                <a:ea typeface="Arial"/>
                <a:cs typeface="Arial"/>
                <a:sym typeface="Arial"/>
              </a:rPr>
              <a:t>grupa</a:t>
            </a:r>
            <a:r>
              <a:rPr lang="es-MX" sz="6000" dirty="0" smtClean="0">
                <a:solidFill>
                  <a:srgbClr val="001589"/>
                </a:solidFill>
                <a:latin typeface="Arial"/>
                <a:ea typeface="Arial"/>
                <a:cs typeface="Arial"/>
                <a:sym typeface="Arial"/>
              </a:rPr>
              <a:t>l</a:t>
            </a:r>
            <a:endParaRPr sz="3600" dirty="0">
              <a:solidFill>
                <a:srgbClr val="001589"/>
              </a:solidFill>
              <a:latin typeface="Arial"/>
              <a:ea typeface="Arial"/>
              <a:cs typeface="Arial"/>
              <a:sym typeface="Arial"/>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8" name="Rectángulo 3"/>
          <p:cNvGrpSpPr/>
          <p:nvPr/>
        </p:nvGrpSpPr>
        <p:grpSpPr>
          <a:xfrm>
            <a:off x="0" y="6051660"/>
            <a:ext cx="12192000" cy="806345"/>
            <a:chOff x="0" y="-1"/>
            <a:chExt cx="12192000" cy="806343"/>
          </a:xfrm>
        </p:grpSpPr>
        <p:sp>
          <p:nvSpPr>
            <p:cNvPr id="416" name="Rectángulo"/>
            <p:cNvSpPr/>
            <p:nvPr/>
          </p:nvSpPr>
          <p:spPr>
            <a:xfrm>
              <a:off x="0" y="-2"/>
              <a:ext cx="12192000" cy="806345"/>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417" name="v"/>
            <p:cNvSpPr txBox="1"/>
            <p:nvPr/>
          </p:nvSpPr>
          <p:spPr>
            <a:xfrm>
              <a:off x="45716" y="236624"/>
              <a:ext cx="12100566" cy="333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solidFill>
                    <a:srgbClr val="FFFFFF"/>
                  </a:solidFill>
                  <a:latin typeface="+mj-lt"/>
                  <a:ea typeface="+mj-ea"/>
                  <a:cs typeface="+mj-cs"/>
                  <a:sym typeface="Calibri"/>
                </a:defRPr>
              </a:lvl1pPr>
            </a:lstStyle>
            <a:p>
              <a:r>
                <a:t>v</a:t>
              </a:r>
            </a:p>
          </p:txBody>
        </p:sp>
      </p:grpSp>
      <p:pic>
        <p:nvPicPr>
          <p:cNvPr id="419" name="Imagen 4" descr="Imagen 4"/>
          <p:cNvPicPr>
            <a:picLocks noChangeAspect="1"/>
          </p:cNvPicPr>
          <p:nvPr/>
        </p:nvPicPr>
        <p:blipFill>
          <a:blip r:embed="rId2">
            <a:extLst/>
          </a:blip>
          <a:stretch>
            <a:fillRect/>
          </a:stretch>
        </p:blipFill>
        <p:spPr>
          <a:xfrm>
            <a:off x="9608849" y="6214629"/>
            <a:ext cx="963843" cy="508115"/>
          </a:xfrm>
          <a:prstGeom prst="rect">
            <a:avLst/>
          </a:prstGeom>
          <a:ln w="12700">
            <a:miter lim="400000"/>
          </a:ln>
        </p:spPr>
      </p:pic>
      <p:pic>
        <p:nvPicPr>
          <p:cNvPr id="420" name="Imagen 5" descr="Imagen 5"/>
          <p:cNvPicPr>
            <a:picLocks noChangeAspect="1"/>
          </p:cNvPicPr>
          <p:nvPr/>
        </p:nvPicPr>
        <p:blipFill>
          <a:blip r:embed="rId3">
            <a:extLst/>
          </a:blip>
          <a:stretch>
            <a:fillRect/>
          </a:stretch>
        </p:blipFill>
        <p:spPr>
          <a:xfrm>
            <a:off x="11016098" y="6218718"/>
            <a:ext cx="993588" cy="508114"/>
          </a:xfrm>
          <a:prstGeom prst="rect">
            <a:avLst/>
          </a:prstGeom>
          <a:ln w="12700">
            <a:miter lim="400000"/>
          </a:ln>
        </p:spPr>
      </p:pic>
      <p:pic>
        <p:nvPicPr>
          <p:cNvPr id="421" name="Imagen 7" descr="Imagen 7"/>
          <p:cNvPicPr>
            <a:picLocks noChangeAspect="1"/>
          </p:cNvPicPr>
          <p:nvPr/>
        </p:nvPicPr>
        <p:blipFill>
          <a:blip r:embed="rId4">
            <a:extLst/>
          </a:blip>
          <a:stretch>
            <a:fillRect/>
          </a:stretch>
        </p:blipFill>
        <p:spPr>
          <a:xfrm>
            <a:off x="-128894" y="5735832"/>
            <a:ext cx="4724404" cy="1395850"/>
          </a:xfrm>
          <a:prstGeom prst="rect">
            <a:avLst/>
          </a:prstGeom>
          <a:ln w="12700">
            <a:miter lim="400000"/>
          </a:ln>
        </p:spPr>
      </p:pic>
      <p:pic>
        <p:nvPicPr>
          <p:cNvPr id="422" name="Picture 2" descr="Picture 2"/>
          <p:cNvPicPr>
            <a:picLocks noChangeAspect="1"/>
          </p:cNvPicPr>
          <p:nvPr/>
        </p:nvPicPr>
        <p:blipFill>
          <a:blip r:embed="rId5">
            <a:extLst/>
          </a:blip>
          <a:stretch>
            <a:fillRect/>
          </a:stretch>
        </p:blipFill>
        <p:spPr>
          <a:xfrm>
            <a:off x="2460620" y="1199048"/>
            <a:ext cx="7541519" cy="5027680"/>
          </a:xfrm>
          <a:prstGeom prst="rect">
            <a:avLst/>
          </a:prstGeom>
          <a:ln w="12700">
            <a:miter lim="400000"/>
          </a:ln>
        </p:spPr>
      </p:pic>
      <p:sp>
        <p:nvSpPr>
          <p:cNvPr id="423" name="Título 1"/>
          <p:cNvSpPr txBox="1">
            <a:spLocks noGrp="1"/>
          </p:cNvSpPr>
          <p:nvPr>
            <p:ph type="title"/>
          </p:nvPr>
        </p:nvSpPr>
        <p:spPr>
          <a:xfrm>
            <a:off x="838200" y="365125"/>
            <a:ext cx="10515600" cy="775310"/>
          </a:xfrm>
          <a:prstGeom prst="rect">
            <a:avLst/>
          </a:prstGeom>
        </p:spPr>
        <p:txBody>
          <a:bodyPr/>
          <a:lstStyle>
            <a:lvl1pPr defTabSz="292606">
              <a:defRPr sz="4800">
                <a:solidFill>
                  <a:srgbClr val="2F5496"/>
                </a:solidFill>
              </a:defRPr>
            </a:lvl1pPr>
          </a:lstStyle>
          <a:p>
            <a:r>
              <a:t>Participación plenaria</a:t>
            </a: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7" name="Rectángulo 3"/>
          <p:cNvGrpSpPr/>
          <p:nvPr/>
        </p:nvGrpSpPr>
        <p:grpSpPr>
          <a:xfrm>
            <a:off x="0" y="6051660"/>
            <a:ext cx="2286000" cy="806345"/>
            <a:chOff x="0" y="-1"/>
            <a:chExt cx="2286000" cy="806343"/>
          </a:xfrm>
        </p:grpSpPr>
        <p:sp>
          <p:nvSpPr>
            <p:cNvPr id="425" name="Rectángulo"/>
            <p:cNvSpPr/>
            <p:nvPr/>
          </p:nvSpPr>
          <p:spPr>
            <a:xfrm>
              <a:off x="0" y="-2"/>
              <a:ext cx="2286000" cy="806345"/>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426" name="v"/>
            <p:cNvSpPr txBox="1"/>
            <p:nvPr/>
          </p:nvSpPr>
          <p:spPr>
            <a:xfrm>
              <a:off x="45719" y="236624"/>
              <a:ext cx="2194563" cy="333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solidFill>
                    <a:srgbClr val="FFFFFF"/>
                  </a:solidFill>
                  <a:latin typeface="+mj-lt"/>
                  <a:ea typeface="+mj-ea"/>
                  <a:cs typeface="+mj-cs"/>
                  <a:sym typeface="Calibri"/>
                </a:defRPr>
              </a:lvl1pPr>
            </a:lstStyle>
            <a:p>
              <a:r>
                <a:t>v</a:t>
              </a:r>
            </a:p>
          </p:txBody>
        </p:sp>
      </p:grpSp>
      <p:grpSp>
        <p:nvGrpSpPr>
          <p:cNvPr id="430" name="Rectángulo 7"/>
          <p:cNvGrpSpPr/>
          <p:nvPr/>
        </p:nvGrpSpPr>
        <p:grpSpPr>
          <a:xfrm>
            <a:off x="8794372" y="6038700"/>
            <a:ext cx="3397631" cy="806345"/>
            <a:chOff x="0" y="-1"/>
            <a:chExt cx="3397630" cy="806343"/>
          </a:xfrm>
        </p:grpSpPr>
        <p:sp>
          <p:nvSpPr>
            <p:cNvPr id="428" name="Rectángulo"/>
            <p:cNvSpPr/>
            <p:nvPr/>
          </p:nvSpPr>
          <p:spPr>
            <a:xfrm>
              <a:off x="-1" y="-2"/>
              <a:ext cx="3397631" cy="806345"/>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429" name="v"/>
            <p:cNvSpPr txBox="1"/>
            <p:nvPr/>
          </p:nvSpPr>
          <p:spPr>
            <a:xfrm>
              <a:off x="45720" y="236624"/>
              <a:ext cx="3306190" cy="333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solidFill>
                    <a:srgbClr val="FFFFFF"/>
                  </a:solidFill>
                  <a:latin typeface="+mj-lt"/>
                  <a:ea typeface="+mj-ea"/>
                  <a:cs typeface="+mj-cs"/>
                  <a:sym typeface="Calibri"/>
                </a:defRPr>
              </a:lvl1pPr>
            </a:lstStyle>
            <a:p>
              <a:r>
                <a:t>v</a:t>
              </a:r>
            </a:p>
          </p:txBody>
        </p:sp>
      </p:grpSp>
      <p:pic>
        <p:nvPicPr>
          <p:cNvPr id="431" name="Imagen 4" descr="Imagen 4"/>
          <p:cNvPicPr>
            <a:picLocks noChangeAspect="1"/>
          </p:cNvPicPr>
          <p:nvPr/>
        </p:nvPicPr>
        <p:blipFill>
          <a:blip r:embed="rId3">
            <a:extLst/>
          </a:blip>
          <a:stretch>
            <a:fillRect/>
          </a:stretch>
        </p:blipFill>
        <p:spPr>
          <a:xfrm>
            <a:off x="9608849" y="6214629"/>
            <a:ext cx="963843" cy="508115"/>
          </a:xfrm>
          <a:prstGeom prst="rect">
            <a:avLst/>
          </a:prstGeom>
          <a:ln w="12700">
            <a:miter lim="400000"/>
          </a:ln>
        </p:spPr>
      </p:pic>
      <p:pic>
        <p:nvPicPr>
          <p:cNvPr id="432" name="Imagen 5" descr="Imagen 5"/>
          <p:cNvPicPr>
            <a:picLocks noChangeAspect="1"/>
          </p:cNvPicPr>
          <p:nvPr/>
        </p:nvPicPr>
        <p:blipFill>
          <a:blip r:embed="rId4">
            <a:extLst/>
          </a:blip>
          <a:stretch>
            <a:fillRect/>
          </a:stretch>
        </p:blipFill>
        <p:spPr>
          <a:xfrm>
            <a:off x="11016098" y="6218718"/>
            <a:ext cx="993588" cy="508114"/>
          </a:xfrm>
          <a:prstGeom prst="rect">
            <a:avLst/>
          </a:prstGeom>
          <a:ln w="12700">
            <a:miter lim="400000"/>
          </a:ln>
        </p:spPr>
      </p:pic>
      <p:pic>
        <p:nvPicPr>
          <p:cNvPr id="433" name="Imagen 8" descr="Imagen 8"/>
          <p:cNvPicPr>
            <a:picLocks noChangeAspect="1"/>
          </p:cNvPicPr>
          <p:nvPr/>
        </p:nvPicPr>
        <p:blipFill>
          <a:blip r:embed="rId5">
            <a:extLst/>
          </a:blip>
          <a:stretch>
            <a:fillRect/>
          </a:stretch>
        </p:blipFill>
        <p:spPr>
          <a:xfrm>
            <a:off x="-121920" y="5756903"/>
            <a:ext cx="4724404" cy="1395850"/>
          </a:xfrm>
          <a:prstGeom prst="rect">
            <a:avLst/>
          </a:prstGeom>
          <a:ln w="12700">
            <a:miter lim="400000"/>
          </a:ln>
        </p:spPr>
      </p:pic>
      <p:sp>
        <p:nvSpPr>
          <p:cNvPr id="434" name="Título 1"/>
          <p:cNvSpPr txBox="1">
            <a:spLocks noGrp="1"/>
          </p:cNvSpPr>
          <p:nvPr>
            <p:ph type="title"/>
          </p:nvPr>
        </p:nvSpPr>
        <p:spPr>
          <a:xfrm>
            <a:off x="839786" y="365125"/>
            <a:ext cx="8918365" cy="1325563"/>
          </a:xfrm>
          <a:prstGeom prst="rect">
            <a:avLst/>
          </a:prstGeom>
        </p:spPr>
        <p:txBody>
          <a:bodyPr/>
          <a:lstStyle/>
          <a:p>
            <a:r>
              <a:t>Quiz</a:t>
            </a:r>
          </a:p>
        </p:txBody>
      </p:sp>
      <p:sp>
        <p:nvSpPr>
          <p:cNvPr id="435" name="Marcador de texto 2"/>
          <p:cNvSpPr txBox="1">
            <a:spLocks noGrp="1"/>
          </p:cNvSpPr>
          <p:nvPr>
            <p:ph type="body" sz="quarter" idx="1"/>
          </p:nvPr>
        </p:nvSpPr>
        <p:spPr>
          <a:xfrm>
            <a:off x="219487" y="2226667"/>
            <a:ext cx="8574884" cy="1079753"/>
          </a:xfrm>
          <a:prstGeom prst="rect">
            <a:avLst/>
          </a:prstGeom>
        </p:spPr>
        <p:txBody>
          <a:bodyPr/>
          <a:lstStyle>
            <a:lvl1pPr defTabSz="886968">
              <a:spcBef>
                <a:spcPts val="900"/>
              </a:spcBef>
              <a:defRPr sz="2231">
                <a:latin typeface="+mj-lt"/>
                <a:ea typeface="+mj-ea"/>
                <a:cs typeface="+mj-cs"/>
                <a:sym typeface="Calibri"/>
              </a:defRPr>
            </a:lvl1pPr>
          </a:lstStyle>
          <a:p>
            <a:r>
              <a:rPr dirty="0" err="1"/>
              <a:t>Te</a:t>
            </a:r>
            <a:r>
              <a:rPr dirty="0"/>
              <a:t> </a:t>
            </a:r>
            <a:r>
              <a:rPr dirty="0" err="1"/>
              <a:t>invitamos</a:t>
            </a:r>
            <a:r>
              <a:rPr dirty="0"/>
              <a:t> a </a:t>
            </a:r>
            <a:r>
              <a:rPr dirty="0" err="1"/>
              <a:t>entrar</a:t>
            </a:r>
            <a:r>
              <a:rPr dirty="0"/>
              <a:t> a la </a:t>
            </a:r>
            <a:r>
              <a:rPr dirty="0" err="1"/>
              <a:t>página</a:t>
            </a:r>
            <a:r>
              <a:rPr dirty="0"/>
              <a:t> web Kahoot.it </a:t>
            </a:r>
            <a:r>
              <a:rPr dirty="0" err="1"/>
              <a:t>desde</a:t>
            </a:r>
            <a:r>
              <a:rPr dirty="0"/>
              <a:t> </a:t>
            </a:r>
            <a:r>
              <a:rPr dirty="0" err="1"/>
              <a:t>tu</a:t>
            </a:r>
            <a:r>
              <a:rPr dirty="0"/>
              <a:t> </a:t>
            </a:r>
            <a:r>
              <a:rPr dirty="0" err="1"/>
              <a:t>dispositivo</a:t>
            </a:r>
            <a:r>
              <a:rPr dirty="0"/>
              <a:t> </a:t>
            </a:r>
            <a:r>
              <a:rPr dirty="0" err="1" smtClean="0"/>
              <a:t>móvil</a:t>
            </a:r>
            <a:r>
              <a:rPr lang="es-MX" dirty="0" smtClean="0"/>
              <a:t>.</a:t>
            </a:r>
            <a:r>
              <a:rPr dirty="0" smtClean="0"/>
              <a:t> </a:t>
            </a:r>
            <a:endParaRPr dirty="0"/>
          </a:p>
        </p:txBody>
      </p:sp>
      <p:grpSp>
        <p:nvGrpSpPr>
          <p:cNvPr id="438" name="Agrupar"/>
          <p:cNvGrpSpPr/>
          <p:nvPr/>
        </p:nvGrpSpPr>
        <p:grpSpPr>
          <a:xfrm>
            <a:off x="159376" y="3231679"/>
            <a:ext cx="9723588" cy="1393478"/>
            <a:chOff x="65970" y="-86645"/>
            <a:chExt cx="9723586" cy="1393476"/>
          </a:xfrm>
        </p:grpSpPr>
        <p:sp>
          <p:nvSpPr>
            <p:cNvPr id="436" name="Marcador de texto 2"/>
            <p:cNvSpPr txBox="1"/>
            <p:nvPr/>
          </p:nvSpPr>
          <p:spPr>
            <a:xfrm>
              <a:off x="65970" y="-86645"/>
              <a:ext cx="9723586" cy="82391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b">
              <a:normAutofit/>
            </a:bodyPr>
            <a:lstStyle/>
            <a:p>
              <a:pPr>
                <a:lnSpc>
                  <a:spcPct val="90000"/>
                </a:lnSpc>
                <a:spcBef>
                  <a:spcPts val="1000"/>
                </a:spcBef>
                <a:defRPr sz="2300">
                  <a:solidFill>
                    <a:srgbClr val="3B3838"/>
                  </a:solidFill>
                  <a:latin typeface="+mj-lt"/>
                  <a:ea typeface="+mj-ea"/>
                  <a:cs typeface="+mj-cs"/>
                  <a:sym typeface="Calibri"/>
                </a:defRPr>
              </a:pPr>
              <a:r>
                <a:rPr lang="es-MX" dirty="0" smtClean="0"/>
                <a:t>Una vez que ingreses, introduce el PIN 05458128 que te proporcionará el instructor.</a:t>
              </a:r>
              <a:endParaRPr lang="es-MX" dirty="0"/>
            </a:p>
          </p:txBody>
        </p:sp>
        <p:sp>
          <p:nvSpPr>
            <p:cNvPr id="437" name="Marcador de texto 2"/>
            <p:cNvSpPr txBox="1"/>
            <p:nvPr/>
          </p:nvSpPr>
          <p:spPr>
            <a:xfrm>
              <a:off x="79133" y="592401"/>
              <a:ext cx="8859888" cy="714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b">
              <a:normAutofit/>
            </a:bodyPr>
            <a:lstStyle>
              <a:lvl1pPr>
                <a:lnSpc>
                  <a:spcPct val="90000"/>
                </a:lnSpc>
                <a:spcBef>
                  <a:spcPts val="1000"/>
                </a:spcBef>
                <a:defRPr sz="2300">
                  <a:solidFill>
                    <a:srgbClr val="3B3838"/>
                  </a:solidFill>
                  <a:latin typeface="+mj-lt"/>
                  <a:ea typeface="+mj-ea"/>
                  <a:cs typeface="+mj-cs"/>
                  <a:sym typeface="Calibri"/>
                </a:defRPr>
              </a:lvl1pPr>
            </a:lstStyle>
            <a:p>
              <a:r>
                <a:rPr lang="es-MX" dirty="0" smtClean="0"/>
                <a:t>Introduce tu nombre y espera a que el instructor comience el juego.</a:t>
              </a:r>
              <a:endParaRPr lang="es-MX" dirty="0"/>
            </a:p>
          </p:txBody>
        </p:sp>
      </p:gr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2" name="Rectángulo 3"/>
          <p:cNvGrpSpPr/>
          <p:nvPr/>
        </p:nvGrpSpPr>
        <p:grpSpPr>
          <a:xfrm>
            <a:off x="0" y="6051660"/>
            <a:ext cx="12192000" cy="806345"/>
            <a:chOff x="0" y="-1"/>
            <a:chExt cx="12192000" cy="806343"/>
          </a:xfrm>
        </p:grpSpPr>
        <p:sp>
          <p:nvSpPr>
            <p:cNvPr id="360" name="Rectángulo"/>
            <p:cNvSpPr/>
            <p:nvPr/>
          </p:nvSpPr>
          <p:spPr>
            <a:xfrm>
              <a:off x="0" y="-2"/>
              <a:ext cx="12192000" cy="806345"/>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361" name="v"/>
            <p:cNvSpPr txBox="1"/>
            <p:nvPr/>
          </p:nvSpPr>
          <p:spPr>
            <a:xfrm>
              <a:off x="45716" y="236624"/>
              <a:ext cx="12100566" cy="333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solidFill>
                    <a:srgbClr val="FFFFFF"/>
                  </a:solidFill>
                  <a:latin typeface="+mj-lt"/>
                  <a:ea typeface="+mj-ea"/>
                  <a:cs typeface="+mj-cs"/>
                  <a:sym typeface="Calibri"/>
                </a:defRPr>
              </a:lvl1pPr>
            </a:lstStyle>
            <a:p>
              <a:r>
                <a:t>v</a:t>
              </a:r>
            </a:p>
          </p:txBody>
        </p:sp>
      </p:grpSp>
      <p:pic>
        <p:nvPicPr>
          <p:cNvPr id="363" name="Imagen 4" descr="Imagen 4"/>
          <p:cNvPicPr>
            <a:picLocks noChangeAspect="1"/>
          </p:cNvPicPr>
          <p:nvPr/>
        </p:nvPicPr>
        <p:blipFill>
          <a:blip r:embed="rId2">
            <a:extLst/>
          </a:blip>
          <a:stretch>
            <a:fillRect/>
          </a:stretch>
        </p:blipFill>
        <p:spPr>
          <a:xfrm>
            <a:off x="9608849" y="6214629"/>
            <a:ext cx="963843" cy="508115"/>
          </a:xfrm>
          <a:prstGeom prst="rect">
            <a:avLst/>
          </a:prstGeom>
          <a:ln w="12700">
            <a:miter lim="400000"/>
          </a:ln>
        </p:spPr>
      </p:pic>
      <p:pic>
        <p:nvPicPr>
          <p:cNvPr id="364" name="Imagen 5" descr="Imagen 5"/>
          <p:cNvPicPr>
            <a:picLocks noChangeAspect="1"/>
          </p:cNvPicPr>
          <p:nvPr/>
        </p:nvPicPr>
        <p:blipFill>
          <a:blip r:embed="rId3">
            <a:extLst/>
          </a:blip>
          <a:stretch>
            <a:fillRect/>
          </a:stretch>
        </p:blipFill>
        <p:spPr>
          <a:xfrm>
            <a:off x="11016098" y="6218718"/>
            <a:ext cx="993588" cy="508114"/>
          </a:xfrm>
          <a:prstGeom prst="rect">
            <a:avLst/>
          </a:prstGeom>
          <a:ln w="12700">
            <a:miter lim="400000"/>
          </a:ln>
        </p:spPr>
      </p:pic>
      <p:pic>
        <p:nvPicPr>
          <p:cNvPr id="365" name="Imagen 7" descr="Imagen 7"/>
          <p:cNvPicPr>
            <a:picLocks noChangeAspect="1"/>
          </p:cNvPicPr>
          <p:nvPr/>
        </p:nvPicPr>
        <p:blipFill>
          <a:blip r:embed="rId4">
            <a:extLst/>
          </a:blip>
          <a:stretch>
            <a:fillRect/>
          </a:stretch>
        </p:blipFill>
        <p:spPr>
          <a:xfrm>
            <a:off x="-128894" y="5735832"/>
            <a:ext cx="4724404" cy="1395850"/>
          </a:xfrm>
          <a:prstGeom prst="rect">
            <a:avLst/>
          </a:prstGeom>
          <a:ln w="12700">
            <a:miter lim="400000"/>
          </a:ln>
        </p:spPr>
      </p:pic>
      <p:sp>
        <p:nvSpPr>
          <p:cNvPr id="366" name="Título 1"/>
          <p:cNvSpPr txBox="1">
            <a:spLocks noGrp="1"/>
          </p:cNvSpPr>
          <p:nvPr>
            <p:ph type="title"/>
          </p:nvPr>
        </p:nvSpPr>
        <p:spPr>
          <a:prstGeom prst="rect">
            <a:avLst/>
          </a:prstGeom>
        </p:spPr>
        <p:txBody>
          <a:bodyPr/>
          <a:lstStyle>
            <a:lvl1pPr defTabSz="786383">
              <a:defRPr sz="5100"/>
            </a:lvl1pPr>
          </a:lstStyle>
          <a:p>
            <a:r>
              <a:rPr dirty="0" err="1"/>
              <a:t>Tema</a:t>
            </a:r>
            <a:r>
              <a:rPr dirty="0"/>
              <a:t> </a:t>
            </a:r>
            <a:r>
              <a:rPr lang="es-MX" dirty="0" smtClean="0"/>
              <a:t>7.</a:t>
            </a:r>
            <a:endParaRPr dirty="0"/>
          </a:p>
        </p:txBody>
      </p:sp>
      <p:sp>
        <p:nvSpPr>
          <p:cNvPr id="367" name="Título 1"/>
          <p:cNvSpPr txBox="1"/>
          <p:nvPr/>
        </p:nvSpPr>
        <p:spPr>
          <a:xfrm>
            <a:off x="838198" y="1168409"/>
            <a:ext cx="10515601" cy="11459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algn="ctr" defTabSz="684154">
              <a:lnSpc>
                <a:spcPct val="90000"/>
              </a:lnSpc>
              <a:defRPr sz="4437" b="1">
                <a:solidFill>
                  <a:srgbClr val="001589"/>
                </a:solidFill>
                <a:latin typeface="Arial"/>
                <a:ea typeface="Arial"/>
                <a:cs typeface="Arial"/>
                <a:sym typeface="Arial"/>
              </a:defRPr>
            </a:lvl1pPr>
          </a:lstStyle>
          <a:p>
            <a:pPr algn="l"/>
            <a:r>
              <a:rPr lang="es-MX" dirty="0" smtClean="0"/>
              <a:t>Modelo Kotter</a:t>
            </a:r>
            <a:endParaRPr dirty="0"/>
          </a:p>
        </p:txBody>
      </p:sp>
      <p:sp>
        <p:nvSpPr>
          <p:cNvPr id="3" name="Rectángulo 2"/>
          <p:cNvSpPr/>
          <p:nvPr/>
        </p:nvSpPr>
        <p:spPr>
          <a:xfrm>
            <a:off x="2313991" y="5817757"/>
            <a:ext cx="9311951" cy="261610"/>
          </a:xfrm>
          <a:prstGeom prst="rect">
            <a:avLst/>
          </a:prstGeom>
        </p:spPr>
        <p:txBody>
          <a:bodyPr wrap="square">
            <a:spAutoFit/>
          </a:bodyPr>
          <a:lstStyle/>
          <a:p>
            <a:r>
              <a:rPr lang="es-MX" sz="1100" dirty="0"/>
              <a:t>Fuente</a:t>
            </a:r>
            <a:r>
              <a:rPr lang="es-MX" sz="1100" dirty="0" smtClean="0"/>
              <a:t>: </a:t>
            </a:r>
            <a:r>
              <a:rPr lang="es-MX" sz="1100" dirty="0" err="1"/>
              <a:t>M</a:t>
            </a:r>
            <a:r>
              <a:rPr lang="es-MX" sz="1100" dirty="0" err="1" smtClean="0"/>
              <a:t>obiliza</a:t>
            </a:r>
            <a:r>
              <a:rPr lang="es-MX" sz="1100" dirty="0" smtClean="0"/>
              <a:t> </a:t>
            </a:r>
            <a:r>
              <a:rPr lang="es-MX" sz="1100" dirty="0" err="1" smtClean="0"/>
              <a:t>Academy</a:t>
            </a:r>
            <a:r>
              <a:rPr lang="es-MX" sz="1100" dirty="0"/>
              <a:t>. </a:t>
            </a:r>
            <a:r>
              <a:rPr lang="es-MX" sz="1100" dirty="0" smtClean="0"/>
              <a:t>(s.f.). </a:t>
            </a:r>
            <a:r>
              <a:rPr lang="es-MX" sz="1100" i="1" dirty="0"/>
              <a:t>8 pasos del cambio éxitos de </a:t>
            </a:r>
            <a:r>
              <a:rPr lang="es-MX" sz="1100" i="1" dirty="0" err="1" smtClean="0"/>
              <a:t>Jhon</a:t>
            </a:r>
            <a:r>
              <a:rPr lang="es-MX" sz="1100" i="1" dirty="0" smtClean="0"/>
              <a:t> </a:t>
            </a:r>
            <a:r>
              <a:rPr lang="es-MX" sz="1100" i="1" dirty="0" err="1" smtClean="0"/>
              <a:t>Kotter</a:t>
            </a:r>
            <a:r>
              <a:rPr lang="es-MX" sz="1100" dirty="0" smtClean="0"/>
              <a:t>. </a:t>
            </a:r>
            <a:r>
              <a:rPr lang="es-MX" sz="1100" dirty="0"/>
              <a:t>Recuperado de </a:t>
            </a:r>
            <a:r>
              <a:rPr lang="es-MX" sz="1100" dirty="0">
                <a:hlinkClick r:id="rId5"/>
              </a:rPr>
              <a:t>https://mobilizaacademy.com/8-pasos-del-cambio</a:t>
            </a:r>
            <a:r>
              <a:rPr lang="es-MX" sz="1100" dirty="0" smtClean="0">
                <a:hlinkClick r:id="rId5"/>
              </a:rPr>
              <a:t>/</a:t>
            </a:r>
            <a:r>
              <a:rPr lang="es-MX" sz="1100" dirty="0" smtClean="0"/>
              <a:t> </a:t>
            </a:r>
            <a:endParaRPr lang="es-MX" sz="1100" dirty="0"/>
          </a:p>
        </p:txBody>
      </p:sp>
      <p:pic>
        <p:nvPicPr>
          <p:cNvPr id="5" name="Imagen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7587" y="761926"/>
            <a:ext cx="4109141" cy="4109141"/>
          </a:xfrm>
          <a:prstGeom prst="rect">
            <a:avLst/>
          </a:prstGeom>
        </p:spPr>
      </p:pic>
    </p:spTree>
    <p:extLst>
      <p:ext uri="{BB962C8B-B14F-4D97-AF65-F5344CB8AC3E}">
        <p14:creationId xmlns:p14="http://schemas.microsoft.com/office/powerpoint/2010/main" val="790088506"/>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2" name="Rectángulo 11"/>
          <p:cNvGrpSpPr/>
          <p:nvPr/>
        </p:nvGrpSpPr>
        <p:grpSpPr>
          <a:xfrm>
            <a:off x="0" y="6051660"/>
            <a:ext cx="12192000" cy="806345"/>
            <a:chOff x="0" y="-1"/>
            <a:chExt cx="12192000" cy="806343"/>
          </a:xfrm>
        </p:grpSpPr>
        <p:sp>
          <p:nvSpPr>
            <p:cNvPr id="280" name="Rectángulo"/>
            <p:cNvSpPr/>
            <p:nvPr/>
          </p:nvSpPr>
          <p:spPr>
            <a:xfrm>
              <a:off x="0" y="-2"/>
              <a:ext cx="12192000" cy="806345"/>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281" name="v"/>
            <p:cNvSpPr txBox="1"/>
            <p:nvPr/>
          </p:nvSpPr>
          <p:spPr>
            <a:xfrm>
              <a:off x="45716" y="236624"/>
              <a:ext cx="12100566" cy="333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solidFill>
                    <a:srgbClr val="FFFFFF"/>
                  </a:solidFill>
                  <a:latin typeface="+mj-lt"/>
                  <a:ea typeface="+mj-ea"/>
                  <a:cs typeface="+mj-cs"/>
                  <a:sym typeface="Calibri"/>
                </a:defRPr>
              </a:lvl1pPr>
            </a:lstStyle>
            <a:p>
              <a:r>
                <a:t>v</a:t>
              </a:r>
            </a:p>
          </p:txBody>
        </p:sp>
      </p:grpSp>
      <p:pic>
        <p:nvPicPr>
          <p:cNvPr id="283" name="Imagen 12" descr="Imagen 12"/>
          <p:cNvPicPr>
            <a:picLocks noChangeAspect="1"/>
          </p:cNvPicPr>
          <p:nvPr/>
        </p:nvPicPr>
        <p:blipFill>
          <a:blip r:embed="rId2">
            <a:extLst/>
          </a:blip>
          <a:stretch>
            <a:fillRect/>
          </a:stretch>
        </p:blipFill>
        <p:spPr>
          <a:xfrm>
            <a:off x="9608849" y="6214629"/>
            <a:ext cx="963843" cy="508115"/>
          </a:xfrm>
          <a:prstGeom prst="rect">
            <a:avLst/>
          </a:prstGeom>
          <a:ln w="12700">
            <a:miter lim="400000"/>
          </a:ln>
        </p:spPr>
      </p:pic>
      <p:pic>
        <p:nvPicPr>
          <p:cNvPr id="284" name="Imagen 13" descr="Imagen 13"/>
          <p:cNvPicPr>
            <a:picLocks noChangeAspect="1"/>
          </p:cNvPicPr>
          <p:nvPr/>
        </p:nvPicPr>
        <p:blipFill>
          <a:blip r:embed="rId3">
            <a:extLst/>
          </a:blip>
          <a:stretch>
            <a:fillRect/>
          </a:stretch>
        </p:blipFill>
        <p:spPr>
          <a:xfrm>
            <a:off x="11016098" y="6218718"/>
            <a:ext cx="993588" cy="508114"/>
          </a:xfrm>
          <a:prstGeom prst="rect">
            <a:avLst/>
          </a:prstGeom>
          <a:ln w="12700">
            <a:miter lim="400000"/>
          </a:ln>
        </p:spPr>
      </p:pic>
      <p:pic>
        <p:nvPicPr>
          <p:cNvPr id="285" name="Imagen 15" descr="Imagen 15"/>
          <p:cNvPicPr>
            <a:picLocks noChangeAspect="1"/>
          </p:cNvPicPr>
          <p:nvPr/>
        </p:nvPicPr>
        <p:blipFill>
          <a:blip r:embed="rId4">
            <a:extLst/>
          </a:blip>
          <a:stretch>
            <a:fillRect/>
          </a:stretch>
        </p:blipFill>
        <p:spPr>
          <a:xfrm>
            <a:off x="-128894" y="5735832"/>
            <a:ext cx="4724404" cy="1395850"/>
          </a:xfrm>
          <a:prstGeom prst="rect">
            <a:avLst/>
          </a:prstGeom>
          <a:ln w="12700">
            <a:miter lim="400000"/>
          </a:ln>
        </p:spPr>
      </p:pic>
      <p:sp>
        <p:nvSpPr>
          <p:cNvPr id="286" name="Título 1"/>
          <p:cNvSpPr txBox="1">
            <a:spLocks noGrp="1"/>
          </p:cNvSpPr>
          <p:nvPr>
            <p:ph type="title"/>
          </p:nvPr>
        </p:nvSpPr>
        <p:spPr>
          <a:xfrm>
            <a:off x="613486" y="576259"/>
            <a:ext cx="8298503" cy="2630967"/>
          </a:xfrm>
          <a:prstGeom prst="rect">
            <a:avLst/>
          </a:prstGeom>
        </p:spPr>
        <p:txBody>
          <a:bodyPr/>
          <a:lstStyle/>
          <a:p>
            <a:r>
              <a:t>Atención plena</a:t>
            </a:r>
            <a:br/>
            <a:r>
              <a:rPr sz="4800"/>
              <a:t>Tu mejor versión</a:t>
            </a:r>
          </a:p>
        </p:txBody>
      </p:sp>
      <p:sp>
        <p:nvSpPr>
          <p:cNvPr id="287" name="Marcador de texto 2"/>
          <p:cNvSpPr txBox="1">
            <a:spLocks noGrp="1"/>
          </p:cNvSpPr>
          <p:nvPr>
            <p:ph type="body" sz="half" idx="1"/>
          </p:nvPr>
        </p:nvSpPr>
        <p:spPr>
          <a:xfrm>
            <a:off x="613486" y="3429001"/>
            <a:ext cx="7595566" cy="2535075"/>
          </a:xfrm>
          <a:prstGeom prst="rect">
            <a:avLst/>
          </a:prstGeom>
        </p:spPr>
        <p:txBody>
          <a:bodyPr/>
          <a:lstStyle/>
          <a:p>
            <a:pPr>
              <a:defRPr sz="2300"/>
            </a:pPr>
            <a:r>
              <a:rPr dirty="0"/>
              <a:t>Con </a:t>
            </a:r>
            <a:r>
              <a:rPr dirty="0" err="1"/>
              <a:t>esta</a:t>
            </a:r>
            <a:r>
              <a:rPr dirty="0"/>
              <a:t> </a:t>
            </a:r>
            <a:r>
              <a:rPr dirty="0" err="1" smtClean="0"/>
              <a:t>actividad</a:t>
            </a:r>
            <a:r>
              <a:rPr lang="es-MX" dirty="0"/>
              <a:t> </a:t>
            </a:r>
            <a:r>
              <a:rPr lang="es-MX" dirty="0" smtClean="0"/>
              <a:t>disfrutaremos de una práctica de atención plena.</a:t>
            </a:r>
          </a:p>
          <a:p>
            <a:pPr>
              <a:defRPr sz="2300"/>
            </a:pPr>
            <a:endParaRPr dirty="0"/>
          </a:p>
          <a:p>
            <a:pPr>
              <a:defRPr sz="2300"/>
            </a:pPr>
            <a:r>
              <a:rPr dirty="0"/>
              <a:t>A </a:t>
            </a:r>
            <a:r>
              <a:rPr dirty="0" err="1"/>
              <a:t>continuación</a:t>
            </a:r>
            <a:r>
              <a:rPr dirty="0"/>
              <a:t>, </a:t>
            </a:r>
            <a:r>
              <a:rPr dirty="0" err="1"/>
              <a:t>te</a:t>
            </a:r>
            <a:r>
              <a:rPr dirty="0"/>
              <a:t> </a:t>
            </a:r>
            <a:r>
              <a:rPr dirty="0" err="1"/>
              <a:t>invitamos</a:t>
            </a:r>
            <a:r>
              <a:rPr dirty="0"/>
              <a:t> a </a:t>
            </a:r>
            <a:r>
              <a:rPr dirty="0" err="1"/>
              <a:t>revisar</a:t>
            </a:r>
            <a:r>
              <a:rPr dirty="0"/>
              <a:t> el </a:t>
            </a:r>
            <a:r>
              <a:rPr dirty="0" err="1"/>
              <a:t>siguiente</a:t>
            </a:r>
            <a:r>
              <a:rPr dirty="0"/>
              <a:t> video:</a:t>
            </a:r>
            <a:br>
              <a:rPr dirty="0"/>
            </a:br>
            <a:endParaRPr lang="es-MX" dirty="0" smtClean="0"/>
          </a:p>
          <a:p>
            <a:pPr>
              <a:defRPr sz="2300"/>
            </a:pPr>
            <a:r>
              <a:rPr lang="es-MX" u="sng" dirty="0">
                <a:solidFill>
                  <a:srgbClr val="0000FF"/>
                </a:solidFill>
                <a:uFill>
                  <a:solidFill>
                    <a:srgbClr val="0000FF"/>
                  </a:solidFill>
                </a:uFill>
                <a:hlinkClick r:id="rId5"/>
              </a:rPr>
              <a:t>https://www.youtube.com/watch?v=V64hr3MVf7o</a:t>
            </a:r>
            <a:endParaRPr u="sng" dirty="0">
              <a:solidFill>
                <a:srgbClr val="0000FF"/>
              </a:solidFill>
              <a:uFill>
                <a:solidFill>
                  <a:srgbClr val="0000FF"/>
                </a:solidFill>
              </a:uFill>
              <a:hlinkClick r:id="rId5"/>
            </a:endParaRPr>
          </a:p>
        </p:txBody>
      </p:sp>
    </p:spTree>
    <p:extLst>
      <p:ext uri="{BB962C8B-B14F-4D97-AF65-F5344CB8AC3E}">
        <p14:creationId xmlns:p14="http://schemas.microsoft.com/office/powerpoint/2010/main" val="246145678"/>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2" name="Rectángulo 3"/>
          <p:cNvGrpSpPr/>
          <p:nvPr/>
        </p:nvGrpSpPr>
        <p:grpSpPr>
          <a:xfrm>
            <a:off x="0" y="6051660"/>
            <a:ext cx="12192000" cy="806345"/>
            <a:chOff x="0" y="-1"/>
            <a:chExt cx="12192000" cy="806343"/>
          </a:xfrm>
        </p:grpSpPr>
        <p:sp>
          <p:nvSpPr>
            <p:cNvPr id="370" name="Rectángulo"/>
            <p:cNvSpPr/>
            <p:nvPr/>
          </p:nvSpPr>
          <p:spPr>
            <a:xfrm>
              <a:off x="0" y="-2"/>
              <a:ext cx="12192000" cy="806345"/>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371" name="v"/>
            <p:cNvSpPr txBox="1"/>
            <p:nvPr/>
          </p:nvSpPr>
          <p:spPr>
            <a:xfrm>
              <a:off x="45716" y="236624"/>
              <a:ext cx="12100566" cy="333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solidFill>
                    <a:srgbClr val="FFFFFF"/>
                  </a:solidFill>
                  <a:latin typeface="+mj-lt"/>
                  <a:ea typeface="+mj-ea"/>
                  <a:cs typeface="+mj-cs"/>
                  <a:sym typeface="Calibri"/>
                </a:defRPr>
              </a:lvl1pPr>
            </a:lstStyle>
            <a:p>
              <a:r>
                <a:t>v</a:t>
              </a:r>
            </a:p>
          </p:txBody>
        </p:sp>
      </p:grpSp>
      <p:pic>
        <p:nvPicPr>
          <p:cNvPr id="373" name="Imagen 4" descr="Imagen 4"/>
          <p:cNvPicPr>
            <a:picLocks noChangeAspect="1"/>
          </p:cNvPicPr>
          <p:nvPr/>
        </p:nvPicPr>
        <p:blipFill>
          <a:blip r:embed="rId2">
            <a:extLst/>
          </a:blip>
          <a:stretch>
            <a:fillRect/>
          </a:stretch>
        </p:blipFill>
        <p:spPr>
          <a:xfrm>
            <a:off x="9608849" y="6214629"/>
            <a:ext cx="963843" cy="508115"/>
          </a:xfrm>
          <a:prstGeom prst="rect">
            <a:avLst/>
          </a:prstGeom>
          <a:ln w="12700">
            <a:miter lim="400000"/>
          </a:ln>
        </p:spPr>
      </p:pic>
      <p:pic>
        <p:nvPicPr>
          <p:cNvPr id="374" name="Imagen 5" descr="Imagen 5"/>
          <p:cNvPicPr>
            <a:picLocks noChangeAspect="1"/>
          </p:cNvPicPr>
          <p:nvPr/>
        </p:nvPicPr>
        <p:blipFill>
          <a:blip r:embed="rId3">
            <a:extLst/>
          </a:blip>
          <a:stretch>
            <a:fillRect/>
          </a:stretch>
        </p:blipFill>
        <p:spPr>
          <a:xfrm>
            <a:off x="11016098" y="6218718"/>
            <a:ext cx="993588" cy="508114"/>
          </a:xfrm>
          <a:prstGeom prst="rect">
            <a:avLst/>
          </a:prstGeom>
          <a:ln w="12700">
            <a:miter lim="400000"/>
          </a:ln>
        </p:spPr>
      </p:pic>
      <p:pic>
        <p:nvPicPr>
          <p:cNvPr id="375" name="Imagen 7" descr="Imagen 7"/>
          <p:cNvPicPr>
            <a:picLocks noChangeAspect="1"/>
          </p:cNvPicPr>
          <p:nvPr/>
        </p:nvPicPr>
        <p:blipFill>
          <a:blip r:embed="rId4">
            <a:extLst/>
          </a:blip>
          <a:stretch>
            <a:fillRect/>
          </a:stretch>
        </p:blipFill>
        <p:spPr>
          <a:xfrm>
            <a:off x="-128894" y="5735832"/>
            <a:ext cx="4724404" cy="1395850"/>
          </a:xfrm>
          <a:prstGeom prst="rect">
            <a:avLst/>
          </a:prstGeom>
          <a:ln w="12700">
            <a:miter lim="400000"/>
          </a:ln>
        </p:spPr>
      </p:pic>
      <p:sp>
        <p:nvSpPr>
          <p:cNvPr id="376" name="Título 1"/>
          <p:cNvSpPr txBox="1">
            <a:spLocks noGrp="1"/>
          </p:cNvSpPr>
          <p:nvPr>
            <p:ph type="title"/>
          </p:nvPr>
        </p:nvSpPr>
        <p:spPr>
          <a:xfrm>
            <a:off x="663677" y="-1174636"/>
            <a:ext cx="11307051" cy="2722255"/>
          </a:xfrm>
          <a:prstGeom prst="rect">
            <a:avLst/>
          </a:prstGeom>
        </p:spPr>
        <p:txBody>
          <a:bodyPr>
            <a:normAutofit fontScale="90000"/>
          </a:bodyPr>
          <a:lstStyle/>
          <a:p>
            <a:pPr defTabSz="154130">
              <a:defRPr sz="3920">
                <a:solidFill>
                  <a:srgbClr val="2F5496"/>
                </a:solidFill>
              </a:defRPr>
            </a:pPr>
            <a:r>
              <a:rPr dirty="0" smtClean="0"/>
              <a:t/>
            </a:r>
            <a:br>
              <a:rPr dirty="0" smtClean="0"/>
            </a:br>
            <a:r>
              <a:rPr dirty="0" smtClean="0"/>
              <a:t/>
            </a:r>
            <a:br>
              <a:rPr dirty="0" smtClean="0"/>
            </a:br>
            <a:r>
              <a:rPr dirty="0" smtClean="0"/>
              <a:t/>
            </a:r>
            <a:br>
              <a:rPr dirty="0" smtClean="0"/>
            </a:br>
            <a:r>
              <a:rPr dirty="0" err="1" smtClean="0">
                <a:solidFill>
                  <a:srgbClr val="001589"/>
                </a:solidFill>
              </a:rPr>
              <a:t>Actividad</a:t>
            </a:r>
            <a:r>
              <a:rPr lang="es-MX" dirty="0" smtClean="0"/>
              <a:t> 2</a:t>
            </a:r>
            <a:r>
              <a:rPr dirty="0" smtClean="0">
                <a:solidFill>
                  <a:srgbClr val="001589"/>
                </a:solidFill>
              </a:rPr>
              <a:t>:</a:t>
            </a:r>
            <a:br>
              <a:rPr dirty="0" smtClean="0">
                <a:solidFill>
                  <a:srgbClr val="001589"/>
                </a:solidFill>
              </a:rPr>
            </a:br>
            <a:r>
              <a:rPr lang="es-MX" dirty="0" smtClean="0">
                <a:solidFill>
                  <a:srgbClr val="001589"/>
                </a:solidFill>
              </a:rPr>
              <a:t>Modelo </a:t>
            </a:r>
            <a:r>
              <a:rPr lang="es-MX" dirty="0" err="1" smtClean="0">
                <a:solidFill>
                  <a:srgbClr val="001589"/>
                </a:solidFill>
              </a:rPr>
              <a:t>Kotter</a:t>
            </a:r>
            <a:r>
              <a:rPr lang="es-MX" dirty="0" smtClean="0">
                <a:solidFill>
                  <a:srgbClr val="001589"/>
                </a:solidFill>
              </a:rPr>
              <a:t>.</a:t>
            </a:r>
            <a:endParaRPr dirty="0">
              <a:solidFill>
                <a:srgbClr val="001589"/>
              </a:solidFill>
            </a:endParaRPr>
          </a:p>
        </p:txBody>
      </p:sp>
      <p:sp>
        <p:nvSpPr>
          <p:cNvPr id="377" name="Marcador de contenido 2"/>
          <p:cNvSpPr txBox="1">
            <a:spLocks noGrp="1"/>
          </p:cNvSpPr>
          <p:nvPr>
            <p:ph type="body" idx="1"/>
          </p:nvPr>
        </p:nvSpPr>
        <p:spPr>
          <a:xfrm>
            <a:off x="663677" y="1481152"/>
            <a:ext cx="10730502" cy="1687518"/>
          </a:xfrm>
          <a:prstGeom prst="rect">
            <a:avLst/>
          </a:prstGeom>
        </p:spPr>
        <p:txBody>
          <a:bodyPr/>
          <a:lstStyle/>
          <a:p>
            <a:pPr marL="0" indent="0">
              <a:buSzTx/>
              <a:buNone/>
              <a:defRPr sz="2400" b="1">
                <a:latin typeface="+mj-lt"/>
                <a:ea typeface="+mj-ea"/>
                <a:cs typeface="+mj-cs"/>
                <a:sym typeface="Calibri"/>
              </a:defRPr>
            </a:pPr>
            <a:r>
              <a:rPr lang="es-MX" dirty="0" smtClean="0"/>
              <a:t>Reforzaremos las tres etapas del modelo </a:t>
            </a:r>
            <a:r>
              <a:rPr lang="es-MX" dirty="0" err="1" smtClean="0"/>
              <a:t>Kotter</a:t>
            </a:r>
            <a:r>
              <a:rPr lang="es-MX" dirty="0" smtClean="0"/>
              <a:t>. </a:t>
            </a:r>
            <a:endParaRPr dirty="0"/>
          </a:p>
        </p:txBody>
      </p:sp>
      <p:pic>
        <p:nvPicPr>
          <p:cNvPr id="14" name="Imagen 13" descr="https://lh6.googleusercontent.com/djXXcPc-oppL0OiJCKR-ajpFP0e961rM-dR9_0P_vrJX9PFE4d298ka55OX6k-jagArNBYGWTdIV1M4Y4pbwKt59247Vtnf5Jh0rRvlZn4OG7RO0hu75g0f4hL-POcvVTIe9Y6HX"/>
          <p:cNvPicPr/>
          <p:nvPr/>
        </p:nvPicPr>
        <p:blipFill>
          <a:blip r:embed="rId5">
            <a:extLst>
              <a:ext uri="{28A0092B-C50C-407E-A947-70E740481C1C}">
                <a14:useLocalDpi xmlns:a14="http://schemas.microsoft.com/office/drawing/2010/main" val="0"/>
              </a:ext>
            </a:extLst>
          </a:blip>
          <a:srcRect/>
          <a:stretch>
            <a:fillRect/>
          </a:stretch>
        </p:blipFill>
        <p:spPr bwMode="auto">
          <a:xfrm>
            <a:off x="7394891" y="870914"/>
            <a:ext cx="4138116" cy="4645619"/>
          </a:xfrm>
          <a:prstGeom prst="rect">
            <a:avLst/>
          </a:prstGeom>
          <a:noFill/>
          <a:ln>
            <a:noFill/>
          </a:ln>
        </p:spPr>
      </p:pic>
      <p:graphicFrame>
        <p:nvGraphicFramePr>
          <p:cNvPr id="3" name="Tabla 2"/>
          <p:cNvGraphicFramePr>
            <a:graphicFrameLocks noGrp="1"/>
          </p:cNvGraphicFramePr>
          <p:nvPr>
            <p:extLst>
              <p:ext uri="{D42A27DB-BD31-4B8C-83A1-F6EECF244321}">
                <p14:modId xmlns:p14="http://schemas.microsoft.com/office/powerpoint/2010/main" val="2141810563"/>
              </p:ext>
            </p:extLst>
          </p:nvPr>
        </p:nvGraphicFramePr>
        <p:xfrm>
          <a:off x="923124" y="2460850"/>
          <a:ext cx="6325419" cy="274320"/>
        </p:xfrm>
        <a:graphic>
          <a:graphicData uri="http://schemas.openxmlformats.org/drawingml/2006/table">
            <a:tbl>
              <a:tblPr firstRow="1" bandRow="1">
                <a:tableStyleId>{5940675A-B579-460E-94D1-54222C63F5DA}</a:tableStyleId>
              </a:tblPr>
              <a:tblGrid>
                <a:gridCol w="2108473">
                  <a:extLst>
                    <a:ext uri="{9D8B030D-6E8A-4147-A177-3AD203B41FA5}">
                      <a16:colId xmlns:a16="http://schemas.microsoft.com/office/drawing/2014/main" val="1680676972"/>
                    </a:ext>
                  </a:extLst>
                </a:gridCol>
                <a:gridCol w="2108473">
                  <a:extLst>
                    <a:ext uri="{9D8B030D-6E8A-4147-A177-3AD203B41FA5}">
                      <a16:colId xmlns:a16="http://schemas.microsoft.com/office/drawing/2014/main" val="3501062597"/>
                    </a:ext>
                  </a:extLst>
                </a:gridCol>
                <a:gridCol w="2108473">
                  <a:extLst>
                    <a:ext uri="{9D8B030D-6E8A-4147-A177-3AD203B41FA5}">
                      <a16:colId xmlns:a16="http://schemas.microsoft.com/office/drawing/2014/main" val="651964118"/>
                    </a:ext>
                  </a:extLst>
                </a:gridCol>
              </a:tblGrid>
              <a:tr h="0">
                <a:tc>
                  <a:txBody>
                    <a:bodyPr/>
                    <a:lstStyle/>
                    <a:p>
                      <a:pPr algn="ctr"/>
                      <a:r>
                        <a:rPr lang="es-MX" dirty="0" smtClean="0"/>
                        <a:t>Recuadros</a:t>
                      </a:r>
                      <a:r>
                        <a:rPr lang="es-MX" baseline="0" dirty="0" smtClean="0"/>
                        <a:t> azules</a:t>
                      </a:r>
                      <a:endParaRPr lang="es-MX" dirty="0"/>
                    </a:p>
                  </a:txBody>
                  <a:tcPr/>
                </a:tc>
                <a:tc>
                  <a:txBody>
                    <a:bodyPr/>
                    <a:lstStyle/>
                    <a:p>
                      <a:pPr algn="ctr"/>
                      <a:r>
                        <a:rPr lang="es-MX" dirty="0" smtClean="0"/>
                        <a:t>Recuadros rojos</a:t>
                      </a:r>
                      <a:endParaRPr lang="es-MX" dirty="0"/>
                    </a:p>
                  </a:txBody>
                  <a:tcPr/>
                </a:tc>
                <a:tc>
                  <a:txBody>
                    <a:bodyPr/>
                    <a:lstStyle/>
                    <a:p>
                      <a:pPr algn="ctr"/>
                      <a:r>
                        <a:rPr lang="es-MX" dirty="0" smtClean="0"/>
                        <a:t>Recuadros</a:t>
                      </a:r>
                      <a:r>
                        <a:rPr lang="es-MX" baseline="0" dirty="0" smtClean="0"/>
                        <a:t> verdes</a:t>
                      </a:r>
                      <a:endParaRPr lang="es-MX" dirty="0"/>
                    </a:p>
                  </a:txBody>
                  <a:tcPr/>
                </a:tc>
                <a:extLst>
                  <a:ext uri="{0D108BD9-81ED-4DB2-BD59-A6C34878D82A}">
                    <a16:rowId xmlns:a16="http://schemas.microsoft.com/office/drawing/2014/main" val="2528698965"/>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1139019755"/>
              </p:ext>
            </p:extLst>
          </p:nvPr>
        </p:nvGraphicFramePr>
        <p:xfrm>
          <a:off x="923124" y="3663486"/>
          <a:ext cx="2026553" cy="1744950"/>
        </p:xfrm>
        <a:graphic>
          <a:graphicData uri="http://schemas.openxmlformats.org/drawingml/2006/table">
            <a:tbl>
              <a:tblPr firstRow="1" bandRow="1">
                <a:tableStyleId>{5940675A-B579-460E-94D1-54222C63F5DA}</a:tableStyleId>
              </a:tblPr>
              <a:tblGrid>
                <a:gridCol w="2026553">
                  <a:extLst>
                    <a:ext uri="{9D8B030D-6E8A-4147-A177-3AD203B41FA5}">
                      <a16:colId xmlns:a16="http://schemas.microsoft.com/office/drawing/2014/main" val="791577471"/>
                    </a:ext>
                  </a:extLst>
                </a:gridCol>
              </a:tblGrid>
              <a:tr h="1744950">
                <a:tc>
                  <a:txBody>
                    <a:bodyPr/>
                    <a:lstStyle/>
                    <a:p>
                      <a:endParaRPr lang="es-MX" dirty="0"/>
                    </a:p>
                  </a:txBody>
                  <a:tcPr/>
                </a:tc>
                <a:extLst>
                  <a:ext uri="{0D108BD9-81ED-4DB2-BD59-A6C34878D82A}">
                    <a16:rowId xmlns:a16="http://schemas.microsoft.com/office/drawing/2014/main" val="4093644624"/>
                  </a:ext>
                </a:extLst>
              </a:tr>
            </a:tbl>
          </a:graphicData>
        </a:graphic>
      </p:graphicFrame>
      <p:graphicFrame>
        <p:nvGraphicFramePr>
          <p:cNvPr id="18" name="Tabla 17"/>
          <p:cNvGraphicFramePr>
            <a:graphicFrameLocks noGrp="1"/>
          </p:cNvGraphicFramePr>
          <p:nvPr>
            <p:extLst>
              <p:ext uri="{D42A27DB-BD31-4B8C-83A1-F6EECF244321}">
                <p14:modId xmlns:p14="http://schemas.microsoft.com/office/powerpoint/2010/main" val="807022841"/>
              </p:ext>
            </p:extLst>
          </p:nvPr>
        </p:nvGraphicFramePr>
        <p:xfrm>
          <a:off x="3075910" y="3662735"/>
          <a:ext cx="2026553" cy="1744950"/>
        </p:xfrm>
        <a:graphic>
          <a:graphicData uri="http://schemas.openxmlformats.org/drawingml/2006/table">
            <a:tbl>
              <a:tblPr firstRow="1" bandRow="1">
                <a:tableStyleId>{5940675A-B579-460E-94D1-54222C63F5DA}</a:tableStyleId>
              </a:tblPr>
              <a:tblGrid>
                <a:gridCol w="2026553">
                  <a:extLst>
                    <a:ext uri="{9D8B030D-6E8A-4147-A177-3AD203B41FA5}">
                      <a16:colId xmlns:a16="http://schemas.microsoft.com/office/drawing/2014/main" val="791577471"/>
                    </a:ext>
                  </a:extLst>
                </a:gridCol>
              </a:tblGrid>
              <a:tr h="1744950">
                <a:tc>
                  <a:txBody>
                    <a:bodyPr/>
                    <a:lstStyle/>
                    <a:p>
                      <a:endParaRPr lang="es-MX" dirty="0"/>
                    </a:p>
                  </a:txBody>
                  <a:tcPr/>
                </a:tc>
                <a:extLst>
                  <a:ext uri="{0D108BD9-81ED-4DB2-BD59-A6C34878D82A}">
                    <a16:rowId xmlns:a16="http://schemas.microsoft.com/office/drawing/2014/main" val="4093644624"/>
                  </a:ext>
                </a:extLst>
              </a:tr>
            </a:tbl>
          </a:graphicData>
        </a:graphic>
      </p:graphicFrame>
      <p:graphicFrame>
        <p:nvGraphicFramePr>
          <p:cNvPr id="19" name="Tabla 18"/>
          <p:cNvGraphicFramePr>
            <a:graphicFrameLocks noGrp="1"/>
          </p:cNvGraphicFramePr>
          <p:nvPr>
            <p:extLst>
              <p:ext uri="{D42A27DB-BD31-4B8C-83A1-F6EECF244321}">
                <p14:modId xmlns:p14="http://schemas.microsoft.com/office/powerpoint/2010/main" val="2480825386"/>
              </p:ext>
            </p:extLst>
          </p:nvPr>
        </p:nvGraphicFramePr>
        <p:xfrm>
          <a:off x="5221990" y="3662735"/>
          <a:ext cx="2026553" cy="1744950"/>
        </p:xfrm>
        <a:graphic>
          <a:graphicData uri="http://schemas.openxmlformats.org/drawingml/2006/table">
            <a:tbl>
              <a:tblPr firstRow="1" bandRow="1">
                <a:tableStyleId>{5940675A-B579-460E-94D1-54222C63F5DA}</a:tableStyleId>
              </a:tblPr>
              <a:tblGrid>
                <a:gridCol w="2026553">
                  <a:extLst>
                    <a:ext uri="{9D8B030D-6E8A-4147-A177-3AD203B41FA5}">
                      <a16:colId xmlns:a16="http://schemas.microsoft.com/office/drawing/2014/main" val="791577471"/>
                    </a:ext>
                  </a:extLst>
                </a:gridCol>
              </a:tblGrid>
              <a:tr h="1744950">
                <a:tc>
                  <a:txBody>
                    <a:bodyPr/>
                    <a:lstStyle/>
                    <a:p>
                      <a:endParaRPr lang="es-MX" dirty="0"/>
                    </a:p>
                  </a:txBody>
                  <a:tcPr/>
                </a:tc>
                <a:extLst>
                  <a:ext uri="{0D108BD9-81ED-4DB2-BD59-A6C34878D82A}">
                    <a16:rowId xmlns:a16="http://schemas.microsoft.com/office/drawing/2014/main" val="4093644624"/>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151120253"/>
              </p:ext>
            </p:extLst>
          </p:nvPr>
        </p:nvGraphicFramePr>
        <p:xfrm>
          <a:off x="923124" y="3008304"/>
          <a:ext cx="6325419" cy="370840"/>
        </p:xfrm>
        <a:graphic>
          <a:graphicData uri="http://schemas.openxmlformats.org/drawingml/2006/table">
            <a:tbl>
              <a:tblPr firstRow="1" bandRow="1">
                <a:tableStyleId>{5940675A-B579-460E-94D1-54222C63F5DA}</a:tableStyleId>
              </a:tblPr>
              <a:tblGrid>
                <a:gridCol w="6325419">
                  <a:extLst>
                    <a:ext uri="{9D8B030D-6E8A-4147-A177-3AD203B41FA5}">
                      <a16:colId xmlns:a16="http://schemas.microsoft.com/office/drawing/2014/main" val="2272336249"/>
                    </a:ext>
                  </a:extLst>
                </a:gridCol>
              </a:tblGrid>
              <a:tr h="370840">
                <a:tc>
                  <a:txBody>
                    <a:bodyPr/>
                    <a:lstStyle/>
                    <a:p>
                      <a:pPr algn="ctr"/>
                      <a:r>
                        <a:rPr lang="es-MX" dirty="0" smtClean="0"/>
                        <a:t>Nombres</a:t>
                      </a:r>
                      <a:r>
                        <a:rPr lang="es-MX" baseline="0" dirty="0" smtClean="0"/>
                        <a:t> de las etapas </a:t>
                      </a:r>
                      <a:endParaRPr lang="es-MX" dirty="0"/>
                    </a:p>
                  </a:txBody>
                  <a:tcPr/>
                </a:tc>
                <a:extLst>
                  <a:ext uri="{0D108BD9-81ED-4DB2-BD59-A6C34878D82A}">
                    <a16:rowId xmlns:a16="http://schemas.microsoft.com/office/drawing/2014/main" val="590896267"/>
                  </a:ext>
                </a:extLst>
              </a:tr>
            </a:tbl>
          </a:graphicData>
        </a:graphic>
      </p:graphicFrame>
      <p:sp>
        <p:nvSpPr>
          <p:cNvPr id="6" name="Rectángulo redondeado 5"/>
          <p:cNvSpPr/>
          <p:nvPr/>
        </p:nvSpPr>
        <p:spPr>
          <a:xfrm>
            <a:off x="10426019" y="840757"/>
            <a:ext cx="1283109" cy="132944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n-lt"/>
              <a:ea typeface="+mn-ea"/>
              <a:cs typeface="+mn-cs"/>
              <a:sym typeface="Helvetica"/>
            </a:endParaRPr>
          </a:p>
        </p:txBody>
      </p:sp>
      <p:sp>
        <p:nvSpPr>
          <p:cNvPr id="7" name="Rectángulo redondeado 6"/>
          <p:cNvSpPr/>
          <p:nvPr/>
        </p:nvSpPr>
        <p:spPr>
          <a:xfrm>
            <a:off x="10075717" y="2361739"/>
            <a:ext cx="1307644" cy="1403227"/>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n-lt"/>
              <a:ea typeface="+mn-ea"/>
              <a:cs typeface="+mn-cs"/>
              <a:sym typeface="Helvetica"/>
            </a:endParaRPr>
          </a:p>
        </p:txBody>
      </p:sp>
      <p:sp>
        <p:nvSpPr>
          <p:cNvPr id="8" name="Rectángulo redondeado 7"/>
          <p:cNvSpPr/>
          <p:nvPr/>
        </p:nvSpPr>
        <p:spPr>
          <a:xfrm>
            <a:off x="9680891" y="3888015"/>
            <a:ext cx="1569546" cy="1285134"/>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n-lt"/>
              <a:ea typeface="+mn-ea"/>
              <a:cs typeface="+mn-cs"/>
              <a:sym typeface="Helvetica"/>
            </a:endParaRPr>
          </a:p>
        </p:txBody>
      </p:sp>
      <p:sp>
        <p:nvSpPr>
          <p:cNvPr id="2" name="CuadroTexto 1"/>
          <p:cNvSpPr txBox="1"/>
          <p:nvPr/>
        </p:nvSpPr>
        <p:spPr>
          <a:xfrm>
            <a:off x="1066107" y="5790823"/>
            <a:ext cx="10338318"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kumimoji="0" lang="es-MX" sz="1200" b="0" i="0" u="none" strike="noStrike" cap="none" spc="0" normalizeH="0" baseline="0" dirty="0" smtClean="0">
                <a:ln>
                  <a:noFill/>
                </a:ln>
                <a:solidFill>
                  <a:srgbClr val="000000"/>
                </a:solidFill>
                <a:effectLst/>
                <a:uFillTx/>
                <a:sym typeface="Helvetica"/>
              </a:rPr>
              <a:t>Fuente: Saiz, J. (2017). </a:t>
            </a:r>
            <a:r>
              <a:rPr kumimoji="0" lang="es-MX" sz="1200" b="0" i="1" u="none" strike="noStrike" cap="none" spc="0" normalizeH="0" baseline="0" dirty="0" smtClean="0">
                <a:ln>
                  <a:noFill/>
                </a:ln>
                <a:solidFill>
                  <a:srgbClr val="000000"/>
                </a:solidFill>
                <a:effectLst/>
                <a:uFillTx/>
                <a:sym typeface="Helvetica"/>
              </a:rPr>
              <a:t>Modelo </a:t>
            </a:r>
            <a:r>
              <a:rPr kumimoji="0" lang="es-MX" sz="1200" b="0" i="1" u="none" strike="noStrike" cap="none" spc="0" normalizeH="0" baseline="0" dirty="0" err="1" smtClean="0">
                <a:ln>
                  <a:noFill/>
                </a:ln>
                <a:solidFill>
                  <a:srgbClr val="000000"/>
                </a:solidFill>
                <a:effectLst/>
                <a:uFillTx/>
                <a:sym typeface="Helvetica"/>
              </a:rPr>
              <a:t>Kotter</a:t>
            </a:r>
            <a:r>
              <a:rPr kumimoji="0" lang="es-MX" sz="1200" b="0" i="1" u="none" strike="noStrike" cap="none" spc="0" normalizeH="0" baseline="0" dirty="0" smtClean="0">
                <a:ln>
                  <a:noFill/>
                </a:ln>
                <a:solidFill>
                  <a:srgbClr val="000000"/>
                </a:solidFill>
                <a:effectLst/>
                <a:uFillTx/>
                <a:sym typeface="Helvetica"/>
              </a:rPr>
              <a:t>.</a:t>
            </a:r>
            <a:r>
              <a:rPr kumimoji="0" lang="es-MX" sz="1200" b="0" i="1" u="none" strike="noStrike" cap="none" spc="0" normalizeH="0" dirty="0" smtClean="0">
                <a:ln>
                  <a:noFill/>
                </a:ln>
                <a:solidFill>
                  <a:srgbClr val="000000"/>
                </a:solidFill>
                <a:effectLst/>
                <a:uFillTx/>
                <a:sym typeface="Helvetica"/>
              </a:rPr>
              <a:t> El modelo de gestión de cambio</a:t>
            </a:r>
            <a:r>
              <a:rPr kumimoji="0" lang="es-MX" sz="1200" b="0" i="0" u="none" strike="noStrike" cap="none" spc="0" normalizeH="0" dirty="0" smtClean="0">
                <a:ln>
                  <a:noFill/>
                </a:ln>
                <a:solidFill>
                  <a:srgbClr val="000000"/>
                </a:solidFill>
                <a:effectLst/>
                <a:uFillTx/>
                <a:sym typeface="Helvetica"/>
              </a:rPr>
              <a:t>. Recuperado </a:t>
            </a:r>
            <a:r>
              <a:rPr lang="es-MX" sz="1200" dirty="0"/>
              <a:t>de </a:t>
            </a:r>
            <a:r>
              <a:rPr lang="es-MX" sz="1200" dirty="0">
                <a:hlinkClick r:id="rId6"/>
              </a:rPr>
              <a:t>https://jorgesaiz.com/blog/modelo-kotter-gestion-del-cambio</a:t>
            </a:r>
            <a:r>
              <a:rPr lang="es-MX" sz="1200" dirty="0" smtClean="0">
                <a:hlinkClick r:id="rId6"/>
              </a:rPr>
              <a:t>/</a:t>
            </a:r>
            <a:r>
              <a:rPr lang="es-MX" sz="1200" dirty="0" smtClean="0"/>
              <a:t> </a:t>
            </a:r>
            <a:endParaRPr kumimoji="0" lang="es-MX" sz="1200" b="0" i="0" u="none" strike="noStrike" cap="none" spc="0" normalizeH="0" baseline="0" dirty="0">
              <a:ln>
                <a:noFill/>
              </a:ln>
              <a:solidFill>
                <a:srgbClr val="000000"/>
              </a:solidFill>
              <a:effectLst/>
              <a:uFillTx/>
              <a:sym typeface="Helvetica"/>
            </a:endParaRPr>
          </a:p>
        </p:txBody>
      </p:sp>
    </p:spTree>
    <p:extLst>
      <p:ext uri="{BB962C8B-B14F-4D97-AF65-F5344CB8AC3E}">
        <p14:creationId xmlns:p14="http://schemas.microsoft.com/office/powerpoint/2010/main" val="1329623001"/>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 name="Rectángulo 11"/>
          <p:cNvGrpSpPr/>
          <p:nvPr/>
        </p:nvGrpSpPr>
        <p:grpSpPr>
          <a:xfrm>
            <a:off x="0" y="6051660"/>
            <a:ext cx="12192000" cy="806345"/>
            <a:chOff x="0" y="-1"/>
            <a:chExt cx="12192000" cy="806343"/>
          </a:xfrm>
        </p:grpSpPr>
        <p:sp>
          <p:nvSpPr>
            <p:cNvPr id="161" name="Rectángulo"/>
            <p:cNvSpPr/>
            <p:nvPr/>
          </p:nvSpPr>
          <p:spPr>
            <a:xfrm>
              <a:off x="0" y="-2"/>
              <a:ext cx="12192000" cy="806345"/>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162" name="v"/>
            <p:cNvSpPr txBox="1"/>
            <p:nvPr/>
          </p:nvSpPr>
          <p:spPr>
            <a:xfrm>
              <a:off x="45716" y="236624"/>
              <a:ext cx="12100566" cy="333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solidFill>
                    <a:srgbClr val="FFFFFF"/>
                  </a:solidFill>
                  <a:latin typeface="+mj-lt"/>
                  <a:ea typeface="+mj-ea"/>
                  <a:cs typeface="+mj-cs"/>
                  <a:sym typeface="Calibri"/>
                </a:defRPr>
              </a:lvl1pPr>
            </a:lstStyle>
            <a:p>
              <a:r>
                <a:t>v</a:t>
              </a:r>
            </a:p>
          </p:txBody>
        </p:sp>
      </p:grpSp>
      <p:pic>
        <p:nvPicPr>
          <p:cNvPr id="164" name="Imagen 12" descr="Imagen 12"/>
          <p:cNvPicPr>
            <a:picLocks noChangeAspect="1"/>
          </p:cNvPicPr>
          <p:nvPr/>
        </p:nvPicPr>
        <p:blipFill>
          <a:blip r:embed="rId2">
            <a:extLst/>
          </a:blip>
          <a:stretch>
            <a:fillRect/>
          </a:stretch>
        </p:blipFill>
        <p:spPr>
          <a:xfrm>
            <a:off x="9608849" y="6214629"/>
            <a:ext cx="963843" cy="508115"/>
          </a:xfrm>
          <a:prstGeom prst="rect">
            <a:avLst/>
          </a:prstGeom>
          <a:ln w="12700">
            <a:miter lim="400000"/>
          </a:ln>
        </p:spPr>
      </p:pic>
      <p:pic>
        <p:nvPicPr>
          <p:cNvPr id="165" name="Imagen 13" descr="Imagen 13"/>
          <p:cNvPicPr>
            <a:picLocks noChangeAspect="1"/>
          </p:cNvPicPr>
          <p:nvPr/>
        </p:nvPicPr>
        <p:blipFill>
          <a:blip r:embed="rId3">
            <a:extLst/>
          </a:blip>
          <a:stretch>
            <a:fillRect/>
          </a:stretch>
        </p:blipFill>
        <p:spPr>
          <a:xfrm>
            <a:off x="11016098" y="6218718"/>
            <a:ext cx="993588" cy="508114"/>
          </a:xfrm>
          <a:prstGeom prst="rect">
            <a:avLst/>
          </a:prstGeom>
          <a:ln w="12700">
            <a:miter lim="400000"/>
          </a:ln>
        </p:spPr>
      </p:pic>
      <p:pic>
        <p:nvPicPr>
          <p:cNvPr id="166" name="Imagen 15" descr="Imagen 15"/>
          <p:cNvPicPr>
            <a:picLocks noChangeAspect="1"/>
          </p:cNvPicPr>
          <p:nvPr/>
        </p:nvPicPr>
        <p:blipFill>
          <a:blip r:embed="rId4">
            <a:extLst/>
          </a:blip>
          <a:stretch>
            <a:fillRect/>
          </a:stretch>
        </p:blipFill>
        <p:spPr>
          <a:xfrm>
            <a:off x="-128894" y="5735832"/>
            <a:ext cx="4724404" cy="1395850"/>
          </a:xfrm>
          <a:prstGeom prst="rect">
            <a:avLst/>
          </a:prstGeom>
          <a:ln w="12700">
            <a:miter lim="400000"/>
          </a:ln>
        </p:spPr>
      </p:pic>
      <p:sp>
        <p:nvSpPr>
          <p:cNvPr id="167" name="Título 1"/>
          <p:cNvSpPr txBox="1">
            <a:spLocks noGrp="1"/>
          </p:cNvSpPr>
          <p:nvPr>
            <p:ph type="title"/>
          </p:nvPr>
        </p:nvSpPr>
        <p:spPr>
          <a:xfrm>
            <a:off x="613486" y="576259"/>
            <a:ext cx="8298503" cy="2630967"/>
          </a:xfrm>
          <a:prstGeom prst="rect">
            <a:avLst/>
          </a:prstGeom>
        </p:spPr>
        <p:txBody>
          <a:bodyPr/>
          <a:lstStyle/>
          <a:p>
            <a:r>
              <a:t>Atención plena </a:t>
            </a:r>
            <a:br/>
            <a:r>
              <a:rPr sz="4800"/>
              <a:t>Respiración</a:t>
            </a:r>
          </a:p>
        </p:txBody>
      </p:sp>
      <p:sp>
        <p:nvSpPr>
          <p:cNvPr id="168" name="Marcador de texto 2"/>
          <p:cNvSpPr txBox="1">
            <a:spLocks noGrp="1"/>
          </p:cNvSpPr>
          <p:nvPr>
            <p:ph type="body" sz="half" idx="1"/>
          </p:nvPr>
        </p:nvSpPr>
        <p:spPr>
          <a:xfrm>
            <a:off x="613486" y="3429001"/>
            <a:ext cx="6763359" cy="2535075"/>
          </a:xfrm>
          <a:prstGeom prst="rect">
            <a:avLst/>
          </a:prstGeom>
        </p:spPr>
        <p:txBody>
          <a:bodyPr/>
          <a:lstStyle/>
          <a:p>
            <a:r>
              <a:rPr lang="es-MX" dirty="0" smtClean="0"/>
              <a:t>En esta actividad disfrutaremos una meditación de mindfulness.</a:t>
            </a:r>
            <a:br>
              <a:rPr lang="es-MX" dirty="0" smtClean="0"/>
            </a:br>
            <a:r>
              <a:rPr lang="es-MX" dirty="0" smtClean="0"/>
              <a:t/>
            </a:r>
            <a:br>
              <a:rPr lang="es-MX" dirty="0" smtClean="0"/>
            </a:br>
            <a:r>
              <a:rPr lang="es-MX" dirty="0" smtClean="0"/>
              <a:t>A continuación, te invitamos a ver y escuchar el siguiente video:</a:t>
            </a:r>
            <a:br>
              <a:rPr lang="es-MX" dirty="0" smtClean="0"/>
            </a:br>
            <a:r>
              <a:rPr lang="es-MX" dirty="0" smtClean="0">
                <a:hlinkClick r:id="rId5"/>
              </a:rPr>
              <a:t>https://youtu.be/7wOPf55wUVw</a:t>
            </a:r>
            <a:endParaRPr lang="es-MX" dirty="0" smtClean="0"/>
          </a:p>
          <a:p>
            <a:endParaRPr lang="es-MX" dirty="0"/>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2" name="Rectángulo 3"/>
          <p:cNvGrpSpPr/>
          <p:nvPr/>
        </p:nvGrpSpPr>
        <p:grpSpPr>
          <a:xfrm>
            <a:off x="0" y="6051660"/>
            <a:ext cx="12192000" cy="806345"/>
            <a:chOff x="0" y="-1"/>
            <a:chExt cx="12192000" cy="806343"/>
          </a:xfrm>
        </p:grpSpPr>
        <p:sp>
          <p:nvSpPr>
            <p:cNvPr id="380" name="Rectángulo"/>
            <p:cNvSpPr/>
            <p:nvPr/>
          </p:nvSpPr>
          <p:spPr>
            <a:xfrm>
              <a:off x="0" y="-2"/>
              <a:ext cx="12192000" cy="806345"/>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381" name="v"/>
            <p:cNvSpPr txBox="1"/>
            <p:nvPr/>
          </p:nvSpPr>
          <p:spPr>
            <a:xfrm>
              <a:off x="45716" y="236624"/>
              <a:ext cx="12100566" cy="333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solidFill>
                    <a:srgbClr val="FFFFFF"/>
                  </a:solidFill>
                  <a:latin typeface="+mj-lt"/>
                  <a:ea typeface="+mj-ea"/>
                  <a:cs typeface="+mj-cs"/>
                  <a:sym typeface="Calibri"/>
                </a:defRPr>
              </a:lvl1pPr>
            </a:lstStyle>
            <a:p>
              <a:r>
                <a:t>v</a:t>
              </a:r>
            </a:p>
          </p:txBody>
        </p:sp>
      </p:grpSp>
      <p:pic>
        <p:nvPicPr>
          <p:cNvPr id="383" name="Imagen 4" descr="Imagen 4"/>
          <p:cNvPicPr>
            <a:picLocks noChangeAspect="1"/>
          </p:cNvPicPr>
          <p:nvPr/>
        </p:nvPicPr>
        <p:blipFill>
          <a:blip r:embed="rId2">
            <a:extLst/>
          </a:blip>
          <a:stretch>
            <a:fillRect/>
          </a:stretch>
        </p:blipFill>
        <p:spPr>
          <a:xfrm>
            <a:off x="9608849" y="6214629"/>
            <a:ext cx="963843" cy="508115"/>
          </a:xfrm>
          <a:prstGeom prst="rect">
            <a:avLst/>
          </a:prstGeom>
          <a:ln w="12700">
            <a:miter lim="400000"/>
          </a:ln>
        </p:spPr>
      </p:pic>
      <p:pic>
        <p:nvPicPr>
          <p:cNvPr id="384" name="Imagen 5" descr="Imagen 5"/>
          <p:cNvPicPr>
            <a:picLocks noChangeAspect="1"/>
          </p:cNvPicPr>
          <p:nvPr/>
        </p:nvPicPr>
        <p:blipFill>
          <a:blip r:embed="rId3">
            <a:extLst/>
          </a:blip>
          <a:stretch>
            <a:fillRect/>
          </a:stretch>
        </p:blipFill>
        <p:spPr>
          <a:xfrm>
            <a:off x="11016098" y="6218718"/>
            <a:ext cx="993588" cy="508114"/>
          </a:xfrm>
          <a:prstGeom prst="rect">
            <a:avLst/>
          </a:prstGeom>
          <a:ln w="12700">
            <a:miter lim="400000"/>
          </a:ln>
        </p:spPr>
      </p:pic>
      <p:pic>
        <p:nvPicPr>
          <p:cNvPr id="385" name="Imagen 7" descr="Imagen 7"/>
          <p:cNvPicPr>
            <a:picLocks noChangeAspect="1"/>
          </p:cNvPicPr>
          <p:nvPr/>
        </p:nvPicPr>
        <p:blipFill>
          <a:blip r:embed="rId4">
            <a:extLst/>
          </a:blip>
          <a:stretch>
            <a:fillRect/>
          </a:stretch>
        </p:blipFill>
        <p:spPr>
          <a:xfrm>
            <a:off x="-128894" y="5735832"/>
            <a:ext cx="4724404" cy="1395850"/>
          </a:xfrm>
          <a:prstGeom prst="rect">
            <a:avLst/>
          </a:prstGeom>
          <a:ln w="12700">
            <a:miter lim="400000"/>
          </a:ln>
        </p:spPr>
      </p:pic>
      <p:sp>
        <p:nvSpPr>
          <p:cNvPr id="386" name="Título 1"/>
          <p:cNvSpPr txBox="1">
            <a:spLocks noGrp="1"/>
          </p:cNvSpPr>
          <p:nvPr>
            <p:ph type="title"/>
          </p:nvPr>
        </p:nvSpPr>
        <p:spPr>
          <a:xfrm>
            <a:off x="879293" y="-1208308"/>
            <a:ext cx="10997635" cy="3899188"/>
          </a:xfrm>
          <a:prstGeom prst="rect">
            <a:avLst/>
          </a:prstGeom>
        </p:spPr>
        <p:txBody>
          <a:bodyPr/>
          <a:lstStyle/>
          <a:p>
            <a:pPr defTabSz="157275">
              <a:defRPr sz="400">
                <a:solidFill>
                  <a:srgbClr val="2F5496"/>
                </a:solidFill>
                <a:latin typeface="+mj-lt"/>
                <a:ea typeface="+mj-ea"/>
                <a:cs typeface="+mj-cs"/>
                <a:sym typeface="Calibri"/>
              </a:defRPr>
            </a:pPr>
            <a:r>
              <a:rPr dirty="0"/>
              <a:t/>
            </a:r>
            <a:br>
              <a:rPr dirty="0"/>
            </a:br>
            <a:r>
              <a:rPr dirty="0"/>
              <a:t/>
            </a:r>
            <a:br>
              <a:rPr dirty="0"/>
            </a:br>
            <a:r>
              <a:rPr sz="4000" dirty="0" err="1" smtClean="0">
                <a:solidFill>
                  <a:srgbClr val="001589"/>
                </a:solidFill>
                <a:latin typeface="Arial"/>
                <a:ea typeface="Arial"/>
                <a:cs typeface="Arial"/>
                <a:sym typeface="Arial"/>
              </a:rPr>
              <a:t>Continuación</a:t>
            </a:r>
            <a:r>
              <a:rPr lang="es-MX" sz="4000" dirty="0" smtClean="0">
                <a:solidFill>
                  <a:srgbClr val="001589"/>
                </a:solidFill>
                <a:latin typeface="Arial"/>
                <a:ea typeface="Arial"/>
                <a:cs typeface="Arial"/>
                <a:sym typeface="Arial"/>
              </a:rPr>
              <a:t>…</a:t>
            </a:r>
            <a:r>
              <a:rPr sz="2100" dirty="0">
                <a:solidFill>
                  <a:srgbClr val="001589"/>
                </a:solidFill>
                <a:latin typeface="Arial"/>
                <a:ea typeface="Arial"/>
                <a:cs typeface="Arial"/>
                <a:sym typeface="Arial"/>
              </a:rPr>
              <a:t/>
            </a:r>
            <a:br>
              <a:rPr sz="2100" dirty="0">
                <a:solidFill>
                  <a:srgbClr val="001589"/>
                </a:solidFill>
                <a:latin typeface="Arial"/>
                <a:ea typeface="Arial"/>
                <a:cs typeface="Arial"/>
                <a:sym typeface="Arial"/>
              </a:rPr>
            </a:br>
            <a:r>
              <a:rPr sz="2100" dirty="0">
                <a:solidFill>
                  <a:srgbClr val="001589"/>
                </a:solidFill>
                <a:latin typeface="Arial"/>
                <a:ea typeface="Arial"/>
                <a:cs typeface="Arial"/>
                <a:sym typeface="Arial"/>
              </a:rPr>
              <a:t/>
            </a:r>
            <a:br>
              <a:rPr sz="2100" dirty="0">
                <a:solidFill>
                  <a:srgbClr val="001589"/>
                </a:solidFill>
                <a:latin typeface="Arial"/>
                <a:ea typeface="Arial"/>
                <a:cs typeface="Arial"/>
                <a:sym typeface="Arial"/>
              </a:rPr>
            </a:br>
            <a:endParaRPr sz="2100" dirty="0">
              <a:solidFill>
                <a:srgbClr val="001589"/>
              </a:solidFill>
              <a:latin typeface="Arial"/>
              <a:ea typeface="Arial"/>
              <a:cs typeface="Arial"/>
              <a:sym typeface="Arial"/>
            </a:endParaRPr>
          </a:p>
        </p:txBody>
      </p:sp>
      <p:sp>
        <p:nvSpPr>
          <p:cNvPr id="387" name="CuadroTexto 6"/>
          <p:cNvSpPr txBox="1"/>
          <p:nvPr/>
        </p:nvSpPr>
        <p:spPr>
          <a:xfrm>
            <a:off x="601806" y="998166"/>
            <a:ext cx="11166522" cy="4875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nSpc>
                <a:spcPct val="107000"/>
              </a:lnSpc>
              <a:spcBef>
                <a:spcPts val="800"/>
              </a:spcBef>
              <a:defRPr sz="2400">
                <a:latin typeface="+mj-lt"/>
                <a:ea typeface="+mj-ea"/>
                <a:cs typeface="+mj-cs"/>
                <a:sym typeface="Calibri"/>
              </a:defRPr>
            </a:lvl1pPr>
          </a:lstStyle>
          <a:p>
            <a:r>
              <a:rPr lang="es-MX" dirty="0" smtClean="0"/>
              <a:t>Recuerda que compartimos aspectos para que tú, como líder, conectes con tus equipos.</a:t>
            </a:r>
            <a:endParaRPr dirty="0"/>
          </a:p>
        </p:txBody>
      </p:sp>
      <p:sp>
        <p:nvSpPr>
          <p:cNvPr id="388" name="CuadroTexto 9"/>
          <p:cNvSpPr txBox="1"/>
          <p:nvPr/>
        </p:nvSpPr>
        <p:spPr>
          <a:xfrm>
            <a:off x="644158" y="1404887"/>
            <a:ext cx="10371939" cy="4875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ct val="107000"/>
              </a:lnSpc>
              <a:spcBef>
                <a:spcPts val="800"/>
              </a:spcBef>
              <a:defRPr sz="2400">
                <a:latin typeface="+mj-lt"/>
                <a:ea typeface="+mj-ea"/>
                <a:cs typeface="+mj-cs"/>
                <a:sym typeface="Calibri"/>
              </a:defRPr>
            </a:lvl1pPr>
          </a:lstStyle>
          <a:p>
            <a:r>
              <a:rPr lang="es-MX" dirty="0" smtClean="0"/>
              <a:t>Por lo tanto, menciona las acciones que estás llevando a cabo en cada una de ellas.</a:t>
            </a:r>
            <a:endParaRPr dirty="0"/>
          </a:p>
        </p:txBody>
      </p:sp>
      <p:graphicFrame>
        <p:nvGraphicFramePr>
          <p:cNvPr id="390" name="Tabla 11"/>
          <p:cNvGraphicFramePr/>
          <p:nvPr>
            <p:extLst>
              <p:ext uri="{D42A27DB-BD31-4B8C-83A1-F6EECF244321}">
                <p14:modId xmlns:p14="http://schemas.microsoft.com/office/powerpoint/2010/main" val="599679950"/>
              </p:ext>
            </p:extLst>
          </p:nvPr>
        </p:nvGraphicFramePr>
        <p:xfrm>
          <a:off x="692491" y="2158582"/>
          <a:ext cx="10508496" cy="3523377"/>
        </p:xfrm>
        <a:graphic>
          <a:graphicData uri="http://schemas.openxmlformats.org/drawingml/2006/table">
            <a:tbl>
              <a:tblPr>
                <a:tableStyleId>{4C3C2611-4C71-4FC5-86AE-919BDF0F9419}</a:tableStyleId>
              </a:tblPr>
              <a:tblGrid>
                <a:gridCol w="5254248">
                  <a:extLst>
                    <a:ext uri="{9D8B030D-6E8A-4147-A177-3AD203B41FA5}">
                      <a16:colId xmlns:a16="http://schemas.microsoft.com/office/drawing/2014/main" val="20000"/>
                    </a:ext>
                  </a:extLst>
                </a:gridCol>
                <a:gridCol w="5254248">
                  <a:extLst>
                    <a:ext uri="{9D8B030D-6E8A-4147-A177-3AD203B41FA5}">
                      <a16:colId xmlns:a16="http://schemas.microsoft.com/office/drawing/2014/main" val="20001"/>
                    </a:ext>
                  </a:extLst>
                </a:gridCol>
              </a:tblGrid>
              <a:tr h="294656">
                <a:tc>
                  <a:txBody>
                    <a:bodyPr/>
                    <a:lstStyle/>
                    <a:p>
                      <a:pPr algn="l">
                        <a:lnSpc>
                          <a:spcPct val="107000"/>
                        </a:lnSpc>
                        <a:defRPr sz="1800"/>
                      </a:pPr>
                      <a:r>
                        <a:rPr lang="es-MX" b="1" dirty="0" smtClean="0"/>
                        <a:t>Acciones</a:t>
                      </a:r>
                      <a:r>
                        <a:rPr lang="es-MX" b="1" baseline="0" dirty="0" smtClean="0"/>
                        <a:t> </a:t>
                      </a:r>
                      <a:endParaRPr b="1" dirty="0"/>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07000"/>
                        </a:lnSpc>
                        <a:defRPr sz="1800"/>
                      </a:pPr>
                      <a:r>
                        <a:rPr lang="es-MX" b="1" dirty="0" smtClean="0"/>
                        <a:t>Prácticas</a:t>
                      </a:r>
                      <a:r>
                        <a:rPr lang="es-MX" b="1" baseline="0" dirty="0" smtClean="0"/>
                        <a:t> ejecutadas </a:t>
                      </a:r>
                      <a:endParaRPr b="1" dirty="0"/>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0"/>
                  </a:ext>
                </a:extLst>
              </a:tr>
              <a:tr h="2946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sz="1800"/>
                      </a:pPr>
                      <a:r>
                        <a:rPr sz="1200" dirty="0" smtClean="0"/>
                        <a:t> </a:t>
                      </a:r>
                      <a:r>
                        <a:rPr lang="es-MX" sz="1800" b="0" i="0" u="none" strike="noStrike" cap="none" spc="0" baseline="0" dirty="0" smtClean="0">
                          <a:solidFill>
                            <a:srgbClr val="000000"/>
                          </a:solidFill>
                          <a:effectLst/>
                          <a:uFillTx/>
                          <a:latin typeface="+mj-lt"/>
                          <a:ea typeface="+mj-ea"/>
                          <a:cs typeface="+mj-cs"/>
                          <a:sym typeface="Calibri"/>
                        </a:rPr>
                        <a:t>Apertura de comunicación.</a:t>
                      </a:r>
                    </a:p>
                    <a:p>
                      <a:pPr algn="l">
                        <a:lnSpc>
                          <a:spcPct val="107000"/>
                        </a:lnSpc>
                        <a:defRPr sz="1800"/>
                      </a:pPr>
                      <a:endParaRPr sz="1200" dirty="0"/>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07000"/>
                        </a:lnSpc>
                        <a:defRPr sz="1800"/>
                      </a:pPr>
                      <a:r>
                        <a:rPr sz="1200"/>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1"/>
                  </a:ext>
                </a:extLst>
              </a:tr>
              <a:tr h="2946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sz="1800"/>
                      </a:pPr>
                      <a:r>
                        <a:rPr sz="1200" dirty="0"/>
                        <a:t> </a:t>
                      </a:r>
                      <a:r>
                        <a:rPr lang="es-MX" sz="1800" b="0" i="0" u="none" strike="noStrike" cap="none" spc="0" baseline="0" dirty="0" smtClean="0">
                          <a:solidFill>
                            <a:srgbClr val="000000"/>
                          </a:solidFill>
                          <a:effectLst/>
                          <a:uFillTx/>
                          <a:latin typeface="+mj-lt"/>
                          <a:ea typeface="+mj-ea"/>
                          <a:cs typeface="+mj-cs"/>
                          <a:sym typeface="Calibri"/>
                        </a:rPr>
                        <a:t>Ser íntegro en tu actuar, que tus acciones coincidan con tus palabras.</a:t>
                      </a:r>
                    </a:p>
                    <a:p>
                      <a:pPr algn="l">
                        <a:lnSpc>
                          <a:spcPct val="107000"/>
                        </a:lnSpc>
                        <a:defRPr sz="1800"/>
                      </a:pPr>
                      <a:endParaRPr sz="1200" dirty="0"/>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07000"/>
                        </a:lnSpc>
                        <a:defRPr sz="1800"/>
                      </a:pPr>
                      <a:r>
                        <a:rPr sz="1200" dirty="0"/>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2"/>
                  </a:ext>
                </a:extLst>
              </a:tr>
              <a:tr h="2946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sz="1800"/>
                      </a:pPr>
                      <a:r>
                        <a:rPr sz="1200" dirty="0" smtClean="0"/>
                        <a:t> </a:t>
                      </a:r>
                      <a:endParaRPr lang="es-MX" sz="1800" b="0" i="0" u="none" strike="noStrike" cap="none" spc="0" baseline="0" dirty="0" smtClean="0">
                        <a:solidFill>
                          <a:srgbClr val="000000"/>
                        </a:solidFill>
                        <a:effectLst/>
                        <a:uFillTx/>
                        <a:latin typeface="+mj-lt"/>
                        <a:ea typeface="+mj-ea"/>
                        <a:cs typeface="+mj-cs"/>
                        <a:sym typeface="Calibri"/>
                      </a:endParaRPr>
                    </a:p>
                    <a:p>
                      <a:pPr marL="0" marR="0" lvl="0" indent="0" algn="l" defTabSz="914400" rtl="0" eaLnBrk="1" fontAlgn="auto" latinLnBrk="0" hangingPunct="1">
                        <a:lnSpc>
                          <a:spcPct val="107000"/>
                        </a:lnSpc>
                        <a:spcBef>
                          <a:spcPts val="0"/>
                        </a:spcBef>
                        <a:spcAft>
                          <a:spcPts val="0"/>
                        </a:spcAft>
                        <a:buClrTx/>
                        <a:buSzTx/>
                        <a:buFontTx/>
                        <a:buNone/>
                        <a:tabLst/>
                        <a:defRPr sz="1800"/>
                      </a:pPr>
                      <a:r>
                        <a:rPr lang="es-MX" sz="1800" b="0" i="0" u="none" strike="noStrike" cap="none" spc="0" baseline="0" dirty="0" smtClean="0">
                          <a:solidFill>
                            <a:srgbClr val="000000"/>
                          </a:solidFill>
                          <a:effectLst/>
                          <a:uFillTx/>
                          <a:latin typeface="+mj-lt"/>
                          <a:ea typeface="+mj-ea"/>
                          <a:cs typeface="+mj-cs"/>
                          <a:sym typeface="Calibri"/>
                        </a:rPr>
                        <a:t>Empatía y tolerancia en tu gestión del día a día. </a:t>
                      </a:r>
                    </a:p>
                    <a:p>
                      <a:pPr algn="l">
                        <a:lnSpc>
                          <a:spcPct val="107000"/>
                        </a:lnSpc>
                        <a:defRPr sz="1800"/>
                      </a:pPr>
                      <a:endParaRPr sz="1200" dirty="0"/>
                    </a:p>
                  </a:txBody>
                  <a:tcPr marL="0" marR="0" marT="0" marB="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07000"/>
                        </a:lnSpc>
                        <a:defRPr sz="1800"/>
                      </a:pPr>
                      <a:r>
                        <a:rPr sz="1200" dirty="0"/>
                        <a:t> </a:t>
                      </a:r>
                    </a:p>
                  </a:txBody>
                  <a:tcPr marL="0" marR="0" marT="0" marB="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946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sz="1800"/>
                      </a:pPr>
                      <a:r>
                        <a:rPr lang="es-MX" sz="1800" b="0" i="0" u="none" strike="noStrike" cap="none" spc="0" baseline="0" dirty="0" smtClean="0">
                          <a:solidFill>
                            <a:srgbClr val="000000"/>
                          </a:solidFill>
                          <a:effectLst/>
                          <a:uFillTx/>
                          <a:latin typeface="+mj-lt"/>
                          <a:ea typeface="+mj-ea"/>
                          <a:cs typeface="+mj-cs"/>
                          <a:sym typeface="Calibri"/>
                        </a:rPr>
                        <a:t>Representar los valores de la organización.</a:t>
                      </a:r>
                    </a:p>
                    <a:p>
                      <a:pPr algn="l">
                        <a:lnSpc>
                          <a:spcPct val="107000"/>
                        </a:lnSpc>
                        <a:defRPr sz="1800"/>
                      </a:pPr>
                      <a:endParaRPr sz="1200" dirty="0"/>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07000"/>
                        </a:lnSpc>
                        <a:defRPr sz="1800"/>
                      </a:pPr>
                      <a:endParaRPr sz="1200" dirty="0"/>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3262944"/>
                  </a:ext>
                </a:extLst>
              </a:tr>
              <a:tr h="2946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sz="1800"/>
                      </a:pPr>
                      <a:r>
                        <a:rPr lang="es-MX" sz="1800" b="0" i="0" u="none" strike="noStrike" cap="none" spc="0" baseline="0" dirty="0" smtClean="0">
                          <a:solidFill>
                            <a:srgbClr val="000000"/>
                          </a:solidFill>
                          <a:effectLst/>
                          <a:uFillTx/>
                          <a:latin typeface="+mj-lt"/>
                          <a:ea typeface="+mj-ea"/>
                          <a:cs typeface="+mj-cs"/>
                          <a:sym typeface="Calibri"/>
                        </a:rPr>
                        <a:t>Tener la capacidad de enseñar y desarrollar a los integrantes de tus equipos.</a:t>
                      </a:r>
                    </a:p>
                    <a:p>
                      <a:pPr algn="l">
                        <a:lnSpc>
                          <a:spcPct val="107000"/>
                        </a:lnSpc>
                        <a:defRPr sz="1800"/>
                      </a:pPr>
                      <a:endParaRPr sz="1200" dirty="0"/>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07000"/>
                        </a:lnSpc>
                        <a:defRPr sz="1800"/>
                      </a:pPr>
                      <a:endParaRPr sz="1200" dirty="0"/>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3161340342"/>
                  </a:ext>
                </a:extLst>
              </a:tr>
            </a:tbl>
          </a:graphicData>
        </a:graphic>
      </p:graphicFrame>
    </p:spTree>
    <p:extLst>
      <p:ext uri="{BB962C8B-B14F-4D97-AF65-F5344CB8AC3E}">
        <p14:creationId xmlns:p14="http://schemas.microsoft.com/office/powerpoint/2010/main" val="2352427006"/>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4" name="Rectángulo 3"/>
          <p:cNvGrpSpPr/>
          <p:nvPr/>
        </p:nvGrpSpPr>
        <p:grpSpPr>
          <a:xfrm>
            <a:off x="0" y="6051659"/>
            <a:ext cx="12192000" cy="806347"/>
            <a:chOff x="0" y="-2"/>
            <a:chExt cx="12192000" cy="806345"/>
          </a:xfrm>
        </p:grpSpPr>
        <p:sp>
          <p:nvSpPr>
            <p:cNvPr id="402" name="Rectángulo"/>
            <p:cNvSpPr/>
            <p:nvPr/>
          </p:nvSpPr>
          <p:spPr>
            <a:xfrm>
              <a:off x="0" y="-2"/>
              <a:ext cx="12192000" cy="806345"/>
            </a:xfrm>
            <a:prstGeom prst="rect">
              <a:avLst/>
            </a:prstGeom>
            <a:solidFill>
              <a:srgbClr val="FFFFFF"/>
            </a:solidFill>
            <a:ln w="12700" cap="flat">
              <a:noFill/>
              <a:miter lim="400000"/>
            </a:ln>
            <a:effectLst/>
          </p:spPr>
          <p:txBody>
            <a:bodyPr wrap="square" lIns="45718" tIns="45718" rIns="45718" bIns="45718" numCol="1" anchor="ctr">
              <a:noAutofit/>
            </a:bodyPr>
            <a:lstStyle/>
            <a:p>
              <a:pPr>
                <a:defRPr>
                  <a:solidFill>
                    <a:srgbClr val="FFFFFF"/>
                  </a:solidFill>
                  <a:latin typeface="+mj-lt"/>
                  <a:ea typeface="+mj-ea"/>
                  <a:cs typeface="+mj-cs"/>
                  <a:sym typeface="Calibri"/>
                </a:defRPr>
              </a:pPr>
              <a:endParaRPr/>
            </a:p>
          </p:txBody>
        </p:sp>
        <p:sp>
          <p:nvSpPr>
            <p:cNvPr id="403" name="v"/>
            <p:cNvSpPr txBox="1"/>
            <p:nvPr/>
          </p:nvSpPr>
          <p:spPr>
            <a:xfrm>
              <a:off x="45716" y="218503"/>
              <a:ext cx="12100566" cy="3693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solidFill>
                    <a:srgbClr val="FFFFFF"/>
                  </a:solidFill>
                  <a:latin typeface="+mj-lt"/>
                  <a:ea typeface="+mj-ea"/>
                  <a:cs typeface="+mj-cs"/>
                  <a:sym typeface="Calibri"/>
                </a:defRPr>
              </a:lvl1pPr>
            </a:lstStyle>
            <a:p>
              <a:pPr algn="l"/>
              <a:r>
                <a:t>v</a:t>
              </a:r>
            </a:p>
          </p:txBody>
        </p:sp>
      </p:grpSp>
      <p:pic>
        <p:nvPicPr>
          <p:cNvPr id="405" name="Imagen 4" descr="Imagen 4"/>
          <p:cNvPicPr>
            <a:picLocks noChangeAspect="1"/>
          </p:cNvPicPr>
          <p:nvPr/>
        </p:nvPicPr>
        <p:blipFill>
          <a:blip r:embed="rId2">
            <a:extLst/>
          </a:blip>
          <a:stretch>
            <a:fillRect/>
          </a:stretch>
        </p:blipFill>
        <p:spPr>
          <a:xfrm>
            <a:off x="9608849" y="6214629"/>
            <a:ext cx="963843" cy="508115"/>
          </a:xfrm>
          <a:prstGeom prst="rect">
            <a:avLst/>
          </a:prstGeom>
          <a:ln w="12700">
            <a:miter lim="400000"/>
          </a:ln>
        </p:spPr>
      </p:pic>
      <p:pic>
        <p:nvPicPr>
          <p:cNvPr id="406" name="Imagen 5" descr="Imagen 5"/>
          <p:cNvPicPr>
            <a:picLocks noChangeAspect="1"/>
          </p:cNvPicPr>
          <p:nvPr/>
        </p:nvPicPr>
        <p:blipFill>
          <a:blip r:embed="rId3">
            <a:extLst/>
          </a:blip>
          <a:stretch>
            <a:fillRect/>
          </a:stretch>
        </p:blipFill>
        <p:spPr>
          <a:xfrm>
            <a:off x="11016098" y="6218718"/>
            <a:ext cx="993588" cy="508114"/>
          </a:xfrm>
          <a:prstGeom prst="rect">
            <a:avLst/>
          </a:prstGeom>
          <a:ln w="12700">
            <a:miter lim="400000"/>
          </a:ln>
        </p:spPr>
      </p:pic>
      <p:pic>
        <p:nvPicPr>
          <p:cNvPr id="407" name="Imagen 7" descr="Imagen 7"/>
          <p:cNvPicPr>
            <a:picLocks noChangeAspect="1"/>
          </p:cNvPicPr>
          <p:nvPr/>
        </p:nvPicPr>
        <p:blipFill>
          <a:blip r:embed="rId4">
            <a:extLst/>
          </a:blip>
          <a:stretch>
            <a:fillRect/>
          </a:stretch>
        </p:blipFill>
        <p:spPr>
          <a:xfrm>
            <a:off x="-128894" y="5735832"/>
            <a:ext cx="4724404" cy="1395850"/>
          </a:xfrm>
          <a:prstGeom prst="rect">
            <a:avLst/>
          </a:prstGeom>
          <a:ln w="12700">
            <a:miter lim="400000"/>
          </a:ln>
        </p:spPr>
      </p:pic>
      <p:pic>
        <p:nvPicPr>
          <p:cNvPr id="408" name="Picture 4" descr="Picture 4"/>
          <p:cNvPicPr>
            <a:picLocks noChangeAspect="1"/>
          </p:cNvPicPr>
          <p:nvPr/>
        </p:nvPicPr>
        <p:blipFill>
          <a:blip r:embed="rId5">
            <a:extLst/>
          </a:blip>
          <a:stretch>
            <a:fillRect/>
          </a:stretch>
        </p:blipFill>
        <p:spPr>
          <a:xfrm rot="21396136">
            <a:off x="946361" y="1886123"/>
            <a:ext cx="3632411" cy="3757668"/>
          </a:xfrm>
          <a:prstGeom prst="rect">
            <a:avLst/>
          </a:prstGeom>
          <a:ln w="12700">
            <a:miter lim="400000"/>
          </a:ln>
        </p:spPr>
      </p:pic>
      <p:grpSp>
        <p:nvGrpSpPr>
          <p:cNvPr id="413" name="Agrupar"/>
          <p:cNvGrpSpPr/>
          <p:nvPr/>
        </p:nvGrpSpPr>
        <p:grpSpPr>
          <a:xfrm>
            <a:off x="5551778" y="1542547"/>
            <a:ext cx="6108525" cy="4418825"/>
            <a:chOff x="0" y="0"/>
            <a:chExt cx="6108524" cy="4418823"/>
          </a:xfrm>
        </p:grpSpPr>
        <p:sp>
          <p:nvSpPr>
            <p:cNvPr id="409" name="CuadroTexto 12"/>
            <p:cNvSpPr txBox="1"/>
            <p:nvPr/>
          </p:nvSpPr>
          <p:spPr>
            <a:xfrm>
              <a:off x="0" y="0"/>
              <a:ext cx="6006275" cy="8826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just">
                <a:lnSpc>
                  <a:spcPct val="107000"/>
                </a:lnSpc>
                <a:spcBef>
                  <a:spcPts val="800"/>
                </a:spcBef>
                <a:defRPr sz="2400">
                  <a:latin typeface="+mj-lt"/>
                  <a:ea typeface="+mj-ea"/>
                  <a:cs typeface="+mj-cs"/>
                  <a:sym typeface="Calibri"/>
                </a:defRPr>
              </a:lvl1pPr>
            </a:lstStyle>
            <a:p>
              <a:pPr algn="l"/>
              <a:r>
                <a:rPr dirty="0"/>
                <a:t>1. </a:t>
              </a:r>
              <a:r>
                <a:rPr dirty="0" smtClean="0"/>
                <a:t>¿</a:t>
              </a:r>
              <a:r>
                <a:rPr lang="es-MX" dirty="0" smtClean="0"/>
                <a:t>En qué te funcionó conocer el modelo Kotter</a:t>
              </a:r>
              <a:r>
                <a:rPr dirty="0" smtClean="0"/>
                <a:t>?</a:t>
              </a:r>
              <a:endParaRPr dirty="0"/>
            </a:p>
          </p:txBody>
        </p:sp>
        <p:sp>
          <p:nvSpPr>
            <p:cNvPr id="410" name="CuadroTexto 13"/>
            <p:cNvSpPr txBox="1"/>
            <p:nvPr/>
          </p:nvSpPr>
          <p:spPr>
            <a:xfrm>
              <a:off x="0" y="943227"/>
              <a:ext cx="6013463" cy="127784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just">
                <a:lnSpc>
                  <a:spcPct val="107000"/>
                </a:lnSpc>
                <a:spcBef>
                  <a:spcPts val="800"/>
                </a:spcBef>
                <a:defRPr sz="2400">
                  <a:latin typeface="+mj-lt"/>
                  <a:ea typeface="+mj-ea"/>
                  <a:cs typeface="+mj-cs"/>
                  <a:sym typeface="Calibri"/>
                </a:defRPr>
              </a:lvl1pPr>
            </a:lstStyle>
            <a:p>
              <a:pPr algn="l"/>
              <a:r>
                <a:rPr dirty="0"/>
                <a:t>2. </a:t>
              </a:r>
              <a:r>
                <a:rPr dirty="0" smtClean="0"/>
                <a:t>¿</a:t>
              </a:r>
              <a:r>
                <a:rPr lang="es-MX" dirty="0" smtClean="0"/>
                <a:t>Qué relación consideras que tiene tu rol como líder en una correcta implementación de un cambio</a:t>
              </a:r>
              <a:r>
                <a:rPr dirty="0" smtClean="0"/>
                <a:t>?</a:t>
              </a:r>
              <a:endParaRPr dirty="0"/>
            </a:p>
          </p:txBody>
        </p:sp>
        <p:sp>
          <p:nvSpPr>
            <p:cNvPr id="411" name="CuadroTexto 15"/>
            <p:cNvSpPr txBox="1"/>
            <p:nvPr/>
          </p:nvSpPr>
          <p:spPr>
            <a:xfrm>
              <a:off x="7188" y="2329935"/>
              <a:ext cx="6006275" cy="8826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just">
                <a:lnSpc>
                  <a:spcPct val="107000"/>
                </a:lnSpc>
                <a:spcBef>
                  <a:spcPts val="800"/>
                </a:spcBef>
                <a:defRPr sz="2400">
                  <a:latin typeface="+mj-lt"/>
                  <a:ea typeface="+mj-ea"/>
                  <a:cs typeface="+mj-cs"/>
                  <a:sym typeface="Calibri"/>
                </a:defRPr>
              </a:lvl1pPr>
            </a:lstStyle>
            <a:p>
              <a:pPr algn="l"/>
              <a:r>
                <a:rPr dirty="0"/>
                <a:t>3. </a:t>
              </a:r>
              <a:r>
                <a:rPr dirty="0" smtClean="0"/>
                <a:t>¿</a:t>
              </a:r>
              <a:r>
                <a:rPr lang="es-MX" dirty="0" smtClean="0"/>
                <a:t>Consideras que identificar el cambio del consumidor también es parte de tu gestión</a:t>
              </a:r>
              <a:r>
                <a:rPr dirty="0" smtClean="0"/>
                <a:t>? </a:t>
              </a:r>
              <a:endParaRPr dirty="0"/>
            </a:p>
          </p:txBody>
        </p:sp>
        <p:sp>
          <p:nvSpPr>
            <p:cNvPr id="412" name="CuadroTexto 7"/>
            <p:cNvSpPr txBox="1"/>
            <p:nvPr/>
          </p:nvSpPr>
          <p:spPr>
            <a:xfrm>
              <a:off x="102249" y="3536150"/>
              <a:ext cx="6006275" cy="8826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just">
                <a:lnSpc>
                  <a:spcPct val="107000"/>
                </a:lnSpc>
                <a:spcBef>
                  <a:spcPts val="800"/>
                </a:spcBef>
                <a:defRPr sz="2400">
                  <a:latin typeface="+mj-lt"/>
                  <a:ea typeface="+mj-ea"/>
                  <a:cs typeface="+mj-cs"/>
                  <a:sym typeface="Calibri"/>
                </a:defRPr>
              </a:lvl1pPr>
            </a:lstStyle>
            <a:p>
              <a:pPr algn="l"/>
              <a:r>
                <a:rPr dirty="0"/>
                <a:t>4. </a:t>
              </a:r>
              <a:r>
                <a:rPr lang="es-MX" dirty="0" smtClean="0"/>
                <a:t>Si </a:t>
              </a:r>
              <a:r>
                <a:rPr lang="es-MX" dirty="0"/>
                <a:t>tú eres un agente de </a:t>
              </a:r>
              <a:r>
                <a:rPr lang="es-MX" dirty="0" smtClean="0"/>
                <a:t>cambio, ¿qué </a:t>
              </a:r>
              <a:r>
                <a:rPr lang="es-MX" dirty="0"/>
                <a:t>impacto positivo </a:t>
              </a:r>
              <a:r>
                <a:rPr lang="es-MX" dirty="0" smtClean="0"/>
                <a:t>existe?</a:t>
              </a:r>
              <a:endParaRPr dirty="0"/>
            </a:p>
          </p:txBody>
        </p:sp>
      </p:grpSp>
      <p:sp>
        <p:nvSpPr>
          <p:cNvPr id="414" name="Título 1"/>
          <p:cNvSpPr txBox="1">
            <a:spLocks noGrp="1"/>
          </p:cNvSpPr>
          <p:nvPr>
            <p:ph type="title"/>
          </p:nvPr>
        </p:nvSpPr>
        <p:spPr>
          <a:xfrm>
            <a:off x="736596" y="-841623"/>
            <a:ext cx="10997635" cy="2656210"/>
          </a:xfrm>
          <a:prstGeom prst="rect">
            <a:avLst/>
          </a:prstGeom>
        </p:spPr>
        <p:txBody>
          <a:bodyPr/>
          <a:lstStyle/>
          <a:p>
            <a:pPr defTabSz="223113">
              <a:defRPr sz="600">
                <a:solidFill>
                  <a:srgbClr val="2F5496"/>
                </a:solidFill>
                <a:latin typeface="+mj-lt"/>
                <a:ea typeface="+mj-ea"/>
                <a:cs typeface="+mj-cs"/>
                <a:sym typeface="Calibri"/>
              </a:defRPr>
            </a:pPr>
            <a:r>
              <a:rPr dirty="0"/>
              <a:t/>
            </a:r>
            <a:br>
              <a:rPr dirty="0"/>
            </a:br>
            <a:r>
              <a:rPr dirty="0"/>
              <a:t/>
            </a:r>
            <a:br>
              <a:rPr dirty="0"/>
            </a:br>
            <a:r>
              <a:rPr sz="6000" dirty="0">
                <a:latin typeface="Arial"/>
                <a:ea typeface="Arial"/>
                <a:cs typeface="Arial"/>
                <a:sym typeface="Arial"/>
              </a:rPr>
              <a:t/>
            </a:r>
            <a:br>
              <a:rPr sz="6000" dirty="0">
                <a:latin typeface="Arial"/>
                <a:ea typeface="Arial"/>
                <a:cs typeface="Arial"/>
                <a:sym typeface="Arial"/>
              </a:rPr>
            </a:br>
            <a:r>
              <a:rPr sz="6000" dirty="0" err="1">
                <a:solidFill>
                  <a:srgbClr val="001589"/>
                </a:solidFill>
                <a:latin typeface="Arial"/>
                <a:ea typeface="Arial"/>
                <a:cs typeface="Arial"/>
                <a:sym typeface="Arial"/>
              </a:rPr>
              <a:t>Reflexión</a:t>
            </a:r>
            <a:r>
              <a:rPr sz="6000" dirty="0">
                <a:solidFill>
                  <a:srgbClr val="001589"/>
                </a:solidFill>
                <a:latin typeface="Arial"/>
                <a:ea typeface="Arial"/>
                <a:cs typeface="Arial"/>
                <a:sym typeface="Arial"/>
              </a:rPr>
              <a:t> </a:t>
            </a:r>
            <a:r>
              <a:rPr sz="6000" dirty="0" err="1">
                <a:solidFill>
                  <a:srgbClr val="001589"/>
                </a:solidFill>
                <a:latin typeface="Arial"/>
                <a:ea typeface="Arial"/>
                <a:cs typeface="Arial"/>
                <a:sym typeface="Arial"/>
              </a:rPr>
              <a:t>grupal</a:t>
            </a:r>
            <a:r>
              <a:rPr sz="3600" dirty="0">
                <a:solidFill>
                  <a:srgbClr val="001589"/>
                </a:solidFill>
                <a:latin typeface="Arial"/>
                <a:ea typeface="Arial"/>
                <a:cs typeface="Arial"/>
                <a:sym typeface="Arial"/>
              </a:rPr>
              <a:t/>
            </a:r>
            <a:br>
              <a:rPr sz="3600" dirty="0">
                <a:solidFill>
                  <a:srgbClr val="001589"/>
                </a:solidFill>
                <a:latin typeface="Arial"/>
                <a:ea typeface="Arial"/>
                <a:cs typeface="Arial"/>
                <a:sym typeface="Arial"/>
              </a:rPr>
            </a:br>
            <a:endParaRPr sz="3600" dirty="0">
              <a:solidFill>
                <a:srgbClr val="001589"/>
              </a:solidFill>
              <a:latin typeface="Arial"/>
              <a:ea typeface="Arial"/>
              <a:cs typeface="Arial"/>
              <a:sym typeface="Arial"/>
            </a:endParaRPr>
          </a:p>
        </p:txBody>
      </p:sp>
    </p:spTree>
    <p:extLst>
      <p:ext uri="{BB962C8B-B14F-4D97-AF65-F5344CB8AC3E}">
        <p14:creationId xmlns:p14="http://schemas.microsoft.com/office/powerpoint/2010/main" val="2204091860"/>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8" name="Rectángulo 3"/>
          <p:cNvGrpSpPr/>
          <p:nvPr/>
        </p:nvGrpSpPr>
        <p:grpSpPr>
          <a:xfrm>
            <a:off x="0" y="6051660"/>
            <a:ext cx="12192000" cy="806345"/>
            <a:chOff x="0" y="-1"/>
            <a:chExt cx="12192000" cy="806343"/>
          </a:xfrm>
        </p:grpSpPr>
        <p:sp>
          <p:nvSpPr>
            <p:cNvPr id="416" name="Rectángulo"/>
            <p:cNvSpPr/>
            <p:nvPr/>
          </p:nvSpPr>
          <p:spPr>
            <a:xfrm>
              <a:off x="0" y="-2"/>
              <a:ext cx="12192000" cy="806345"/>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417" name="v"/>
            <p:cNvSpPr txBox="1"/>
            <p:nvPr/>
          </p:nvSpPr>
          <p:spPr>
            <a:xfrm>
              <a:off x="45716" y="236624"/>
              <a:ext cx="12100566" cy="333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solidFill>
                    <a:srgbClr val="FFFFFF"/>
                  </a:solidFill>
                  <a:latin typeface="+mj-lt"/>
                  <a:ea typeface="+mj-ea"/>
                  <a:cs typeface="+mj-cs"/>
                  <a:sym typeface="Calibri"/>
                </a:defRPr>
              </a:lvl1pPr>
            </a:lstStyle>
            <a:p>
              <a:r>
                <a:t>v</a:t>
              </a:r>
            </a:p>
          </p:txBody>
        </p:sp>
      </p:grpSp>
      <p:pic>
        <p:nvPicPr>
          <p:cNvPr id="419" name="Imagen 4" descr="Imagen 4"/>
          <p:cNvPicPr>
            <a:picLocks noChangeAspect="1"/>
          </p:cNvPicPr>
          <p:nvPr/>
        </p:nvPicPr>
        <p:blipFill>
          <a:blip r:embed="rId2">
            <a:extLst/>
          </a:blip>
          <a:stretch>
            <a:fillRect/>
          </a:stretch>
        </p:blipFill>
        <p:spPr>
          <a:xfrm>
            <a:off x="9608849" y="6214629"/>
            <a:ext cx="963843" cy="508115"/>
          </a:xfrm>
          <a:prstGeom prst="rect">
            <a:avLst/>
          </a:prstGeom>
          <a:ln w="12700">
            <a:miter lim="400000"/>
          </a:ln>
        </p:spPr>
      </p:pic>
      <p:pic>
        <p:nvPicPr>
          <p:cNvPr id="420" name="Imagen 5" descr="Imagen 5"/>
          <p:cNvPicPr>
            <a:picLocks noChangeAspect="1"/>
          </p:cNvPicPr>
          <p:nvPr/>
        </p:nvPicPr>
        <p:blipFill>
          <a:blip r:embed="rId3">
            <a:extLst/>
          </a:blip>
          <a:stretch>
            <a:fillRect/>
          </a:stretch>
        </p:blipFill>
        <p:spPr>
          <a:xfrm>
            <a:off x="11016098" y="6218718"/>
            <a:ext cx="993588" cy="508114"/>
          </a:xfrm>
          <a:prstGeom prst="rect">
            <a:avLst/>
          </a:prstGeom>
          <a:ln w="12700">
            <a:miter lim="400000"/>
          </a:ln>
        </p:spPr>
      </p:pic>
      <p:pic>
        <p:nvPicPr>
          <p:cNvPr id="421" name="Imagen 7" descr="Imagen 7"/>
          <p:cNvPicPr>
            <a:picLocks noChangeAspect="1"/>
          </p:cNvPicPr>
          <p:nvPr/>
        </p:nvPicPr>
        <p:blipFill>
          <a:blip r:embed="rId4">
            <a:extLst/>
          </a:blip>
          <a:stretch>
            <a:fillRect/>
          </a:stretch>
        </p:blipFill>
        <p:spPr>
          <a:xfrm>
            <a:off x="-128894" y="5735832"/>
            <a:ext cx="4724404" cy="1395850"/>
          </a:xfrm>
          <a:prstGeom prst="rect">
            <a:avLst/>
          </a:prstGeom>
          <a:ln w="12700">
            <a:miter lim="400000"/>
          </a:ln>
        </p:spPr>
      </p:pic>
      <p:pic>
        <p:nvPicPr>
          <p:cNvPr id="422" name="Picture 2" descr="Picture 2"/>
          <p:cNvPicPr>
            <a:picLocks noChangeAspect="1"/>
          </p:cNvPicPr>
          <p:nvPr/>
        </p:nvPicPr>
        <p:blipFill>
          <a:blip r:embed="rId5">
            <a:extLst/>
          </a:blip>
          <a:stretch>
            <a:fillRect/>
          </a:stretch>
        </p:blipFill>
        <p:spPr>
          <a:xfrm>
            <a:off x="2460620" y="1199048"/>
            <a:ext cx="7541519" cy="5027680"/>
          </a:xfrm>
          <a:prstGeom prst="rect">
            <a:avLst/>
          </a:prstGeom>
          <a:ln w="12700">
            <a:miter lim="400000"/>
          </a:ln>
        </p:spPr>
      </p:pic>
      <p:sp>
        <p:nvSpPr>
          <p:cNvPr id="423" name="Título 1"/>
          <p:cNvSpPr txBox="1">
            <a:spLocks noGrp="1"/>
          </p:cNvSpPr>
          <p:nvPr>
            <p:ph type="title"/>
          </p:nvPr>
        </p:nvSpPr>
        <p:spPr>
          <a:xfrm>
            <a:off x="838200" y="365125"/>
            <a:ext cx="10515600" cy="775310"/>
          </a:xfrm>
          <a:prstGeom prst="rect">
            <a:avLst/>
          </a:prstGeom>
        </p:spPr>
        <p:txBody>
          <a:bodyPr/>
          <a:lstStyle>
            <a:lvl1pPr defTabSz="292606">
              <a:defRPr sz="4800">
                <a:solidFill>
                  <a:srgbClr val="2F5496"/>
                </a:solidFill>
              </a:defRPr>
            </a:lvl1pPr>
          </a:lstStyle>
          <a:p>
            <a:r>
              <a:t>Participación plenaria</a:t>
            </a:r>
          </a:p>
        </p:txBody>
      </p:sp>
    </p:spTree>
    <p:extLst>
      <p:ext uri="{BB962C8B-B14F-4D97-AF65-F5344CB8AC3E}">
        <p14:creationId xmlns:p14="http://schemas.microsoft.com/office/powerpoint/2010/main" val="2838837113"/>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7" name="Rectángulo 3"/>
          <p:cNvGrpSpPr/>
          <p:nvPr/>
        </p:nvGrpSpPr>
        <p:grpSpPr>
          <a:xfrm>
            <a:off x="0" y="6051660"/>
            <a:ext cx="2286000" cy="806345"/>
            <a:chOff x="0" y="-1"/>
            <a:chExt cx="2286000" cy="806343"/>
          </a:xfrm>
        </p:grpSpPr>
        <p:sp>
          <p:nvSpPr>
            <p:cNvPr id="425" name="Rectángulo"/>
            <p:cNvSpPr/>
            <p:nvPr/>
          </p:nvSpPr>
          <p:spPr>
            <a:xfrm>
              <a:off x="0" y="-2"/>
              <a:ext cx="2286000" cy="806345"/>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426" name="v"/>
            <p:cNvSpPr txBox="1"/>
            <p:nvPr/>
          </p:nvSpPr>
          <p:spPr>
            <a:xfrm>
              <a:off x="45719" y="236624"/>
              <a:ext cx="2194563" cy="333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solidFill>
                    <a:srgbClr val="FFFFFF"/>
                  </a:solidFill>
                  <a:latin typeface="+mj-lt"/>
                  <a:ea typeface="+mj-ea"/>
                  <a:cs typeface="+mj-cs"/>
                  <a:sym typeface="Calibri"/>
                </a:defRPr>
              </a:lvl1pPr>
            </a:lstStyle>
            <a:p>
              <a:r>
                <a:t>v</a:t>
              </a:r>
            </a:p>
          </p:txBody>
        </p:sp>
      </p:grpSp>
      <p:grpSp>
        <p:nvGrpSpPr>
          <p:cNvPr id="430" name="Rectángulo 7"/>
          <p:cNvGrpSpPr/>
          <p:nvPr/>
        </p:nvGrpSpPr>
        <p:grpSpPr>
          <a:xfrm>
            <a:off x="8794372" y="6038700"/>
            <a:ext cx="3397631" cy="806345"/>
            <a:chOff x="0" y="-1"/>
            <a:chExt cx="3397630" cy="806343"/>
          </a:xfrm>
        </p:grpSpPr>
        <p:sp>
          <p:nvSpPr>
            <p:cNvPr id="428" name="Rectángulo"/>
            <p:cNvSpPr/>
            <p:nvPr/>
          </p:nvSpPr>
          <p:spPr>
            <a:xfrm>
              <a:off x="-1" y="-2"/>
              <a:ext cx="3397631" cy="806345"/>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429" name="v"/>
            <p:cNvSpPr txBox="1"/>
            <p:nvPr/>
          </p:nvSpPr>
          <p:spPr>
            <a:xfrm>
              <a:off x="45720" y="236624"/>
              <a:ext cx="3306190" cy="333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solidFill>
                    <a:srgbClr val="FFFFFF"/>
                  </a:solidFill>
                  <a:latin typeface="+mj-lt"/>
                  <a:ea typeface="+mj-ea"/>
                  <a:cs typeface="+mj-cs"/>
                  <a:sym typeface="Calibri"/>
                </a:defRPr>
              </a:lvl1pPr>
            </a:lstStyle>
            <a:p>
              <a:r>
                <a:t>v</a:t>
              </a:r>
            </a:p>
          </p:txBody>
        </p:sp>
      </p:grpSp>
      <p:pic>
        <p:nvPicPr>
          <p:cNvPr id="431" name="Imagen 4" descr="Imagen 4"/>
          <p:cNvPicPr>
            <a:picLocks noChangeAspect="1"/>
          </p:cNvPicPr>
          <p:nvPr/>
        </p:nvPicPr>
        <p:blipFill>
          <a:blip r:embed="rId3">
            <a:extLst/>
          </a:blip>
          <a:stretch>
            <a:fillRect/>
          </a:stretch>
        </p:blipFill>
        <p:spPr>
          <a:xfrm>
            <a:off x="9608849" y="6214629"/>
            <a:ext cx="963843" cy="508115"/>
          </a:xfrm>
          <a:prstGeom prst="rect">
            <a:avLst/>
          </a:prstGeom>
          <a:ln w="12700">
            <a:miter lim="400000"/>
          </a:ln>
        </p:spPr>
      </p:pic>
      <p:pic>
        <p:nvPicPr>
          <p:cNvPr id="432" name="Imagen 5" descr="Imagen 5"/>
          <p:cNvPicPr>
            <a:picLocks noChangeAspect="1"/>
          </p:cNvPicPr>
          <p:nvPr/>
        </p:nvPicPr>
        <p:blipFill>
          <a:blip r:embed="rId4">
            <a:extLst/>
          </a:blip>
          <a:stretch>
            <a:fillRect/>
          </a:stretch>
        </p:blipFill>
        <p:spPr>
          <a:xfrm>
            <a:off x="11016098" y="6218718"/>
            <a:ext cx="993588" cy="508114"/>
          </a:xfrm>
          <a:prstGeom prst="rect">
            <a:avLst/>
          </a:prstGeom>
          <a:ln w="12700">
            <a:miter lim="400000"/>
          </a:ln>
        </p:spPr>
      </p:pic>
      <p:pic>
        <p:nvPicPr>
          <p:cNvPr id="433" name="Imagen 8" descr="Imagen 8"/>
          <p:cNvPicPr>
            <a:picLocks noChangeAspect="1"/>
          </p:cNvPicPr>
          <p:nvPr/>
        </p:nvPicPr>
        <p:blipFill>
          <a:blip r:embed="rId5">
            <a:extLst/>
          </a:blip>
          <a:stretch>
            <a:fillRect/>
          </a:stretch>
        </p:blipFill>
        <p:spPr>
          <a:xfrm>
            <a:off x="-128894" y="5735832"/>
            <a:ext cx="4724404" cy="1395850"/>
          </a:xfrm>
          <a:prstGeom prst="rect">
            <a:avLst/>
          </a:prstGeom>
          <a:ln w="12700">
            <a:miter lim="400000"/>
          </a:ln>
        </p:spPr>
      </p:pic>
      <p:sp>
        <p:nvSpPr>
          <p:cNvPr id="434" name="Título 1"/>
          <p:cNvSpPr txBox="1">
            <a:spLocks noGrp="1"/>
          </p:cNvSpPr>
          <p:nvPr>
            <p:ph type="title"/>
          </p:nvPr>
        </p:nvSpPr>
        <p:spPr>
          <a:xfrm>
            <a:off x="839786" y="365125"/>
            <a:ext cx="8918365" cy="1325563"/>
          </a:xfrm>
          <a:prstGeom prst="rect">
            <a:avLst/>
          </a:prstGeom>
        </p:spPr>
        <p:txBody>
          <a:bodyPr/>
          <a:lstStyle/>
          <a:p>
            <a:r>
              <a:t>Quiz</a:t>
            </a:r>
          </a:p>
        </p:txBody>
      </p:sp>
      <p:sp>
        <p:nvSpPr>
          <p:cNvPr id="435" name="Marcador de texto 2"/>
          <p:cNvSpPr txBox="1">
            <a:spLocks noGrp="1"/>
          </p:cNvSpPr>
          <p:nvPr>
            <p:ph type="body" sz="quarter" idx="1"/>
          </p:nvPr>
        </p:nvSpPr>
        <p:spPr>
          <a:xfrm>
            <a:off x="159376" y="1937079"/>
            <a:ext cx="9158360" cy="1079753"/>
          </a:xfrm>
          <a:prstGeom prst="rect">
            <a:avLst/>
          </a:prstGeom>
        </p:spPr>
        <p:txBody>
          <a:bodyPr/>
          <a:lstStyle>
            <a:lvl1pPr defTabSz="886968">
              <a:spcBef>
                <a:spcPts val="900"/>
              </a:spcBef>
              <a:defRPr sz="2231">
                <a:latin typeface="+mj-lt"/>
                <a:ea typeface="+mj-ea"/>
                <a:cs typeface="+mj-cs"/>
                <a:sym typeface="Calibri"/>
              </a:defRPr>
            </a:lvl1pPr>
          </a:lstStyle>
          <a:p>
            <a:r>
              <a:rPr dirty="0" err="1"/>
              <a:t>Te</a:t>
            </a:r>
            <a:r>
              <a:rPr dirty="0"/>
              <a:t> </a:t>
            </a:r>
            <a:r>
              <a:rPr dirty="0" err="1"/>
              <a:t>invitamos</a:t>
            </a:r>
            <a:r>
              <a:rPr dirty="0"/>
              <a:t> a </a:t>
            </a:r>
            <a:r>
              <a:rPr dirty="0" err="1"/>
              <a:t>entrar</a:t>
            </a:r>
            <a:r>
              <a:rPr dirty="0"/>
              <a:t> a la </a:t>
            </a:r>
            <a:r>
              <a:rPr dirty="0" err="1"/>
              <a:t>página</a:t>
            </a:r>
            <a:r>
              <a:rPr dirty="0"/>
              <a:t> web Kahoot.it </a:t>
            </a:r>
            <a:r>
              <a:rPr dirty="0" err="1"/>
              <a:t>desde</a:t>
            </a:r>
            <a:r>
              <a:rPr dirty="0"/>
              <a:t> </a:t>
            </a:r>
            <a:r>
              <a:rPr dirty="0" err="1"/>
              <a:t>tu</a:t>
            </a:r>
            <a:r>
              <a:rPr dirty="0"/>
              <a:t> </a:t>
            </a:r>
            <a:r>
              <a:rPr dirty="0" err="1"/>
              <a:t>dispositivo</a:t>
            </a:r>
            <a:r>
              <a:rPr dirty="0"/>
              <a:t> </a:t>
            </a:r>
            <a:r>
              <a:rPr dirty="0" err="1" smtClean="0"/>
              <a:t>móvil</a:t>
            </a:r>
            <a:r>
              <a:rPr lang="es-MX" dirty="0" smtClean="0"/>
              <a:t>.</a:t>
            </a:r>
            <a:r>
              <a:rPr dirty="0" smtClean="0"/>
              <a:t> </a:t>
            </a:r>
            <a:endParaRPr dirty="0"/>
          </a:p>
        </p:txBody>
      </p:sp>
      <p:grpSp>
        <p:nvGrpSpPr>
          <p:cNvPr id="438" name="Agrupar"/>
          <p:cNvGrpSpPr/>
          <p:nvPr/>
        </p:nvGrpSpPr>
        <p:grpSpPr>
          <a:xfrm>
            <a:off x="159376" y="3253467"/>
            <a:ext cx="9723588" cy="1421816"/>
            <a:chOff x="-16933" y="813985"/>
            <a:chExt cx="9723586" cy="1421814"/>
          </a:xfrm>
        </p:grpSpPr>
        <p:sp>
          <p:nvSpPr>
            <p:cNvPr id="436" name="Marcador de texto 2"/>
            <p:cNvSpPr txBox="1"/>
            <p:nvPr/>
          </p:nvSpPr>
          <p:spPr>
            <a:xfrm>
              <a:off x="-16933" y="813985"/>
              <a:ext cx="9723586" cy="82391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b">
              <a:normAutofit/>
            </a:bodyPr>
            <a:lstStyle/>
            <a:p>
              <a:pPr>
                <a:lnSpc>
                  <a:spcPct val="90000"/>
                </a:lnSpc>
                <a:spcBef>
                  <a:spcPts val="1000"/>
                </a:spcBef>
                <a:defRPr sz="2300">
                  <a:solidFill>
                    <a:srgbClr val="3B3838"/>
                  </a:solidFill>
                  <a:latin typeface="+mj-lt"/>
                  <a:ea typeface="+mj-ea"/>
                  <a:cs typeface="+mj-cs"/>
                  <a:sym typeface="Calibri"/>
                </a:defRPr>
              </a:pPr>
              <a:r>
                <a:rPr dirty="0" err="1"/>
                <a:t>Una</a:t>
              </a:r>
              <a:r>
                <a:rPr dirty="0"/>
                <a:t> </a:t>
              </a:r>
              <a:r>
                <a:rPr dirty="0" err="1"/>
                <a:t>vez</a:t>
              </a:r>
              <a:r>
                <a:rPr dirty="0"/>
                <a:t> que </a:t>
              </a:r>
              <a:r>
                <a:rPr dirty="0" err="1"/>
                <a:t>ingreses</a:t>
              </a:r>
              <a:r>
                <a:rPr dirty="0"/>
                <a:t>, introduce el PIN  </a:t>
              </a:r>
              <a:r>
                <a:rPr lang="es-MX" dirty="0" smtClean="0"/>
                <a:t>04351679</a:t>
              </a:r>
              <a:r>
                <a:rPr dirty="0" smtClean="0"/>
                <a:t>  </a:t>
              </a:r>
              <a:r>
                <a:rPr dirty="0"/>
                <a:t>que </a:t>
              </a:r>
              <a:r>
                <a:rPr dirty="0" err="1"/>
                <a:t>te</a:t>
              </a:r>
              <a:r>
                <a:rPr dirty="0"/>
                <a:t> </a:t>
              </a:r>
              <a:r>
                <a:rPr dirty="0" err="1"/>
                <a:t>proporcionará</a:t>
              </a:r>
              <a:r>
                <a:rPr dirty="0"/>
                <a:t> el </a:t>
              </a:r>
              <a:r>
                <a:rPr dirty="0" smtClean="0"/>
                <a:t>instructor</a:t>
              </a:r>
              <a:r>
                <a:rPr lang="es-MX" dirty="0" smtClean="0"/>
                <a:t>.</a:t>
              </a:r>
              <a:endParaRPr dirty="0"/>
            </a:p>
          </p:txBody>
        </p:sp>
        <p:sp>
          <p:nvSpPr>
            <p:cNvPr id="437" name="Marcador de texto 2"/>
            <p:cNvSpPr txBox="1"/>
            <p:nvPr/>
          </p:nvSpPr>
          <p:spPr>
            <a:xfrm>
              <a:off x="-10744" y="1521369"/>
              <a:ext cx="8859888" cy="714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b">
              <a:normAutofit/>
            </a:bodyPr>
            <a:lstStyle>
              <a:lvl1pPr>
                <a:lnSpc>
                  <a:spcPct val="90000"/>
                </a:lnSpc>
                <a:spcBef>
                  <a:spcPts val="1000"/>
                </a:spcBef>
                <a:defRPr sz="2300">
                  <a:solidFill>
                    <a:srgbClr val="3B3838"/>
                  </a:solidFill>
                  <a:latin typeface="+mj-lt"/>
                  <a:ea typeface="+mj-ea"/>
                  <a:cs typeface="+mj-cs"/>
                  <a:sym typeface="Calibri"/>
                </a:defRPr>
              </a:lvl1pPr>
            </a:lstStyle>
            <a:p>
              <a:r>
                <a:rPr dirty="0"/>
                <a:t>Introduce tu </a:t>
              </a:r>
              <a:r>
                <a:rPr dirty="0" err="1"/>
                <a:t>nombre</a:t>
              </a:r>
              <a:r>
                <a:rPr dirty="0"/>
                <a:t> y </a:t>
              </a:r>
              <a:r>
                <a:rPr dirty="0" err="1"/>
                <a:t>espera</a:t>
              </a:r>
              <a:r>
                <a:rPr dirty="0"/>
                <a:t> a que el instructor </a:t>
              </a:r>
              <a:r>
                <a:rPr dirty="0" err="1"/>
                <a:t>comience</a:t>
              </a:r>
              <a:r>
                <a:rPr dirty="0"/>
                <a:t> el </a:t>
              </a:r>
              <a:r>
                <a:rPr dirty="0" err="1"/>
                <a:t>juego</a:t>
              </a:r>
              <a:r>
                <a:rPr dirty="0"/>
                <a:t>.</a:t>
              </a:r>
            </a:p>
          </p:txBody>
        </p:sp>
      </p:grpSp>
    </p:spTree>
    <p:extLst>
      <p:ext uri="{BB962C8B-B14F-4D97-AF65-F5344CB8AC3E}">
        <p14:creationId xmlns:p14="http://schemas.microsoft.com/office/powerpoint/2010/main" val="3114953424"/>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Rectángulo 3"/>
          <p:cNvSpPr/>
          <p:nvPr/>
        </p:nvSpPr>
        <p:spPr>
          <a:xfrm>
            <a:off x="4329403" y="5561045"/>
            <a:ext cx="7352526" cy="1296959"/>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Calibri"/>
              </a:defRPr>
            </a:pPr>
            <a:endParaRPr/>
          </a:p>
        </p:txBody>
      </p:sp>
      <p:pic>
        <p:nvPicPr>
          <p:cNvPr id="441" name="Imagen 8" descr="Imagen 8"/>
          <p:cNvPicPr>
            <a:picLocks noChangeAspect="1"/>
          </p:cNvPicPr>
          <p:nvPr/>
        </p:nvPicPr>
        <p:blipFill>
          <a:blip r:embed="rId2">
            <a:extLst/>
          </a:blip>
          <a:stretch>
            <a:fillRect/>
          </a:stretch>
        </p:blipFill>
        <p:spPr>
          <a:xfrm>
            <a:off x="8987742" y="6012896"/>
            <a:ext cx="1199219" cy="632199"/>
          </a:xfrm>
          <a:prstGeom prst="rect">
            <a:avLst/>
          </a:prstGeom>
          <a:ln w="12700">
            <a:miter lim="400000"/>
          </a:ln>
        </p:spPr>
      </p:pic>
      <p:pic>
        <p:nvPicPr>
          <p:cNvPr id="442" name="Imagen 9" descr="Imagen 9"/>
          <p:cNvPicPr>
            <a:picLocks noChangeAspect="1"/>
          </p:cNvPicPr>
          <p:nvPr/>
        </p:nvPicPr>
        <p:blipFill>
          <a:blip r:embed="rId3">
            <a:extLst/>
          </a:blip>
          <a:stretch>
            <a:fillRect/>
          </a:stretch>
        </p:blipFill>
        <p:spPr>
          <a:xfrm>
            <a:off x="10633246" y="6012469"/>
            <a:ext cx="1232290" cy="630184"/>
          </a:xfrm>
          <a:prstGeom prst="rect">
            <a:avLst/>
          </a:prstGeom>
          <a:ln w="12700">
            <a:miter lim="400000"/>
          </a:ln>
        </p:spPr>
      </p:pic>
      <p:pic>
        <p:nvPicPr>
          <p:cNvPr id="443" name="Imagen 10" descr="Imagen 10"/>
          <p:cNvPicPr>
            <a:picLocks noChangeAspect="1"/>
          </p:cNvPicPr>
          <p:nvPr/>
        </p:nvPicPr>
        <p:blipFill>
          <a:blip r:embed="rId4">
            <a:extLst/>
          </a:blip>
          <a:stretch>
            <a:fillRect/>
          </a:stretch>
        </p:blipFill>
        <p:spPr>
          <a:xfrm>
            <a:off x="4167089" y="5735832"/>
            <a:ext cx="4724402" cy="1395850"/>
          </a:xfrm>
          <a:prstGeom prst="rect">
            <a:avLst/>
          </a:prstGeom>
          <a:ln w="12700">
            <a:miter lim="400000"/>
          </a:ln>
        </p:spPr>
      </p:pic>
      <p:sp>
        <p:nvSpPr>
          <p:cNvPr id="444" name="Título 1"/>
          <p:cNvSpPr txBox="1">
            <a:spLocks noGrp="1"/>
          </p:cNvSpPr>
          <p:nvPr>
            <p:ph type="title"/>
          </p:nvPr>
        </p:nvSpPr>
        <p:spPr>
          <a:xfrm>
            <a:off x="130967" y="906733"/>
            <a:ext cx="11930065" cy="2133601"/>
          </a:xfrm>
          <a:prstGeom prst="rect">
            <a:avLst/>
          </a:prstGeom>
        </p:spPr>
        <p:txBody>
          <a:bodyPr/>
          <a:lstStyle/>
          <a:p>
            <a:r>
              <a:t>Imagina…</a:t>
            </a:r>
          </a:p>
        </p:txBody>
      </p:sp>
      <p:sp>
        <p:nvSpPr>
          <p:cNvPr id="445" name="Subtítulo 2"/>
          <p:cNvSpPr txBox="1">
            <a:spLocks noGrp="1"/>
          </p:cNvSpPr>
          <p:nvPr>
            <p:ph type="body" sz="half" idx="1"/>
          </p:nvPr>
        </p:nvSpPr>
        <p:spPr>
          <a:xfrm>
            <a:off x="1042417" y="3321281"/>
            <a:ext cx="9241126" cy="2691187"/>
          </a:xfrm>
          <a:prstGeom prst="rect">
            <a:avLst/>
          </a:prstGeom>
        </p:spPr>
        <p:txBody>
          <a:bodyPr>
            <a:normAutofit/>
          </a:bodyPr>
          <a:lstStyle/>
          <a:p>
            <a:r>
              <a:rPr lang="es-MX" dirty="0" smtClean="0"/>
              <a:t>Que tu gestión del cambio ha sido un éxito, sin embargo, sabes que no ha sido una tarea sencilla.</a:t>
            </a:r>
            <a:endParaRPr dirty="0"/>
          </a:p>
          <a:p>
            <a:endParaRPr dirty="0"/>
          </a:p>
          <a:p>
            <a:r>
              <a:rPr lang="es-MX" dirty="0" smtClean="0"/>
              <a:t>Entonces, </a:t>
            </a:r>
            <a:r>
              <a:rPr dirty="0" smtClean="0"/>
              <a:t>¿</a:t>
            </a:r>
            <a:r>
              <a:rPr lang="es-MX" dirty="0"/>
              <a:t>c</a:t>
            </a:r>
            <a:r>
              <a:rPr lang="es-MX" dirty="0" smtClean="0"/>
              <a:t>uáles serían las principales recomendaciones que compartirías para que la gestión del cambio afecte lo menor posible a la operación y al clima de cada una de tus sucursales</a:t>
            </a:r>
            <a:r>
              <a:rPr dirty="0" smtClean="0"/>
              <a:t>? </a:t>
            </a:r>
            <a:endParaRPr dirty="0"/>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smtClean="0"/>
              <a:t>Bibliografía</a:t>
            </a:r>
            <a:endParaRPr lang="es-MX" dirty="0"/>
          </a:p>
        </p:txBody>
      </p:sp>
      <p:sp>
        <p:nvSpPr>
          <p:cNvPr id="5" name="Marcador de texto 4"/>
          <p:cNvSpPr>
            <a:spLocks noGrp="1"/>
          </p:cNvSpPr>
          <p:nvPr>
            <p:ph type="body" idx="1"/>
          </p:nvPr>
        </p:nvSpPr>
        <p:spPr>
          <a:xfrm>
            <a:off x="1395984" y="1917065"/>
            <a:ext cx="10515600" cy="4097503"/>
          </a:xfrm>
        </p:spPr>
        <p:txBody>
          <a:bodyPr>
            <a:normAutofit/>
          </a:bodyPr>
          <a:lstStyle/>
          <a:p>
            <a:r>
              <a:rPr lang="es-MX" sz="2000" dirty="0" err="1" smtClean="0"/>
              <a:t>CogniFit</a:t>
            </a:r>
            <a:r>
              <a:rPr lang="es-MX" sz="2000" dirty="0" smtClean="0"/>
              <a:t> </a:t>
            </a:r>
            <a:r>
              <a:rPr lang="es-MX" sz="2000" dirty="0" err="1" smtClean="0"/>
              <a:t>Research</a:t>
            </a:r>
            <a:r>
              <a:rPr lang="es-MX" sz="2000" dirty="0" smtClean="0"/>
              <a:t>. (s.f.). </a:t>
            </a:r>
            <a:r>
              <a:rPr lang="es-MX" sz="2000" i="1" dirty="0" smtClean="0"/>
              <a:t>Percepción</a:t>
            </a:r>
            <a:r>
              <a:rPr lang="es-MX" sz="2000" dirty="0" smtClean="0"/>
              <a:t>. </a:t>
            </a:r>
            <a:r>
              <a:rPr lang="es-MX" sz="2000" dirty="0"/>
              <a:t>Recuperado de </a:t>
            </a:r>
            <a:r>
              <a:rPr lang="es-MX" sz="2000" dirty="0">
                <a:hlinkClick r:id="rId2"/>
              </a:rPr>
              <a:t>https://</a:t>
            </a:r>
            <a:r>
              <a:rPr lang="es-MX" sz="2000" dirty="0" smtClean="0">
                <a:hlinkClick r:id="rId2"/>
              </a:rPr>
              <a:t>www.cognifit.com/es/percepcion</a:t>
            </a:r>
            <a:r>
              <a:rPr lang="es-MX" sz="2000" dirty="0" smtClean="0"/>
              <a:t> </a:t>
            </a:r>
          </a:p>
          <a:p>
            <a:r>
              <a:rPr lang="es-MX" sz="2000" dirty="0" smtClean="0"/>
              <a:t>Aparicio, G. (2020). </a:t>
            </a:r>
            <a:r>
              <a:rPr lang="es-MX" sz="2000" i="1" dirty="0" smtClean="0"/>
              <a:t>Los </a:t>
            </a:r>
            <a:r>
              <a:rPr lang="es-MX" sz="2000" i="1" dirty="0" err="1" smtClean="0"/>
              <a:t>Stakeholders</a:t>
            </a:r>
            <a:r>
              <a:rPr lang="es-MX" sz="2000" i="1" dirty="0" smtClean="0"/>
              <a:t> de una empresa</a:t>
            </a:r>
            <a:r>
              <a:rPr lang="es-MX" sz="2000" dirty="0" smtClean="0"/>
              <a:t>. Recuperado </a:t>
            </a:r>
            <a:r>
              <a:rPr lang="es-MX" sz="2000" dirty="0"/>
              <a:t>de </a:t>
            </a:r>
            <a:r>
              <a:rPr lang="es-MX" sz="2000" dirty="0">
                <a:hlinkClick r:id="rId3"/>
              </a:rPr>
              <a:t>https://blog.bmv.com.mx/2020/02/los-stakeholders-de-una-empresa</a:t>
            </a:r>
            <a:r>
              <a:rPr lang="es-MX" sz="2000" dirty="0" smtClean="0">
                <a:hlinkClick r:id="rId3"/>
              </a:rPr>
              <a:t>/</a:t>
            </a:r>
            <a:endParaRPr lang="es-MX" sz="2000" dirty="0" smtClean="0"/>
          </a:p>
          <a:p>
            <a:r>
              <a:rPr lang="es-MX" sz="2000" dirty="0" smtClean="0"/>
              <a:t>Orellana, P. (2019). </a:t>
            </a:r>
            <a:r>
              <a:rPr lang="es-MX" sz="2000" i="1" dirty="0" smtClean="0"/>
              <a:t>Dirección estratégica</a:t>
            </a:r>
            <a:r>
              <a:rPr lang="es-MX" sz="2000" dirty="0" smtClean="0"/>
              <a:t>. </a:t>
            </a:r>
            <a:r>
              <a:rPr lang="es-MX" sz="2000" dirty="0"/>
              <a:t>Recuperado de </a:t>
            </a:r>
            <a:r>
              <a:rPr lang="es-MX" sz="2000" dirty="0">
                <a:hlinkClick r:id="rId4"/>
              </a:rPr>
              <a:t>https://</a:t>
            </a:r>
            <a:r>
              <a:rPr lang="es-MX" sz="2000" dirty="0" smtClean="0">
                <a:hlinkClick r:id="rId4"/>
              </a:rPr>
              <a:t>economipedia.com/definiciones/direccion-estrategica.html</a:t>
            </a:r>
            <a:endParaRPr lang="es-MX" sz="2000" dirty="0" smtClean="0"/>
          </a:p>
          <a:p>
            <a:r>
              <a:rPr lang="es-MX" sz="2000" dirty="0" err="1" smtClean="0"/>
              <a:t>Mobiliza</a:t>
            </a:r>
            <a:r>
              <a:rPr lang="es-MX" sz="2000" dirty="0" smtClean="0"/>
              <a:t> </a:t>
            </a:r>
            <a:r>
              <a:rPr lang="es-MX" sz="2000" dirty="0" err="1"/>
              <a:t>Academy</a:t>
            </a:r>
            <a:r>
              <a:rPr lang="es-MX" sz="2000" dirty="0"/>
              <a:t>. (s.f.). </a:t>
            </a:r>
            <a:r>
              <a:rPr lang="es-MX" sz="2000" i="1" dirty="0"/>
              <a:t>8 pasos del cambio éxitos de </a:t>
            </a:r>
            <a:r>
              <a:rPr lang="es-MX" sz="2000" i="1" dirty="0" err="1"/>
              <a:t>Jhon</a:t>
            </a:r>
            <a:r>
              <a:rPr lang="es-MX" sz="2000" i="1" dirty="0"/>
              <a:t> </a:t>
            </a:r>
            <a:r>
              <a:rPr lang="es-MX" sz="2000" i="1" dirty="0" err="1"/>
              <a:t>Kotter</a:t>
            </a:r>
            <a:r>
              <a:rPr lang="es-MX" sz="2000" dirty="0"/>
              <a:t>. Recuperado de </a:t>
            </a:r>
            <a:r>
              <a:rPr lang="es-MX" sz="2000" dirty="0">
                <a:hlinkClick r:id="rId5"/>
              </a:rPr>
              <a:t>https://mobilizaacademy.com/8-pasos-del-cambio/</a:t>
            </a:r>
            <a:r>
              <a:rPr lang="es-MX" sz="2000" dirty="0"/>
              <a:t> </a:t>
            </a:r>
          </a:p>
          <a:p>
            <a:r>
              <a:rPr lang="es-MX" sz="2000" dirty="0" smtClean="0">
                <a:solidFill>
                  <a:srgbClr val="000000"/>
                </a:solidFill>
                <a:sym typeface="Helvetica"/>
              </a:rPr>
              <a:t>Saiz</a:t>
            </a:r>
            <a:r>
              <a:rPr lang="es-MX" sz="2000" dirty="0">
                <a:solidFill>
                  <a:srgbClr val="000000"/>
                </a:solidFill>
                <a:sym typeface="Helvetica"/>
              </a:rPr>
              <a:t>, J. (2017). </a:t>
            </a:r>
            <a:r>
              <a:rPr lang="es-MX" sz="2000" i="1" dirty="0">
                <a:solidFill>
                  <a:srgbClr val="000000"/>
                </a:solidFill>
                <a:sym typeface="Helvetica"/>
              </a:rPr>
              <a:t>Modelo </a:t>
            </a:r>
            <a:r>
              <a:rPr lang="es-MX" sz="2000" i="1" dirty="0" err="1">
                <a:solidFill>
                  <a:srgbClr val="000000"/>
                </a:solidFill>
                <a:sym typeface="Helvetica"/>
              </a:rPr>
              <a:t>Kotter</a:t>
            </a:r>
            <a:r>
              <a:rPr lang="es-MX" sz="2000" i="1" dirty="0">
                <a:solidFill>
                  <a:srgbClr val="000000"/>
                </a:solidFill>
                <a:sym typeface="Helvetica"/>
              </a:rPr>
              <a:t>. El modelo de gestión de cambio</a:t>
            </a:r>
            <a:r>
              <a:rPr lang="es-MX" sz="2000" dirty="0">
                <a:solidFill>
                  <a:srgbClr val="000000"/>
                </a:solidFill>
                <a:sym typeface="Helvetica"/>
              </a:rPr>
              <a:t>. Recuperado </a:t>
            </a:r>
            <a:r>
              <a:rPr lang="es-MX" sz="2000" dirty="0"/>
              <a:t>de </a:t>
            </a:r>
            <a:r>
              <a:rPr lang="es-MX" sz="2000" dirty="0">
                <a:hlinkClick r:id="rId6"/>
              </a:rPr>
              <a:t>https://jorgesaiz.com/blog/modelo-kotter-gestion-del-cambio/</a:t>
            </a:r>
            <a:r>
              <a:rPr lang="es-MX" sz="2000" dirty="0"/>
              <a:t> </a:t>
            </a:r>
            <a:endParaRPr lang="es-MX" sz="2000" dirty="0">
              <a:solidFill>
                <a:srgbClr val="000000"/>
              </a:solidFill>
              <a:sym typeface="Helvetica"/>
            </a:endParaRPr>
          </a:p>
          <a:p>
            <a:endParaRPr lang="es-MX" sz="2000" dirty="0"/>
          </a:p>
        </p:txBody>
      </p:sp>
    </p:spTree>
    <p:extLst>
      <p:ext uri="{BB962C8B-B14F-4D97-AF65-F5344CB8AC3E}">
        <p14:creationId xmlns:p14="http://schemas.microsoft.com/office/powerpoint/2010/main" val="340674246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2" name="Rectángulo 3"/>
          <p:cNvGrpSpPr/>
          <p:nvPr/>
        </p:nvGrpSpPr>
        <p:grpSpPr>
          <a:xfrm>
            <a:off x="0" y="6051660"/>
            <a:ext cx="12192000" cy="806345"/>
            <a:chOff x="0" y="-1"/>
            <a:chExt cx="12192000" cy="806343"/>
          </a:xfrm>
        </p:grpSpPr>
        <p:sp>
          <p:nvSpPr>
            <p:cNvPr id="170" name="Rectángulo"/>
            <p:cNvSpPr/>
            <p:nvPr/>
          </p:nvSpPr>
          <p:spPr>
            <a:xfrm>
              <a:off x="0" y="-2"/>
              <a:ext cx="12192000" cy="806345"/>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171" name="v"/>
            <p:cNvSpPr txBox="1"/>
            <p:nvPr/>
          </p:nvSpPr>
          <p:spPr>
            <a:xfrm>
              <a:off x="45716" y="236624"/>
              <a:ext cx="12100566" cy="333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solidFill>
                    <a:srgbClr val="FFFFFF"/>
                  </a:solidFill>
                  <a:latin typeface="+mj-lt"/>
                  <a:ea typeface="+mj-ea"/>
                  <a:cs typeface="+mj-cs"/>
                  <a:sym typeface="Calibri"/>
                </a:defRPr>
              </a:lvl1pPr>
            </a:lstStyle>
            <a:p>
              <a:r>
                <a:t>v</a:t>
              </a:r>
            </a:p>
          </p:txBody>
        </p:sp>
      </p:grpSp>
      <p:pic>
        <p:nvPicPr>
          <p:cNvPr id="173" name="Imagen 4" descr="Imagen 4"/>
          <p:cNvPicPr>
            <a:picLocks noChangeAspect="1"/>
          </p:cNvPicPr>
          <p:nvPr/>
        </p:nvPicPr>
        <p:blipFill>
          <a:blip r:embed="rId2">
            <a:extLst/>
          </a:blip>
          <a:stretch>
            <a:fillRect/>
          </a:stretch>
        </p:blipFill>
        <p:spPr>
          <a:xfrm>
            <a:off x="9608849" y="6214629"/>
            <a:ext cx="963843" cy="508115"/>
          </a:xfrm>
          <a:prstGeom prst="rect">
            <a:avLst/>
          </a:prstGeom>
          <a:ln w="12700">
            <a:miter lim="400000"/>
          </a:ln>
        </p:spPr>
      </p:pic>
      <p:pic>
        <p:nvPicPr>
          <p:cNvPr id="174" name="Imagen 5" descr="Imagen 5"/>
          <p:cNvPicPr>
            <a:picLocks noChangeAspect="1"/>
          </p:cNvPicPr>
          <p:nvPr/>
        </p:nvPicPr>
        <p:blipFill>
          <a:blip r:embed="rId3">
            <a:extLst/>
          </a:blip>
          <a:stretch>
            <a:fillRect/>
          </a:stretch>
        </p:blipFill>
        <p:spPr>
          <a:xfrm>
            <a:off x="11016098" y="6218718"/>
            <a:ext cx="993588" cy="508114"/>
          </a:xfrm>
          <a:prstGeom prst="rect">
            <a:avLst/>
          </a:prstGeom>
          <a:ln w="12700">
            <a:miter lim="400000"/>
          </a:ln>
        </p:spPr>
      </p:pic>
      <p:pic>
        <p:nvPicPr>
          <p:cNvPr id="175" name="Imagen 7" descr="Imagen 7"/>
          <p:cNvPicPr>
            <a:picLocks noChangeAspect="1"/>
          </p:cNvPicPr>
          <p:nvPr/>
        </p:nvPicPr>
        <p:blipFill>
          <a:blip r:embed="rId4">
            <a:extLst/>
          </a:blip>
          <a:stretch>
            <a:fillRect/>
          </a:stretch>
        </p:blipFill>
        <p:spPr>
          <a:xfrm>
            <a:off x="-128894" y="5735832"/>
            <a:ext cx="4724404" cy="1395850"/>
          </a:xfrm>
          <a:prstGeom prst="rect">
            <a:avLst/>
          </a:prstGeom>
          <a:ln w="12700">
            <a:miter lim="400000"/>
          </a:ln>
        </p:spPr>
      </p:pic>
      <p:sp>
        <p:nvSpPr>
          <p:cNvPr id="176" name="Título 1"/>
          <p:cNvSpPr txBox="1">
            <a:spLocks noGrp="1"/>
          </p:cNvSpPr>
          <p:nvPr>
            <p:ph type="title"/>
          </p:nvPr>
        </p:nvSpPr>
        <p:spPr>
          <a:xfrm>
            <a:off x="655320" y="-30717"/>
            <a:ext cx="10515600" cy="1325563"/>
          </a:xfrm>
          <a:prstGeom prst="rect">
            <a:avLst/>
          </a:prstGeom>
        </p:spPr>
        <p:txBody>
          <a:bodyPr/>
          <a:lstStyle/>
          <a:p>
            <a:r>
              <a:rPr dirty="0"/>
              <a:t>Agenda del </a:t>
            </a:r>
            <a:r>
              <a:rPr dirty="0" err="1"/>
              <a:t>día</a:t>
            </a:r>
            <a:endParaRPr dirty="0"/>
          </a:p>
        </p:txBody>
      </p:sp>
      <p:sp>
        <p:nvSpPr>
          <p:cNvPr id="177" name="Marcador de contenido 2"/>
          <p:cNvSpPr txBox="1">
            <a:spLocks noGrp="1"/>
          </p:cNvSpPr>
          <p:nvPr>
            <p:ph type="body" idx="1"/>
          </p:nvPr>
        </p:nvSpPr>
        <p:spPr>
          <a:xfrm>
            <a:off x="471999" y="2076393"/>
            <a:ext cx="6302026" cy="3553977"/>
          </a:xfrm>
          <a:prstGeom prst="rect">
            <a:avLst/>
          </a:prstGeom>
        </p:spPr>
        <p:txBody>
          <a:bodyPr>
            <a:noAutofit/>
          </a:bodyPr>
          <a:lstStyle/>
          <a:p>
            <a:pPr marL="162305" indent="-162305" defTabSz="649223">
              <a:spcBef>
                <a:spcPts val="700"/>
              </a:spcBef>
              <a:defRPr sz="2484">
                <a:solidFill>
                  <a:srgbClr val="000000"/>
                </a:solidFill>
                <a:latin typeface="+mj-lt"/>
                <a:ea typeface="+mj-ea"/>
                <a:cs typeface="+mj-cs"/>
                <a:sym typeface="Calibri"/>
              </a:defRPr>
            </a:pPr>
            <a:r>
              <a:rPr sz="2000" dirty="0" err="1"/>
              <a:t>Explicación</a:t>
            </a:r>
            <a:r>
              <a:rPr sz="2000" dirty="0"/>
              <a:t> </a:t>
            </a:r>
            <a:r>
              <a:rPr sz="2000" dirty="0" smtClean="0"/>
              <a:t>general</a:t>
            </a:r>
            <a:r>
              <a:rPr lang="es-MX" sz="2000" dirty="0" smtClean="0"/>
              <a:t>.</a:t>
            </a:r>
            <a:endParaRPr sz="2000" dirty="0"/>
          </a:p>
          <a:p>
            <a:pPr marL="162305" indent="-162305" defTabSz="649223">
              <a:spcBef>
                <a:spcPts val="700"/>
              </a:spcBef>
              <a:defRPr sz="2484">
                <a:solidFill>
                  <a:srgbClr val="000000"/>
                </a:solidFill>
                <a:latin typeface="+mj-lt"/>
                <a:ea typeface="+mj-ea"/>
                <a:cs typeface="+mj-cs"/>
                <a:sym typeface="Calibri"/>
              </a:defRPr>
            </a:pPr>
            <a:r>
              <a:rPr sz="2000" dirty="0" err="1"/>
              <a:t>Tema</a:t>
            </a:r>
            <a:r>
              <a:rPr sz="2000" dirty="0"/>
              <a:t> </a:t>
            </a:r>
            <a:r>
              <a:rPr lang="es-MX" sz="2000" dirty="0" smtClean="0"/>
              <a:t>4.</a:t>
            </a:r>
            <a:endParaRPr lang="es-MX" sz="2000" dirty="0"/>
          </a:p>
          <a:p>
            <a:pPr marL="657605" lvl="1" indent="-162305" defTabSz="649223">
              <a:spcBef>
                <a:spcPts val="700"/>
              </a:spcBef>
              <a:defRPr sz="2484">
                <a:solidFill>
                  <a:srgbClr val="000000"/>
                </a:solidFill>
                <a:latin typeface="+mj-lt"/>
                <a:ea typeface="+mj-ea"/>
                <a:cs typeface="+mj-cs"/>
                <a:sym typeface="Calibri"/>
              </a:defRPr>
            </a:pPr>
            <a:r>
              <a:rPr lang="es-MX" sz="2000" dirty="0" smtClean="0"/>
              <a:t>Comunicación y entendimiento de percepciones en los niveles organizacionales.</a:t>
            </a:r>
            <a:endParaRPr lang="es-MX" sz="2000" dirty="0"/>
          </a:p>
          <a:p>
            <a:pPr marL="657605" lvl="1" indent="-162305" defTabSz="649223">
              <a:spcBef>
                <a:spcPts val="700"/>
              </a:spcBef>
              <a:defRPr sz="2484">
                <a:solidFill>
                  <a:srgbClr val="000000"/>
                </a:solidFill>
                <a:latin typeface="+mj-lt"/>
                <a:ea typeface="+mj-ea"/>
                <a:cs typeface="+mj-cs"/>
                <a:sym typeface="Calibri"/>
              </a:defRPr>
            </a:pPr>
            <a:r>
              <a:rPr lang="es-MX" sz="2000" dirty="0" err="1" smtClean="0"/>
              <a:t>Quiz</a:t>
            </a:r>
            <a:r>
              <a:rPr lang="es-MX" sz="2000" dirty="0" smtClean="0"/>
              <a:t>.</a:t>
            </a:r>
            <a:endParaRPr lang="es-MX" sz="2000" dirty="0"/>
          </a:p>
          <a:p>
            <a:pPr marL="657605" lvl="1" indent="-162305" defTabSz="649223">
              <a:spcBef>
                <a:spcPts val="700"/>
              </a:spcBef>
              <a:defRPr sz="2484">
                <a:solidFill>
                  <a:srgbClr val="000000"/>
                </a:solidFill>
                <a:latin typeface="+mj-lt"/>
                <a:ea typeface="+mj-ea"/>
                <a:cs typeface="+mj-cs"/>
                <a:sym typeface="Calibri"/>
              </a:defRPr>
            </a:pPr>
            <a:r>
              <a:rPr lang="es-MX" sz="2000" dirty="0" smtClean="0"/>
              <a:t>Actividad de cierre tema.</a:t>
            </a:r>
            <a:endParaRPr sz="2000" dirty="0"/>
          </a:p>
          <a:p>
            <a:pPr marL="162305" indent="-162305" defTabSz="649223">
              <a:spcBef>
                <a:spcPts val="700"/>
              </a:spcBef>
              <a:defRPr sz="2484">
                <a:solidFill>
                  <a:srgbClr val="000000"/>
                </a:solidFill>
                <a:latin typeface="+mj-lt"/>
                <a:ea typeface="+mj-ea"/>
                <a:cs typeface="+mj-cs"/>
                <a:sym typeface="Calibri"/>
              </a:defRPr>
            </a:pPr>
            <a:r>
              <a:rPr sz="2000" dirty="0" err="1"/>
              <a:t>Tema</a:t>
            </a:r>
            <a:r>
              <a:rPr sz="2000" dirty="0"/>
              <a:t> </a:t>
            </a:r>
            <a:r>
              <a:rPr lang="es-MX" sz="2000" dirty="0" smtClean="0"/>
              <a:t>5.</a:t>
            </a:r>
            <a:endParaRPr lang="es-MX" sz="2000" dirty="0"/>
          </a:p>
          <a:p>
            <a:pPr marL="657605" lvl="1" indent="-162305" defTabSz="649223">
              <a:spcBef>
                <a:spcPts val="700"/>
              </a:spcBef>
              <a:defRPr sz="2484">
                <a:solidFill>
                  <a:srgbClr val="000000"/>
                </a:solidFill>
                <a:latin typeface="+mj-lt"/>
                <a:ea typeface="+mj-ea"/>
                <a:cs typeface="+mj-cs"/>
                <a:sym typeface="Calibri"/>
              </a:defRPr>
            </a:pPr>
            <a:r>
              <a:rPr lang="es-MX" sz="2000" dirty="0" smtClean="0"/>
              <a:t>Los recursos del cambio.</a:t>
            </a:r>
            <a:endParaRPr lang="es-MX" sz="2000" dirty="0"/>
          </a:p>
          <a:p>
            <a:pPr marL="657605" lvl="1" indent="-162305" defTabSz="649223">
              <a:spcBef>
                <a:spcPts val="700"/>
              </a:spcBef>
              <a:defRPr sz="2484">
                <a:solidFill>
                  <a:srgbClr val="000000"/>
                </a:solidFill>
                <a:latin typeface="+mj-lt"/>
                <a:ea typeface="+mj-ea"/>
                <a:cs typeface="+mj-cs"/>
                <a:sym typeface="Calibri"/>
              </a:defRPr>
            </a:pPr>
            <a:r>
              <a:rPr sz="2000" dirty="0" smtClean="0"/>
              <a:t>Quiz</a:t>
            </a:r>
            <a:r>
              <a:rPr lang="es-MX" sz="2000" dirty="0" smtClean="0"/>
              <a:t>.</a:t>
            </a:r>
            <a:endParaRPr lang="es-MX" sz="2000" dirty="0"/>
          </a:p>
          <a:p>
            <a:pPr marL="657605" lvl="1" indent="-162305" defTabSz="649223">
              <a:spcBef>
                <a:spcPts val="700"/>
              </a:spcBef>
              <a:defRPr sz="2484">
                <a:solidFill>
                  <a:srgbClr val="000000"/>
                </a:solidFill>
                <a:latin typeface="+mj-lt"/>
                <a:ea typeface="+mj-ea"/>
                <a:cs typeface="+mj-cs"/>
                <a:sym typeface="Calibri"/>
              </a:defRPr>
            </a:pPr>
            <a:r>
              <a:rPr sz="2000" dirty="0" err="1" smtClean="0"/>
              <a:t>Actividad</a:t>
            </a:r>
            <a:r>
              <a:rPr sz="2000" dirty="0" smtClean="0"/>
              <a:t> </a:t>
            </a:r>
            <a:r>
              <a:rPr sz="2000" dirty="0"/>
              <a:t>de </a:t>
            </a:r>
            <a:r>
              <a:rPr sz="2000" dirty="0" err="1"/>
              <a:t>cierre</a:t>
            </a:r>
            <a:r>
              <a:rPr sz="2000" dirty="0"/>
              <a:t> </a:t>
            </a:r>
            <a:r>
              <a:rPr sz="2000" dirty="0" err="1" smtClean="0"/>
              <a:t>tema</a:t>
            </a:r>
            <a:r>
              <a:rPr lang="es-MX" sz="2000" dirty="0" smtClean="0"/>
              <a:t>.</a:t>
            </a:r>
            <a:endParaRPr sz="2000" dirty="0"/>
          </a:p>
          <a:p>
            <a:pPr marL="0" indent="0" defTabSz="649223">
              <a:spcBef>
                <a:spcPts val="700"/>
              </a:spcBef>
              <a:buSzTx/>
              <a:buFontTx/>
              <a:buNone/>
              <a:defRPr sz="2484">
                <a:solidFill>
                  <a:srgbClr val="000000"/>
                </a:solidFill>
                <a:latin typeface="+mj-lt"/>
                <a:ea typeface="+mj-ea"/>
                <a:cs typeface="+mj-cs"/>
                <a:sym typeface="Calibri"/>
              </a:defRPr>
            </a:pPr>
            <a:endParaRPr lang="es-MX" sz="2000" dirty="0">
              <a:solidFill>
                <a:srgbClr val="000000"/>
              </a:solidFill>
              <a:sym typeface="Calibri"/>
            </a:endParaRPr>
          </a:p>
          <a:p>
            <a:pPr marL="0" indent="0" defTabSz="649223">
              <a:spcBef>
                <a:spcPts val="700"/>
              </a:spcBef>
              <a:buSzTx/>
              <a:buFontTx/>
              <a:buNone/>
              <a:defRPr sz="2484">
                <a:solidFill>
                  <a:srgbClr val="000000"/>
                </a:solidFill>
                <a:latin typeface="+mj-lt"/>
                <a:ea typeface="+mj-ea"/>
                <a:cs typeface="+mj-cs"/>
                <a:sym typeface="Calibri"/>
              </a:defRPr>
            </a:pPr>
            <a:endParaRPr lang="es-MX" sz="2000" dirty="0" smtClean="0"/>
          </a:p>
          <a:p>
            <a:pPr marL="0" indent="0" defTabSz="649223">
              <a:spcBef>
                <a:spcPts val="700"/>
              </a:spcBef>
              <a:buSzTx/>
              <a:buFontTx/>
              <a:buNone/>
              <a:defRPr sz="2484">
                <a:solidFill>
                  <a:srgbClr val="000000"/>
                </a:solidFill>
                <a:latin typeface="+mj-lt"/>
                <a:ea typeface="+mj-ea"/>
                <a:cs typeface="+mj-cs"/>
                <a:sym typeface="Calibri"/>
              </a:defRPr>
            </a:pPr>
            <a:endParaRPr sz="2000" dirty="0"/>
          </a:p>
        </p:txBody>
      </p:sp>
      <p:sp>
        <p:nvSpPr>
          <p:cNvPr id="2" name="Rectángulo 1"/>
          <p:cNvSpPr/>
          <p:nvPr/>
        </p:nvSpPr>
        <p:spPr>
          <a:xfrm>
            <a:off x="7317192" y="2220460"/>
            <a:ext cx="4583314" cy="3182923"/>
          </a:xfrm>
          <a:prstGeom prst="rect">
            <a:avLst/>
          </a:prstGeom>
        </p:spPr>
        <p:txBody>
          <a:bodyPr wrap="square">
            <a:spAutoFit/>
          </a:bodyPr>
          <a:lstStyle/>
          <a:p>
            <a:pPr marL="342900" indent="-342900" defTabSz="649223">
              <a:spcBef>
                <a:spcPts val="700"/>
              </a:spcBef>
              <a:buFont typeface="Arial" panose="020B0604020202020204" pitchFamily="34" charset="0"/>
              <a:buChar char="•"/>
              <a:defRPr sz="2484">
                <a:solidFill>
                  <a:srgbClr val="000000"/>
                </a:solidFill>
                <a:latin typeface="+mj-lt"/>
                <a:ea typeface="+mj-ea"/>
                <a:cs typeface="+mj-cs"/>
                <a:sym typeface="Calibri"/>
              </a:defRPr>
            </a:pPr>
            <a:r>
              <a:rPr lang="es-MX" sz="2000" dirty="0">
                <a:sym typeface="Calibri"/>
              </a:rPr>
              <a:t>Tema </a:t>
            </a:r>
            <a:r>
              <a:rPr lang="es-MX" sz="2000" dirty="0" smtClean="0">
                <a:sym typeface="Calibri"/>
              </a:rPr>
              <a:t>6.</a:t>
            </a:r>
          </a:p>
          <a:p>
            <a:pPr marL="342900" indent="-342900" defTabSz="649223">
              <a:spcBef>
                <a:spcPts val="700"/>
              </a:spcBef>
              <a:buFont typeface="Arial" panose="020B0604020202020204" pitchFamily="34" charset="0"/>
              <a:buChar char="•"/>
              <a:defRPr sz="2484">
                <a:solidFill>
                  <a:srgbClr val="000000"/>
                </a:solidFill>
                <a:latin typeface="+mj-lt"/>
                <a:ea typeface="+mj-ea"/>
                <a:cs typeface="+mj-cs"/>
                <a:sym typeface="Calibri"/>
              </a:defRPr>
            </a:pPr>
            <a:r>
              <a:rPr lang="es-MX" sz="2000" dirty="0" smtClean="0">
                <a:sym typeface="Calibri"/>
              </a:rPr>
              <a:t>Gestión </a:t>
            </a:r>
            <a:r>
              <a:rPr lang="es-MX" sz="2000" dirty="0">
                <a:sym typeface="Calibri"/>
              </a:rPr>
              <a:t>de la </a:t>
            </a:r>
            <a:r>
              <a:rPr lang="es-MX" sz="2000" dirty="0" smtClean="0">
                <a:sym typeface="Calibri"/>
              </a:rPr>
              <a:t>resistencia.</a:t>
            </a:r>
          </a:p>
          <a:p>
            <a:pPr marL="625475" indent="-271463" defTabSz="649223">
              <a:spcBef>
                <a:spcPts val="700"/>
              </a:spcBef>
              <a:buFont typeface="Arial" panose="020B0604020202020204" pitchFamily="34" charset="0"/>
              <a:buChar char="•"/>
              <a:defRPr sz="2484">
                <a:solidFill>
                  <a:srgbClr val="000000"/>
                </a:solidFill>
                <a:latin typeface="+mj-lt"/>
                <a:ea typeface="+mj-ea"/>
                <a:cs typeface="+mj-cs"/>
                <a:sym typeface="Calibri"/>
              </a:defRPr>
            </a:pPr>
            <a:r>
              <a:rPr lang="es-MX" sz="2000" dirty="0" err="1" smtClean="0">
                <a:sym typeface="Calibri"/>
              </a:rPr>
              <a:t>Quiz</a:t>
            </a:r>
            <a:r>
              <a:rPr lang="es-MX" sz="2000" dirty="0" smtClean="0">
                <a:sym typeface="Calibri"/>
              </a:rPr>
              <a:t>.</a:t>
            </a:r>
            <a:endParaRPr lang="es-MX" sz="2000" dirty="0">
              <a:sym typeface="Calibri"/>
            </a:endParaRPr>
          </a:p>
          <a:p>
            <a:pPr marL="625475" indent="-271463" defTabSz="649223">
              <a:spcBef>
                <a:spcPts val="700"/>
              </a:spcBef>
              <a:buFont typeface="Arial" panose="020B0604020202020204" pitchFamily="34" charset="0"/>
              <a:buChar char="•"/>
              <a:defRPr sz="2484">
                <a:solidFill>
                  <a:srgbClr val="000000"/>
                </a:solidFill>
                <a:latin typeface="+mj-lt"/>
                <a:ea typeface="+mj-ea"/>
                <a:cs typeface="+mj-cs"/>
                <a:sym typeface="Calibri"/>
              </a:defRPr>
            </a:pPr>
            <a:r>
              <a:rPr lang="es-MX" sz="2000" dirty="0" smtClean="0">
                <a:sym typeface="Calibri"/>
              </a:rPr>
              <a:t>Actividad </a:t>
            </a:r>
            <a:r>
              <a:rPr lang="es-MX" sz="2000" dirty="0">
                <a:sym typeface="Calibri"/>
              </a:rPr>
              <a:t>de cierre </a:t>
            </a:r>
            <a:r>
              <a:rPr lang="es-MX" sz="2000" dirty="0" smtClean="0">
                <a:sym typeface="Calibri"/>
              </a:rPr>
              <a:t>tema.</a:t>
            </a:r>
            <a:endParaRPr lang="es-MX" sz="2000" dirty="0">
              <a:sym typeface="Calibri"/>
            </a:endParaRPr>
          </a:p>
          <a:p>
            <a:pPr marL="342900" indent="-342900" defTabSz="649223">
              <a:spcBef>
                <a:spcPts val="700"/>
              </a:spcBef>
              <a:buFont typeface="Arial" panose="020B0604020202020204" pitchFamily="34" charset="0"/>
              <a:buChar char="•"/>
              <a:defRPr sz="2484">
                <a:solidFill>
                  <a:srgbClr val="000000"/>
                </a:solidFill>
                <a:latin typeface="+mj-lt"/>
                <a:ea typeface="+mj-ea"/>
                <a:cs typeface="+mj-cs"/>
                <a:sym typeface="Calibri"/>
              </a:defRPr>
            </a:pPr>
            <a:r>
              <a:rPr lang="es-MX" sz="2000" dirty="0">
                <a:sym typeface="Calibri"/>
              </a:rPr>
              <a:t>Tema </a:t>
            </a:r>
            <a:r>
              <a:rPr lang="es-MX" sz="2000" dirty="0" smtClean="0">
                <a:sym typeface="Calibri"/>
              </a:rPr>
              <a:t>7.</a:t>
            </a:r>
          </a:p>
          <a:p>
            <a:pPr marL="625475" lvl="1" indent="-271463" defTabSz="649223">
              <a:spcBef>
                <a:spcPts val="700"/>
              </a:spcBef>
              <a:buFont typeface="Arial" panose="020B0604020202020204" pitchFamily="34" charset="0"/>
              <a:buChar char="•"/>
              <a:defRPr sz="2484">
                <a:solidFill>
                  <a:srgbClr val="000000"/>
                </a:solidFill>
                <a:latin typeface="+mj-lt"/>
                <a:ea typeface="+mj-ea"/>
                <a:cs typeface="+mj-cs"/>
                <a:sym typeface="Calibri"/>
              </a:defRPr>
            </a:pPr>
            <a:r>
              <a:rPr lang="es-MX" sz="2000" dirty="0" smtClean="0">
                <a:sym typeface="Calibri"/>
              </a:rPr>
              <a:t>Modelo </a:t>
            </a:r>
            <a:r>
              <a:rPr lang="es-MX" sz="2000" dirty="0" err="1" smtClean="0">
                <a:sym typeface="Calibri"/>
              </a:rPr>
              <a:t>Kotter</a:t>
            </a:r>
            <a:r>
              <a:rPr lang="es-MX" sz="2000" dirty="0" smtClean="0">
                <a:sym typeface="Calibri"/>
              </a:rPr>
              <a:t>.</a:t>
            </a:r>
            <a:endParaRPr lang="es-MX" sz="2000" dirty="0">
              <a:sym typeface="Calibri"/>
            </a:endParaRPr>
          </a:p>
          <a:p>
            <a:pPr marL="625475" lvl="1" indent="-271463" defTabSz="649223">
              <a:spcBef>
                <a:spcPts val="700"/>
              </a:spcBef>
              <a:buFont typeface="Arial" panose="020B0604020202020204" pitchFamily="34" charset="0"/>
              <a:buChar char="•"/>
              <a:defRPr sz="2484">
                <a:solidFill>
                  <a:srgbClr val="000000"/>
                </a:solidFill>
                <a:latin typeface="+mj-lt"/>
                <a:ea typeface="+mj-ea"/>
                <a:cs typeface="+mj-cs"/>
                <a:sym typeface="Calibri"/>
              </a:defRPr>
            </a:pPr>
            <a:r>
              <a:rPr lang="es-MX" sz="2000" dirty="0" err="1" smtClean="0">
                <a:sym typeface="Calibri"/>
              </a:rPr>
              <a:t>Quiz</a:t>
            </a:r>
            <a:r>
              <a:rPr lang="es-MX" sz="2000" dirty="0" smtClean="0">
                <a:sym typeface="Calibri"/>
              </a:rPr>
              <a:t>.</a:t>
            </a:r>
            <a:endParaRPr lang="es-MX" sz="2000" dirty="0">
              <a:sym typeface="Calibri"/>
            </a:endParaRPr>
          </a:p>
          <a:p>
            <a:pPr marL="625475" lvl="1" indent="-271463" defTabSz="649223">
              <a:spcBef>
                <a:spcPts val="700"/>
              </a:spcBef>
              <a:buFont typeface="Arial" panose="020B0604020202020204" pitchFamily="34" charset="0"/>
              <a:buChar char="•"/>
              <a:defRPr sz="2484">
                <a:solidFill>
                  <a:srgbClr val="000000"/>
                </a:solidFill>
                <a:latin typeface="+mj-lt"/>
                <a:ea typeface="+mj-ea"/>
                <a:cs typeface="+mj-cs"/>
                <a:sym typeface="Calibri"/>
              </a:defRPr>
            </a:pPr>
            <a:r>
              <a:rPr lang="es-MX" sz="2000" dirty="0" smtClean="0">
                <a:sym typeface="Calibri"/>
              </a:rPr>
              <a:t>Actividad </a:t>
            </a:r>
            <a:r>
              <a:rPr lang="es-MX" sz="2000" dirty="0">
                <a:sym typeface="Calibri"/>
              </a:rPr>
              <a:t>de cierre </a:t>
            </a:r>
            <a:r>
              <a:rPr lang="es-MX" sz="2000" dirty="0" smtClean="0">
                <a:sym typeface="Calibri"/>
              </a:rPr>
              <a:t>tema.</a:t>
            </a:r>
            <a:endParaRPr lang="es-MX" sz="2000" dirty="0">
              <a:sym typeface="Calibri"/>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1" name="Rectángulo 3"/>
          <p:cNvGrpSpPr/>
          <p:nvPr/>
        </p:nvGrpSpPr>
        <p:grpSpPr>
          <a:xfrm>
            <a:off x="0" y="6051660"/>
            <a:ext cx="12192000" cy="806345"/>
            <a:chOff x="0" y="-1"/>
            <a:chExt cx="12192000" cy="806343"/>
          </a:xfrm>
        </p:grpSpPr>
        <p:sp>
          <p:nvSpPr>
            <p:cNvPr id="179" name="Rectángulo"/>
            <p:cNvSpPr/>
            <p:nvPr/>
          </p:nvSpPr>
          <p:spPr>
            <a:xfrm>
              <a:off x="0" y="-2"/>
              <a:ext cx="12192000" cy="806345"/>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180" name="v"/>
            <p:cNvSpPr txBox="1"/>
            <p:nvPr/>
          </p:nvSpPr>
          <p:spPr>
            <a:xfrm>
              <a:off x="45716" y="236624"/>
              <a:ext cx="12100566" cy="333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solidFill>
                    <a:srgbClr val="FFFFFF"/>
                  </a:solidFill>
                  <a:latin typeface="+mj-lt"/>
                  <a:ea typeface="+mj-ea"/>
                  <a:cs typeface="+mj-cs"/>
                  <a:sym typeface="Calibri"/>
                </a:defRPr>
              </a:lvl1pPr>
            </a:lstStyle>
            <a:p>
              <a:r>
                <a:t>v</a:t>
              </a:r>
            </a:p>
          </p:txBody>
        </p:sp>
      </p:grpSp>
      <p:pic>
        <p:nvPicPr>
          <p:cNvPr id="182" name="Imagen 4" descr="Imagen 4"/>
          <p:cNvPicPr>
            <a:picLocks noChangeAspect="1"/>
          </p:cNvPicPr>
          <p:nvPr/>
        </p:nvPicPr>
        <p:blipFill>
          <a:blip r:embed="rId2">
            <a:extLst/>
          </a:blip>
          <a:stretch>
            <a:fillRect/>
          </a:stretch>
        </p:blipFill>
        <p:spPr>
          <a:xfrm>
            <a:off x="9608849" y="6214629"/>
            <a:ext cx="963843" cy="508115"/>
          </a:xfrm>
          <a:prstGeom prst="rect">
            <a:avLst/>
          </a:prstGeom>
          <a:ln w="12700">
            <a:miter lim="400000"/>
          </a:ln>
        </p:spPr>
      </p:pic>
      <p:pic>
        <p:nvPicPr>
          <p:cNvPr id="183" name="Imagen 5" descr="Imagen 5"/>
          <p:cNvPicPr>
            <a:picLocks noChangeAspect="1"/>
          </p:cNvPicPr>
          <p:nvPr/>
        </p:nvPicPr>
        <p:blipFill>
          <a:blip r:embed="rId3">
            <a:extLst/>
          </a:blip>
          <a:stretch>
            <a:fillRect/>
          </a:stretch>
        </p:blipFill>
        <p:spPr>
          <a:xfrm>
            <a:off x="11016098" y="6218718"/>
            <a:ext cx="993588" cy="508114"/>
          </a:xfrm>
          <a:prstGeom prst="rect">
            <a:avLst/>
          </a:prstGeom>
          <a:ln w="12700">
            <a:miter lim="400000"/>
          </a:ln>
        </p:spPr>
      </p:pic>
      <p:pic>
        <p:nvPicPr>
          <p:cNvPr id="184" name="Imagen 7" descr="Imagen 7"/>
          <p:cNvPicPr>
            <a:picLocks noChangeAspect="1"/>
          </p:cNvPicPr>
          <p:nvPr/>
        </p:nvPicPr>
        <p:blipFill>
          <a:blip r:embed="rId4">
            <a:extLst/>
          </a:blip>
          <a:stretch>
            <a:fillRect/>
          </a:stretch>
        </p:blipFill>
        <p:spPr>
          <a:xfrm>
            <a:off x="-128894" y="5735832"/>
            <a:ext cx="4724404" cy="1395850"/>
          </a:xfrm>
          <a:prstGeom prst="rect">
            <a:avLst/>
          </a:prstGeom>
          <a:ln w="12700">
            <a:miter lim="400000"/>
          </a:ln>
        </p:spPr>
      </p:pic>
      <p:sp>
        <p:nvSpPr>
          <p:cNvPr id="185" name="Título 1"/>
          <p:cNvSpPr txBox="1">
            <a:spLocks noGrp="1"/>
          </p:cNvSpPr>
          <p:nvPr>
            <p:ph type="title"/>
          </p:nvPr>
        </p:nvSpPr>
        <p:spPr>
          <a:prstGeom prst="rect">
            <a:avLst/>
          </a:prstGeom>
        </p:spPr>
        <p:txBody>
          <a:bodyPr/>
          <a:lstStyle>
            <a:lvl1pPr defTabSz="786383">
              <a:defRPr sz="5100"/>
            </a:lvl1pPr>
          </a:lstStyle>
          <a:p>
            <a:r>
              <a:rPr dirty="0" err="1"/>
              <a:t>Tema</a:t>
            </a:r>
            <a:r>
              <a:rPr dirty="0"/>
              <a:t> </a:t>
            </a:r>
            <a:r>
              <a:rPr lang="es-MX" dirty="0" smtClean="0"/>
              <a:t>4.</a:t>
            </a:r>
            <a:endParaRPr dirty="0"/>
          </a:p>
        </p:txBody>
      </p:sp>
      <p:sp>
        <p:nvSpPr>
          <p:cNvPr id="186" name="Título 1"/>
          <p:cNvSpPr txBox="1"/>
          <p:nvPr/>
        </p:nvSpPr>
        <p:spPr>
          <a:xfrm>
            <a:off x="838200" y="1301582"/>
            <a:ext cx="10515601" cy="13255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fontScale="70000" lnSpcReduction="20000"/>
          </a:bodyPr>
          <a:lstStyle>
            <a:lvl1pPr defTabSz="786383">
              <a:lnSpc>
                <a:spcPct val="90000"/>
              </a:lnSpc>
              <a:defRPr sz="5100" b="1">
                <a:solidFill>
                  <a:srgbClr val="001589"/>
                </a:solidFill>
                <a:latin typeface="Arial"/>
                <a:ea typeface="Arial"/>
                <a:cs typeface="Arial"/>
                <a:sym typeface="Arial"/>
              </a:defRPr>
            </a:lvl1pPr>
          </a:lstStyle>
          <a:p>
            <a:r>
              <a:rPr lang="es-MX" dirty="0"/>
              <a:t>Comunicación y entendimiento de percepciones en los niveles organizacionales</a:t>
            </a:r>
            <a:endParaRPr dirty="0"/>
          </a:p>
        </p:txBody>
      </p:sp>
      <p:pic>
        <p:nvPicPr>
          <p:cNvPr id="1026" name="Picture 2" descr="Concepto de red de negocios. - Foto de stock de Negocio libre de derecho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8644" y="2957600"/>
            <a:ext cx="4234710" cy="282038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8408258" y="5408651"/>
            <a:ext cx="3365024" cy="369332"/>
          </a:xfrm>
          <a:prstGeom prst="rect">
            <a:avLst/>
          </a:prstGeom>
        </p:spPr>
        <p:txBody>
          <a:bodyPr wrap="none">
            <a:spAutoFit/>
          </a:bodyPr>
          <a:lstStyle/>
          <a:p>
            <a:r>
              <a:rPr lang="es-MX" dirty="0">
                <a:solidFill>
                  <a:srgbClr val="0C0D0D"/>
                </a:solidFill>
                <a:latin typeface="iStock Maquette"/>
              </a:rPr>
              <a:t>ID de la fotografía:1068618692</a:t>
            </a:r>
            <a:endParaRPr lang="es-MX" dirty="0"/>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1" name="Rectángulo 3"/>
          <p:cNvGrpSpPr/>
          <p:nvPr/>
        </p:nvGrpSpPr>
        <p:grpSpPr>
          <a:xfrm>
            <a:off x="0" y="6051660"/>
            <a:ext cx="12192000" cy="806345"/>
            <a:chOff x="0" y="-1"/>
            <a:chExt cx="12192000" cy="806343"/>
          </a:xfrm>
        </p:grpSpPr>
        <p:sp>
          <p:nvSpPr>
            <p:cNvPr id="189" name="Rectángulo"/>
            <p:cNvSpPr/>
            <p:nvPr/>
          </p:nvSpPr>
          <p:spPr>
            <a:xfrm>
              <a:off x="0" y="-2"/>
              <a:ext cx="12192000" cy="806345"/>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190" name="v"/>
            <p:cNvSpPr txBox="1"/>
            <p:nvPr/>
          </p:nvSpPr>
          <p:spPr>
            <a:xfrm>
              <a:off x="45716" y="236624"/>
              <a:ext cx="12100566" cy="333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solidFill>
                    <a:srgbClr val="FFFFFF"/>
                  </a:solidFill>
                  <a:latin typeface="+mj-lt"/>
                  <a:ea typeface="+mj-ea"/>
                  <a:cs typeface="+mj-cs"/>
                  <a:sym typeface="Calibri"/>
                </a:defRPr>
              </a:lvl1pPr>
            </a:lstStyle>
            <a:p>
              <a:r>
                <a:t>v</a:t>
              </a:r>
            </a:p>
          </p:txBody>
        </p:sp>
      </p:grpSp>
      <p:pic>
        <p:nvPicPr>
          <p:cNvPr id="192" name="Imagen 4" descr="Imagen 4"/>
          <p:cNvPicPr>
            <a:picLocks noChangeAspect="1"/>
          </p:cNvPicPr>
          <p:nvPr/>
        </p:nvPicPr>
        <p:blipFill>
          <a:blip r:embed="rId2">
            <a:extLst/>
          </a:blip>
          <a:stretch>
            <a:fillRect/>
          </a:stretch>
        </p:blipFill>
        <p:spPr>
          <a:xfrm>
            <a:off x="9608849" y="6214629"/>
            <a:ext cx="963843" cy="508115"/>
          </a:xfrm>
          <a:prstGeom prst="rect">
            <a:avLst/>
          </a:prstGeom>
          <a:ln w="12700">
            <a:miter lim="400000"/>
          </a:ln>
        </p:spPr>
      </p:pic>
      <p:pic>
        <p:nvPicPr>
          <p:cNvPr id="193" name="Imagen 5" descr="Imagen 5"/>
          <p:cNvPicPr>
            <a:picLocks noChangeAspect="1"/>
          </p:cNvPicPr>
          <p:nvPr/>
        </p:nvPicPr>
        <p:blipFill>
          <a:blip r:embed="rId3">
            <a:extLst/>
          </a:blip>
          <a:stretch>
            <a:fillRect/>
          </a:stretch>
        </p:blipFill>
        <p:spPr>
          <a:xfrm>
            <a:off x="11016098" y="6218718"/>
            <a:ext cx="993588" cy="508114"/>
          </a:xfrm>
          <a:prstGeom prst="rect">
            <a:avLst/>
          </a:prstGeom>
          <a:ln w="12700">
            <a:miter lim="400000"/>
          </a:ln>
        </p:spPr>
      </p:pic>
      <p:pic>
        <p:nvPicPr>
          <p:cNvPr id="194" name="Imagen 7" descr="Imagen 7"/>
          <p:cNvPicPr>
            <a:picLocks noChangeAspect="1"/>
          </p:cNvPicPr>
          <p:nvPr/>
        </p:nvPicPr>
        <p:blipFill>
          <a:blip r:embed="rId4">
            <a:extLst/>
          </a:blip>
          <a:stretch>
            <a:fillRect/>
          </a:stretch>
        </p:blipFill>
        <p:spPr>
          <a:xfrm>
            <a:off x="-128894" y="5735832"/>
            <a:ext cx="4724404" cy="1395850"/>
          </a:xfrm>
          <a:prstGeom prst="rect">
            <a:avLst/>
          </a:prstGeom>
          <a:ln w="12700">
            <a:miter lim="400000"/>
          </a:ln>
        </p:spPr>
      </p:pic>
      <p:sp>
        <p:nvSpPr>
          <p:cNvPr id="195" name="Título 1"/>
          <p:cNvSpPr txBox="1">
            <a:spLocks noGrp="1"/>
          </p:cNvSpPr>
          <p:nvPr>
            <p:ph type="title"/>
          </p:nvPr>
        </p:nvSpPr>
        <p:spPr>
          <a:xfrm>
            <a:off x="838196" y="365124"/>
            <a:ext cx="10997635" cy="1021889"/>
          </a:xfrm>
          <a:prstGeom prst="rect">
            <a:avLst/>
          </a:prstGeom>
        </p:spPr>
        <p:txBody>
          <a:bodyPr/>
          <a:lstStyle>
            <a:lvl1pPr defTabSz="223113">
              <a:defRPr sz="6000">
                <a:solidFill>
                  <a:srgbClr val="2F5496"/>
                </a:solidFill>
                <a:latin typeface="+mj-lt"/>
                <a:ea typeface="+mj-ea"/>
                <a:cs typeface="+mj-cs"/>
                <a:sym typeface="Calibri"/>
              </a:defRPr>
            </a:lvl1pPr>
          </a:lstStyle>
          <a:p>
            <a:r>
              <a:t>Discusión grupal </a:t>
            </a:r>
          </a:p>
        </p:txBody>
      </p:sp>
      <p:sp>
        <p:nvSpPr>
          <p:cNvPr id="196" name="CuadroTexto 12"/>
          <p:cNvSpPr txBox="1"/>
          <p:nvPr/>
        </p:nvSpPr>
        <p:spPr>
          <a:xfrm>
            <a:off x="583907" y="1460615"/>
            <a:ext cx="5773372" cy="39566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320842" indent="-320842">
              <a:lnSpc>
                <a:spcPct val="107000"/>
              </a:lnSpc>
              <a:spcBef>
                <a:spcPts val="800"/>
              </a:spcBef>
              <a:buSzPct val="100000"/>
              <a:buAutoNum type="arabicPeriod"/>
              <a:defRPr sz="2400">
                <a:latin typeface="+mj-lt"/>
                <a:ea typeface="+mj-ea"/>
                <a:cs typeface="+mj-cs"/>
                <a:sym typeface="Calibri"/>
              </a:defRPr>
            </a:pPr>
            <a:r>
              <a:rPr dirty="0" smtClean="0"/>
              <a:t>¿</a:t>
            </a:r>
            <a:r>
              <a:rPr lang="es-MX" dirty="0" smtClean="0"/>
              <a:t>Qué tan fácilmente identificas el </a:t>
            </a:r>
            <a:r>
              <a:rPr lang="es-MX" sz="2400" dirty="0" smtClean="0">
                <a:solidFill>
                  <a:schemeClr val="accent1"/>
                </a:solidFill>
                <a:latin typeface="+mj-lt"/>
                <a:ea typeface="+mj-ea"/>
                <a:cs typeface="+mj-cs"/>
              </a:rPr>
              <a:t>estilo </a:t>
            </a:r>
            <a:r>
              <a:rPr lang="es-MX" sz="2400" dirty="0">
                <a:solidFill>
                  <a:schemeClr val="accent1"/>
                </a:solidFill>
                <a:latin typeface="+mj-lt"/>
                <a:ea typeface="+mj-ea"/>
                <a:cs typeface="+mj-cs"/>
              </a:rPr>
              <a:t>de </a:t>
            </a:r>
            <a:r>
              <a:rPr lang="es-MX" sz="2400" dirty="0" smtClean="0">
                <a:solidFill>
                  <a:schemeClr val="accent1"/>
                </a:solidFill>
                <a:latin typeface="+mj-lt"/>
                <a:ea typeface="+mj-ea"/>
                <a:cs typeface="+mj-cs"/>
              </a:rPr>
              <a:t>comunicación </a:t>
            </a:r>
            <a:r>
              <a:rPr lang="es-MX" sz="2400" dirty="0" smtClean="0">
                <a:solidFill>
                  <a:schemeClr val="tx1"/>
                </a:solidFill>
                <a:latin typeface="+mj-lt"/>
                <a:ea typeface="+mj-ea"/>
                <a:cs typeface="+mj-cs"/>
              </a:rPr>
              <a:t>que </a:t>
            </a:r>
            <a:r>
              <a:rPr lang="es-MX" dirty="0" smtClean="0">
                <a:solidFill>
                  <a:schemeClr val="tx1"/>
                </a:solidFill>
              </a:rPr>
              <a:t>tienen </a:t>
            </a:r>
            <a:r>
              <a:rPr lang="es-MX" dirty="0" smtClean="0"/>
              <a:t>los colaboradores de tus equipos </a:t>
            </a:r>
            <a:r>
              <a:rPr dirty="0" smtClean="0"/>
              <a:t>?</a:t>
            </a:r>
            <a:endParaRPr dirty="0"/>
          </a:p>
          <a:p>
            <a:pPr marL="320842" indent="-320842">
              <a:lnSpc>
                <a:spcPct val="107000"/>
              </a:lnSpc>
              <a:spcBef>
                <a:spcPts val="800"/>
              </a:spcBef>
              <a:buSzPct val="100000"/>
              <a:buAutoNum type="arabicPeriod"/>
              <a:defRPr sz="2400">
                <a:latin typeface="+mj-lt"/>
                <a:ea typeface="+mj-ea"/>
                <a:cs typeface="+mj-cs"/>
                <a:sym typeface="Calibri"/>
              </a:defRPr>
            </a:pPr>
            <a:r>
              <a:rPr dirty="0" smtClean="0"/>
              <a:t>¿</a:t>
            </a:r>
            <a:r>
              <a:rPr lang="es-MX" dirty="0" smtClean="0"/>
              <a:t>Cómo validas que la </a:t>
            </a:r>
            <a:r>
              <a:rPr lang="es-MX" sz="2400" dirty="0" smtClean="0">
                <a:solidFill>
                  <a:schemeClr val="accent1"/>
                </a:solidFill>
                <a:latin typeface="+mj-lt"/>
                <a:ea typeface="+mj-ea"/>
                <a:cs typeface="+mj-cs"/>
              </a:rPr>
              <a:t>percepción</a:t>
            </a:r>
            <a:r>
              <a:rPr lang="es-MX" dirty="0" smtClean="0"/>
              <a:t> de tus acciones sea la que estás buscando</a:t>
            </a:r>
            <a:r>
              <a:rPr dirty="0" smtClean="0"/>
              <a:t>?</a:t>
            </a:r>
            <a:endParaRPr dirty="0"/>
          </a:p>
          <a:p>
            <a:pPr marL="320842" indent="-320842">
              <a:lnSpc>
                <a:spcPct val="107000"/>
              </a:lnSpc>
              <a:spcBef>
                <a:spcPts val="800"/>
              </a:spcBef>
              <a:buSzPct val="100000"/>
              <a:buAutoNum type="arabicPeriod"/>
              <a:defRPr sz="2400">
                <a:latin typeface="+mj-lt"/>
                <a:ea typeface="+mj-ea"/>
                <a:cs typeface="+mj-cs"/>
                <a:sym typeface="Calibri"/>
              </a:defRPr>
            </a:pPr>
            <a:r>
              <a:rPr dirty="0" smtClean="0"/>
              <a:t>¿</a:t>
            </a:r>
            <a:r>
              <a:rPr lang="es-MX" dirty="0" smtClean="0"/>
              <a:t>Identificas el mensaje a través del </a:t>
            </a:r>
            <a:r>
              <a:rPr lang="es-MX" sz="2400" dirty="0">
                <a:solidFill>
                  <a:schemeClr val="accent1"/>
                </a:solidFill>
                <a:latin typeface="+mj-lt"/>
                <a:ea typeface="+mj-ea"/>
                <a:cs typeface="+mj-cs"/>
              </a:rPr>
              <a:t>lenguaje no verbal</a:t>
            </a:r>
            <a:r>
              <a:rPr lang="es-MX" dirty="0" smtClean="0"/>
              <a:t> que te envían</a:t>
            </a:r>
            <a:r>
              <a:rPr dirty="0" smtClean="0"/>
              <a:t>?</a:t>
            </a:r>
            <a:endParaRPr dirty="0"/>
          </a:p>
          <a:p>
            <a:pPr marL="320842" indent="-320842">
              <a:lnSpc>
                <a:spcPct val="107000"/>
              </a:lnSpc>
              <a:spcBef>
                <a:spcPts val="800"/>
              </a:spcBef>
              <a:buSzPct val="100000"/>
              <a:buAutoNum type="arabicPeriod"/>
              <a:defRPr sz="2400">
                <a:latin typeface="+mj-lt"/>
                <a:ea typeface="+mj-ea"/>
                <a:cs typeface="+mj-cs"/>
                <a:sym typeface="Calibri"/>
              </a:defRPr>
            </a:pPr>
            <a:r>
              <a:rPr dirty="0" smtClean="0"/>
              <a:t>¿</a:t>
            </a:r>
            <a:r>
              <a:rPr lang="es-MX" dirty="0" smtClean="0"/>
              <a:t>Cómo manejas la </a:t>
            </a:r>
            <a:r>
              <a:rPr lang="es-MX" sz="2400" dirty="0" smtClean="0">
                <a:solidFill>
                  <a:schemeClr val="accent1"/>
                </a:solidFill>
                <a:latin typeface="+mj-lt"/>
                <a:ea typeface="+mj-ea"/>
                <a:cs typeface="+mj-cs"/>
              </a:rPr>
              <a:t>jerarquía</a:t>
            </a:r>
            <a:r>
              <a:rPr lang="es-MX" dirty="0" smtClean="0"/>
              <a:t> con tus subordinados</a:t>
            </a:r>
            <a:r>
              <a:rPr dirty="0" smtClean="0"/>
              <a:t>?</a:t>
            </a:r>
            <a:endParaRPr dirty="0"/>
          </a:p>
        </p:txBody>
      </p:sp>
      <p:pic>
        <p:nvPicPr>
          <p:cNvPr id="2050" name="Picture 2" descr="Digital marketing social media megaphone Concept - Foto de stock de Comunicación libre de derech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9509" y="1549983"/>
            <a:ext cx="4788593" cy="2745024"/>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7207668" y="4517401"/>
            <a:ext cx="3365024" cy="369332"/>
          </a:xfrm>
          <a:prstGeom prst="rect">
            <a:avLst/>
          </a:prstGeom>
        </p:spPr>
        <p:txBody>
          <a:bodyPr wrap="none">
            <a:spAutoFit/>
          </a:bodyPr>
          <a:lstStyle/>
          <a:p>
            <a:r>
              <a:rPr lang="es-MX">
                <a:solidFill>
                  <a:srgbClr val="0C0D0D"/>
                </a:solidFill>
                <a:latin typeface="iStock Maquette"/>
              </a:rPr>
              <a:t>ID de la fotografía:1145423719</a:t>
            </a:r>
            <a:endParaRPr lang="es-MX"/>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2" name="Rectángulo 3"/>
          <p:cNvGrpSpPr/>
          <p:nvPr/>
        </p:nvGrpSpPr>
        <p:grpSpPr>
          <a:xfrm>
            <a:off x="0" y="6051660"/>
            <a:ext cx="12192000" cy="806345"/>
            <a:chOff x="0" y="-1"/>
            <a:chExt cx="12192000" cy="806343"/>
          </a:xfrm>
        </p:grpSpPr>
        <p:sp>
          <p:nvSpPr>
            <p:cNvPr id="200" name="Rectángulo"/>
            <p:cNvSpPr/>
            <p:nvPr/>
          </p:nvSpPr>
          <p:spPr>
            <a:xfrm>
              <a:off x="0" y="-2"/>
              <a:ext cx="12192000" cy="806345"/>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201" name="v"/>
            <p:cNvSpPr txBox="1"/>
            <p:nvPr/>
          </p:nvSpPr>
          <p:spPr>
            <a:xfrm>
              <a:off x="45716" y="236624"/>
              <a:ext cx="12100566" cy="333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solidFill>
                    <a:srgbClr val="FFFFFF"/>
                  </a:solidFill>
                  <a:latin typeface="+mj-lt"/>
                  <a:ea typeface="+mj-ea"/>
                  <a:cs typeface="+mj-cs"/>
                  <a:sym typeface="Calibri"/>
                </a:defRPr>
              </a:lvl1pPr>
            </a:lstStyle>
            <a:p>
              <a:r>
                <a:t>v</a:t>
              </a:r>
            </a:p>
          </p:txBody>
        </p:sp>
      </p:grpSp>
      <p:pic>
        <p:nvPicPr>
          <p:cNvPr id="203" name="Imagen 4" descr="Imagen 4"/>
          <p:cNvPicPr>
            <a:picLocks noChangeAspect="1"/>
          </p:cNvPicPr>
          <p:nvPr/>
        </p:nvPicPr>
        <p:blipFill>
          <a:blip r:embed="rId2">
            <a:extLst/>
          </a:blip>
          <a:stretch>
            <a:fillRect/>
          </a:stretch>
        </p:blipFill>
        <p:spPr>
          <a:xfrm>
            <a:off x="9608849" y="6214629"/>
            <a:ext cx="963843" cy="508115"/>
          </a:xfrm>
          <a:prstGeom prst="rect">
            <a:avLst/>
          </a:prstGeom>
          <a:ln w="12700">
            <a:miter lim="400000"/>
          </a:ln>
        </p:spPr>
      </p:pic>
      <p:pic>
        <p:nvPicPr>
          <p:cNvPr id="204" name="Imagen 5" descr="Imagen 5"/>
          <p:cNvPicPr>
            <a:picLocks noChangeAspect="1"/>
          </p:cNvPicPr>
          <p:nvPr/>
        </p:nvPicPr>
        <p:blipFill>
          <a:blip r:embed="rId3">
            <a:extLst/>
          </a:blip>
          <a:stretch>
            <a:fillRect/>
          </a:stretch>
        </p:blipFill>
        <p:spPr>
          <a:xfrm>
            <a:off x="11016098" y="6218718"/>
            <a:ext cx="993588" cy="508114"/>
          </a:xfrm>
          <a:prstGeom prst="rect">
            <a:avLst/>
          </a:prstGeom>
          <a:ln w="12700">
            <a:miter lim="400000"/>
          </a:ln>
        </p:spPr>
      </p:pic>
      <p:pic>
        <p:nvPicPr>
          <p:cNvPr id="205" name="Imagen 7" descr="Imagen 7"/>
          <p:cNvPicPr>
            <a:picLocks noChangeAspect="1"/>
          </p:cNvPicPr>
          <p:nvPr/>
        </p:nvPicPr>
        <p:blipFill>
          <a:blip r:embed="rId4">
            <a:extLst/>
          </a:blip>
          <a:stretch>
            <a:fillRect/>
          </a:stretch>
        </p:blipFill>
        <p:spPr>
          <a:xfrm>
            <a:off x="-128894" y="5735832"/>
            <a:ext cx="4724404" cy="1395850"/>
          </a:xfrm>
          <a:prstGeom prst="rect">
            <a:avLst/>
          </a:prstGeom>
          <a:ln w="12700">
            <a:miter lim="400000"/>
          </a:ln>
        </p:spPr>
      </p:pic>
      <p:sp>
        <p:nvSpPr>
          <p:cNvPr id="206" name="Título 1"/>
          <p:cNvSpPr txBox="1">
            <a:spLocks noGrp="1"/>
          </p:cNvSpPr>
          <p:nvPr>
            <p:ph type="title"/>
          </p:nvPr>
        </p:nvSpPr>
        <p:spPr>
          <a:xfrm>
            <a:off x="838196" y="365124"/>
            <a:ext cx="10997635" cy="1021889"/>
          </a:xfrm>
          <a:prstGeom prst="rect">
            <a:avLst/>
          </a:prstGeom>
        </p:spPr>
        <p:txBody>
          <a:bodyPr>
            <a:normAutofit/>
          </a:bodyPr>
          <a:lstStyle/>
          <a:p>
            <a:pPr defTabSz="194511">
              <a:defRPr sz="194">
                <a:solidFill>
                  <a:srgbClr val="2F5496"/>
                </a:solidFill>
                <a:latin typeface="+mj-lt"/>
                <a:ea typeface="+mj-ea"/>
                <a:cs typeface="+mj-cs"/>
                <a:sym typeface="Calibri"/>
              </a:defRPr>
            </a:pPr>
            <a:r>
              <a:rPr dirty="0"/>
              <a:t/>
            </a:r>
            <a:br>
              <a:rPr dirty="0"/>
            </a:br>
            <a:r>
              <a:rPr dirty="0"/>
              <a:t/>
            </a:r>
            <a:br>
              <a:rPr dirty="0"/>
            </a:br>
            <a:r>
              <a:rPr dirty="0"/>
              <a:t/>
            </a:r>
            <a:br>
              <a:rPr dirty="0"/>
            </a:br>
            <a:r>
              <a:rPr sz="2134" dirty="0" err="1">
                <a:solidFill>
                  <a:srgbClr val="001589"/>
                </a:solidFill>
                <a:latin typeface="Arial"/>
                <a:ea typeface="Arial"/>
                <a:cs typeface="Arial"/>
                <a:sym typeface="Arial"/>
              </a:rPr>
              <a:t>Actividad</a:t>
            </a:r>
            <a:r>
              <a:rPr sz="2134" dirty="0">
                <a:solidFill>
                  <a:srgbClr val="001589"/>
                </a:solidFill>
                <a:latin typeface="Arial"/>
                <a:ea typeface="Arial"/>
                <a:cs typeface="Arial"/>
                <a:sym typeface="Arial"/>
              </a:rPr>
              <a:t> 1:</a:t>
            </a:r>
            <a:br>
              <a:rPr sz="2134" dirty="0">
                <a:solidFill>
                  <a:srgbClr val="001589"/>
                </a:solidFill>
                <a:latin typeface="Arial"/>
                <a:ea typeface="Arial"/>
                <a:cs typeface="Arial"/>
                <a:sym typeface="Arial"/>
              </a:rPr>
            </a:br>
            <a:r>
              <a:rPr lang="es-MX" sz="2134" dirty="0" smtClean="0">
                <a:solidFill>
                  <a:srgbClr val="001589"/>
                </a:solidFill>
                <a:latin typeface="Arial"/>
                <a:ea typeface="Arial"/>
                <a:cs typeface="Arial"/>
                <a:sym typeface="Arial"/>
              </a:rPr>
              <a:t>Acciones para reforzar la percepción.</a:t>
            </a:r>
            <a:endParaRPr sz="2134" dirty="0">
              <a:solidFill>
                <a:srgbClr val="001589"/>
              </a:solidFill>
              <a:latin typeface="Arial"/>
              <a:ea typeface="Arial"/>
              <a:cs typeface="Arial"/>
              <a:sym typeface="Arial"/>
            </a:endParaRPr>
          </a:p>
        </p:txBody>
      </p:sp>
      <p:sp>
        <p:nvSpPr>
          <p:cNvPr id="207" name="Marcador de contenido 2"/>
          <p:cNvSpPr txBox="1">
            <a:spLocks noGrp="1"/>
          </p:cNvSpPr>
          <p:nvPr>
            <p:ph type="body" sz="half" idx="1"/>
          </p:nvPr>
        </p:nvSpPr>
        <p:spPr>
          <a:xfrm>
            <a:off x="1167380" y="2163972"/>
            <a:ext cx="5555616" cy="3516428"/>
          </a:xfrm>
          <a:prstGeom prst="rect">
            <a:avLst/>
          </a:prstGeom>
        </p:spPr>
        <p:txBody>
          <a:bodyPr>
            <a:normAutofit/>
          </a:bodyPr>
          <a:lstStyle/>
          <a:p>
            <a:pPr marL="0" indent="0">
              <a:lnSpc>
                <a:spcPct val="150000"/>
              </a:lnSpc>
              <a:spcBef>
                <a:spcPts val="0"/>
              </a:spcBef>
              <a:buSzTx/>
              <a:buNone/>
              <a:defRPr sz="2400">
                <a:latin typeface="+mj-lt"/>
                <a:ea typeface="+mj-ea"/>
                <a:cs typeface="+mj-cs"/>
                <a:sym typeface="Calibri"/>
              </a:defRPr>
            </a:pPr>
            <a:r>
              <a:rPr lang="es-MX" sz="2400" dirty="0" smtClean="0">
                <a:sym typeface="Calibri"/>
              </a:rPr>
              <a:t>Recordando que </a:t>
            </a:r>
            <a:r>
              <a:rPr lang="es-MX" sz="2400" dirty="0" err="1" smtClean="0">
                <a:sym typeface="Calibri"/>
              </a:rPr>
              <a:t>CogniFit</a:t>
            </a:r>
            <a:r>
              <a:rPr lang="es-MX" sz="2400" dirty="0" smtClean="0">
                <a:sym typeface="Calibri"/>
              </a:rPr>
              <a:t> </a:t>
            </a:r>
            <a:r>
              <a:rPr lang="es-MX" sz="2400" dirty="0" err="1" smtClean="0">
                <a:sym typeface="Calibri"/>
              </a:rPr>
              <a:t>Research</a:t>
            </a:r>
            <a:r>
              <a:rPr lang="es-MX" sz="2400" dirty="0" smtClean="0">
                <a:sym typeface="Calibri"/>
              </a:rPr>
              <a:t> (s.f.) define la  </a:t>
            </a:r>
            <a:r>
              <a:rPr lang="es-MX" sz="2400" b="1" dirty="0" smtClean="0">
                <a:sym typeface="Calibri"/>
              </a:rPr>
              <a:t>percepción</a:t>
            </a:r>
            <a:r>
              <a:rPr lang="es-MX" sz="2400" dirty="0" smtClean="0">
                <a:sym typeface="Calibri"/>
              </a:rPr>
              <a:t> como “la capacidad de captar, procesar y dar sentido en forma activa a la información que alcanza a ser comprendida por nuestros sentidos”.</a:t>
            </a:r>
            <a:endParaRPr lang="es-MX" dirty="0"/>
          </a:p>
        </p:txBody>
      </p:sp>
      <p:pic>
        <p:nvPicPr>
          <p:cNvPr id="3074" name="Picture 2" descr="Ilustración 3d abstracto Cara humana - Foto de stock de Percepción sensorial libre de derecho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0262" y="1427898"/>
            <a:ext cx="4137173" cy="336145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8123193" y="4939809"/>
            <a:ext cx="3236784" cy="369332"/>
          </a:xfrm>
          <a:prstGeom prst="rect">
            <a:avLst/>
          </a:prstGeom>
        </p:spPr>
        <p:txBody>
          <a:bodyPr wrap="none">
            <a:spAutoFit/>
          </a:bodyPr>
          <a:lstStyle/>
          <a:p>
            <a:r>
              <a:rPr lang="es-MX" dirty="0">
                <a:solidFill>
                  <a:srgbClr val="0C0D0D"/>
                </a:solidFill>
                <a:latin typeface="iStock Maquette"/>
              </a:rPr>
              <a:t>ID de la fotografía:477068125</a:t>
            </a:r>
            <a:endParaRPr lang="es-MX" dirty="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1" name="Rectángulo 3"/>
          <p:cNvGrpSpPr/>
          <p:nvPr/>
        </p:nvGrpSpPr>
        <p:grpSpPr>
          <a:xfrm>
            <a:off x="0" y="6051660"/>
            <a:ext cx="12192000" cy="806345"/>
            <a:chOff x="0" y="-1"/>
            <a:chExt cx="12192000" cy="806343"/>
          </a:xfrm>
        </p:grpSpPr>
        <p:sp>
          <p:nvSpPr>
            <p:cNvPr id="209" name="Rectángulo"/>
            <p:cNvSpPr/>
            <p:nvPr/>
          </p:nvSpPr>
          <p:spPr>
            <a:xfrm>
              <a:off x="0" y="-2"/>
              <a:ext cx="12192000" cy="806345"/>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210" name="v"/>
            <p:cNvSpPr txBox="1"/>
            <p:nvPr/>
          </p:nvSpPr>
          <p:spPr>
            <a:xfrm>
              <a:off x="45716" y="236624"/>
              <a:ext cx="12100566" cy="333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solidFill>
                    <a:srgbClr val="FFFFFF"/>
                  </a:solidFill>
                  <a:latin typeface="+mj-lt"/>
                  <a:ea typeface="+mj-ea"/>
                  <a:cs typeface="+mj-cs"/>
                  <a:sym typeface="Calibri"/>
                </a:defRPr>
              </a:lvl1pPr>
            </a:lstStyle>
            <a:p>
              <a:r>
                <a:t>v</a:t>
              </a:r>
            </a:p>
          </p:txBody>
        </p:sp>
      </p:grpSp>
      <p:pic>
        <p:nvPicPr>
          <p:cNvPr id="212" name="Imagen 4" descr="Imagen 4"/>
          <p:cNvPicPr>
            <a:picLocks noChangeAspect="1"/>
          </p:cNvPicPr>
          <p:nvPr/>
        </p:nvPicPr>
        <p:blipFill>
          <a:blip r:embed="rId2">
            <a:extLst/>
          </a:blip>
          <a:stretch>
            <a:fillRect/>
          </a:stretch>
        </p:blipFill>
        <p:spPr>
          <a:xfrm>
            <a:off x="9608849" y="6214629"/>
            <a:ext cx="963843" cy="508115"/>
          </a:xfrm>
          <a:prstGeom prst="rect">
            <a:avLst/>
          </a:prstGeom>
          <a:ln w="12700">
            <a:miter lim="400000"/>
          </a:ln>
        </p:spPr>
      </p:pic>
      <p:pic>
        <p:nvPicPr>
          <p:cNvPr id="213" name="Imagen 5" descr="Imagen 5"/>
          <p:cNvPicPr>
            <a:picLocks noChangeAspect="1"/>
          </p:cNvPicPr>
          <p:nvPr/>
        </p:nvPicPr>
        <p:blipFill>
          <a:blip r:embed="rId3">
            <a:extLst/>
          </a:blip>
          <a:stretch>
            <a:fillRect/>
          </a:stretch>
        </p:blipFill>
        <p:spPr>
          <a:xfrm>
            <a:off x="11016098" y="6218718"/>
            <a:ext cx="993588" cy="508114"/>
          </a:xfrm>
          <a:prstGeom prst="rect">
            <a:avLst/>
          </a:prstGeom>
          <a:ln w="12700">
            <a:miter lim="400000"/>
          </a:ln>
        </p:spPr>
      </p:pic>
      <p:pic>
        <p:nvPicPr>
          <p:cNvPr id="214" name="Imagen 7" descr="Imagen 7"/>
          <p:cNvPicPr>
            <a:picLocks noChangeAspect="1"/>
          </p:cNvPicPr>
          <p:nvPr/>
        </p:nvPicPr>
        <p:blipFill>
          <a:blip r:embed="rId4">
            <a:extLst/>
          </a:blip>
          <a:stretch>
            <a:fillRect/>
          </a:stretch>
        </p:blipFill>
        <p:spPr>
          <a:xfrm>
            <a:off x="-128894" y="5735832"/>
            <a:ext cx="4724404" cy="1395850"/>
          </a:xfrm>
          <a:prstGeom prst="rect">
            <a:avLst/>
          </a:prstGeom>
          <a:ln w="12700">
            <a:miter lim="400000"/>
          </a:ln>
        </p:spPr>
      </p:pic>
      <p:sp>
        <p:nvSpPr>
          <p:cNvPr id="215" name="Título 1"/>
          <p:cNvSpPr txBox="1">
            <a:spLocks noGrp="1"/>
          </p:cNvSpPr>
          <p:nvPr>
            <p:ph type="title"/>
          </p:nvPr>
        </p:nvSpPr>
        <p:spPr>
          <a:xfrm>
            <a:off x="838196" y="365124"/>
            <a:ext cx="10997635" cy="1021889"/>
          </a:xfrm>
          <a:prstGeom prst="rect">
            <a:avLst/>
          </a:prstGeom>
        </p:spPr>
        <p:txBody>
          <a:bodyPr>
            <a:normAutofit/>
          </a:bodyPr>
          <a:lstStyle/>
          <a:p>
            <a:pPr defTabSz="194511">
              <a:defRPr sz="194">
                <a:solidFill>
                  <a:srgbClr val="2F5496"/>
                </a:solidFill>
                <a:latin typeface="+mj-lt"/>
                <a:ea typeface="+mj-ea"/>
                <a:cs typeface="+mj-cs"/>
                <a:sym typeface="Calibri"/>
              </a:defRPr>
            </a:pPr>
            <a:r>
              <a:rPr dirty="0"/>
              <a:t/>
            </a:r>
            <a:br>
              <a:rPr dirty="0"/>
            </a:br>
            <a:r>
              <a:rPr dirty="0"/>
              <a:t/>
            </a:r>
            <a:br>
              <a:rPr dirty="0"/>
            </a:br>
            <a:r>
              <a:rPr dirty="0"/>
              <a:t/>
            </a:r>
            <a:br>
              <a:rPr dirty="0"/>
            </a:br>
            <a:r>
              <a:rPr sz="2134" dirty="0" err="1">
                <a:solidFill>
                  <a:srgbClr val="001589"/>
                </a:solidFill>
                <a:latin typeface="Arial"/>
                <a:ea typeface="Arial"/>
                <a:cs typeface="Arial"/>
                <a:sym typeface="Arial"/>
              </a:rPr>
              <a:t>Actividad</a:t>
            </a:r>
            <a:r>
              <a:rPr sz="2134" dirty="0">
                <a:solidFill>
                  <a:srgbClr val="001589"/>
                </a:solidFill>
                <a:latin typeface="Arial"/>
                <a:ea typeface="Arial"/>
                <a:cs typeface="Arial"/>
                <a:sym typeface="Arial"/>
              </a:rPr>
              <a:t> 1:</a:t>
            </a:r>
            <a:br>
              <a:rPr sz="2134" dirty="0">
                <a:solidFill>
                  <a:srgbClr val="001589"/>
                </a:solidFill>
                <a:latin typeface="Arial"/>
                <a:ea typeface="Arial"/>
                <a:cs typeface="Arial"/>
                <a:sym typeface="Arial"/>
              </a:rPr>
            </a:br>
            <a:r>
              <a:rPr lang="es-MX" sz="2134" dirty="0" smtClean="0">
                <a:solidFill>
                  <a:srgbClr val="001589"/>
                </a:solidFill>
                <a:latin typeface="Arial"/>
                <a:ea typeface="Arial"/>
                <a:cs typeface="Arial"/>
                <a:sym typeface="Arial"/>
              </a:rPr>
              <a:t>Acciones para reforzar la percepción.</a:t>
            </a:r>
            <a:endParaRPr sz="2134" dirty="0">
              <a:solidFill>
                <a:srgbClr val="001589"/>
              </a:solidFill>
              <a:latin typeface="Arial"/>
              <a:ea typeface="Arial"/>
              <a:cs typeface="Arial"/>
              <a:sym typeface="Arial"/>
            </a:endParaRPr>
          </a:p>
        </p:txBody>
      </p:sp>
      <p:sp>
        <p:nvSpPr>
          <p:cNvPr id="216" name="Marcador de contenido 2"/>
          <p:cNvSpPr txBox="1">
            <a:spLocks noGrp="1"/>
          </p:cNvSpPr>
          <p:nvPr>
            <p:ph type="body" sz="quarter" idx="1"/>
          </p:nvPr>
        </p:nvSpPr>
        <p:spPr>
          <a:xfrm>
            <a:off x="881302" y="2189148"/>
            <a:ext cx="4428278" cy="2701126"/>
          </a:xfrm>
          <a:prstGeom prst="rect">
            <a:avLst/>
          </a:prstGeom>
        </p:spPr>
        <p:txBody>
          <a:bodyPr/>
          <a:lstStyle/>
          <a:p>
            <a:pPr marL="0" indent="0" defTabSz="905255">
              <a:spcBef>
                <a:spcPts val="900"/>
              </a:spcBef>
              <a:buSzTx/>
              <a:buNone/>
              <a:defRPr sz="2100" b="1">
                <a:latin typeface="+mj-lt"/>
                <a:ea typeface="+mj-ea"/>
                <a:cs typeface="+mj-cs"/>
                <a:sym typeface="Calibri"/>
              </a:defRPr>
            </a:pPr>
            <a:r>
              <a:rPr lang="es-MX" dirty="0" smtClean="0"/>
              <a:t>Instrucciones:</a:t>
            </a:r>
            <a:endParaRPr lang="es-MX" sz="2400" dirty="0" smtClean="0"/>
          </a:p>
          <a:p>
            <a:pPr marL="0" indent="0" defTabSz="905255">
              <a:spcBef>
                <a:spcPts val="900"/>
              </a:spcBef>
              <a:buSzTx/>
              <a:buNone/>
              <a:defRPr sz="2100">
                <a:latin typeface="+mj-lt"/>
                <a:ea typeface="+mj-ea"/>
                <a:cs typeface="+mj-cs"/>
                <a:sym typeface="Calibri"/>
              </a:defRPr>
            </a:pPr>
            <a:r>
              <a:rPr lang="es-MX" dirty="0" smtClean="0"/>
              <a:t>Con las herramientas con las que ahora cuentas, identifica cuáles son cuatro de las principales acciones que has realizado con tus equipos para mejorar la comunicación y la percepción.</a:t>
            </a:r>
          </a:p>
          <a:p>
            <a:pPr marL="0" indent="0" defTabSz="905255">
              <a:spcBef>
                <a:spcPts val="900"/>
              </a:spcBef>
              <a:buSzTx/>
              <a:buNone/>
              <a:defRPr sz="2100">
                <a:latin typeface="+mj-lt"/>
                <a:ea typeface="+mj-ea"/>
                <a:cs typeface="+mj-cs"/>
                <a:sym typeface="Calibri"/>
              </a:defRPr>
            </a:pPr>
            <a:r>
              <a:rPr lang="es-MX" dirty="0" smtClean="0"/>
              <a:t>Asimismo, identifica en qué te han sido funcionales.</a:t>
            </a:r>
            <a:endParaRPr lang="es-MX" dirty="0"/>
          </a:p>
        </p:txBody>
      </p:sp>
      <p:graphicFrame>
        <p:nvGraphicFramePr>
          <p:cNvPr id="2" name="Tabla 1"/>
          <p:cNvGraphicFramePr>
            <a:graphicFrameLocks noGrp="1"/>
          </p:cNvGraphicFramePr>
          <p:nvPr>
            <p:extLst>
              <p:ext uri="{D42A27DB-BD31-4B8C-83A1-F6EECF244321}">
                <p14:modId xmlns:p14="http://schemas.microsoft.com/office/powerpoint/2010/main" val="2550323124"/>
              </p:ext>
            </p:extLst>
          </p:nvPr>
        </p:nvGraphicFramePr>
        <p:xfrm>
          <a:off x="6301918" y="2353706"/>
          <a:ext cx="5210974" cy="3540039"/>
        </p:xfrm>
        <a:graphic>
          <a:graphicData uri="http://schemas.openxmlformats.org/drawingml/2006/table">
            <a:tbl>
              <a:tblPr firstRow="1" bandRow="1">
                <a:tableStyleId>{5940675A-B579-460E-94D1-54222C63F5DA}</a:tableStyleId>
              </a:tblPr>
              <a:tblGrid>
                <a:gridCol w="2605487">
                  <a:extLst>
                    <a:ext uri="{9D8B030D-6E8A-4147-A177-3AD203B41FA5}">
                      <a16:colId xmlns:a16="http://schemas.microsoft.com/office/drawing/2014/main" val="1572054241"/>
                    </a:ext>
                  </a:extLst>
                </a:gridCol>
                <a:gridCol w="2605487">
                  <a:extLst>
                    <a:ext uri="{9D8B030D-6E8A-4147-A177-3AD203B41FA5}">
                      <a16:colId xmlns:a16="http://schemas.microsoft.com/office/drawing/2014/main" val="164485845"/>
                    </a:ext>
                  </a:extLst>
                </a:gridCol>
              </a:tblGrid>
              <a:tr h="485295">
                <a:tc>
                  <a:txBody>
                    <a:bodyPr/>
                    <a:lstStyle/>
                    <a:p>
                      <a:pPr algn="ctr"/>
                      <a:r>
                        <a:rPr lang="es-MX" sz="2400" b="1" dirty="0" smtClean="0"/>
                        <a:t>Acciones </a:t>
                      </a:r>
                      <a:endParaRPr lang="es-MX" b="1" dirty="0"/>
                    </a:p>
                  </a:txBody>
                  <a:tcPr/>
                </a:tc>
                <a:tc>
                  <a:txBody>
                    <a:bodyPr/>
                    <a:lstStyle/>
                    <a:p>
                      <a:pPr algn="ctr"/>
                      <a:r>
                        <a:rPr lang="es-MX" sz="2400" b="1" dirty="0" smtClean="0"/>
                        <a:t>Funcionalidad</a:t>
                      </a:r>
                      <a:r>
                        <a:rPr lang="es-MX" sz="2000" b="1" baseline="0" dirty="0" smtClean="0"/>
                        <a:t> </a:t>
                      </a:r>
                      <a:endParaRPr lang="es-MX" b="1" dirty="0"/>
                    </a:p>
                  </a:txBody>
                  <a:tcPr/>
                </a:tc>
                <a:extLst>
                  <a:ext uri="{0D108BD9-81ED-4DB2-BD59-A6C34878D82A}">
                    <a16:rowId xmlns:a16="http://schemas.microsoft.com/office/drawing/2014/main" val="3904206742"/>
                  </a:ext>
                </a:extLst>
              </a:tr>
              <a:tr h="763686">
                <a:tc>
                  <a:txBody>
                    <a:bodyPr/>
                    <a:lstStyle/>
                    <a:p>
                      <a:endParaRPr lang="es-MX" dirty="0"/>
                    </a:p>
                  </a:txBody>
                  <a:tcPr/>
                </a:tc>
                <a:tc>
                  <a:txBody>
                    <a:bodyPr/>
                    <a:lstStyle/>
                    <a:p>
                      <a:endParaRPr lang="es-MX" dirty="0"/>
                    </a:p>
                  </a:txBody>
                  <a:tcPr/>
                </a:tc>
                <a:extLst>
                  <a:ext uri="{0D108BD9-81ED-4DB2-BD59-A6C34878D82A}">
                    <a16:rowId xmlns:a16="http://schemas.microsoft.com/office/drawing/2014/main" val="1660237964"/>
                  </a:ext>
                </a:extLst>
              </a:tr>
              <a:tr h="763686">
                <a:tc>
                  <a:txBody>
                    <a:bodyPr/>
                    <a:lstStyle/>
                    <a:p>
                      <a:endParaRPr lang="es-MX" dirty="0"/>
                    </a:p>
                  </a:txBody>
                  <a:tcPr/>
                </a:tc>
                <a:tc>
                  <a:txBody>
                    <a:bodyPr/>
                    <a:lstStyle/>
                    <a:p>
                      <a:endParaRPr lang="es-MX" dirty="0"/>
                    </a:p>
                  </a:txBody>
                  <a:tcPr/>
                </a:tc>
                <a:extLst>
                  <a:ext uri="{0D108BD9-81ED-4DB2-BD59-A6C34878D82A}">
                    <a16:rowId xmlns:a16="http://schemas.microsoft.com/office/drawing/2014/main" val="684509669"/>
                  </a:ext>
                </a:extLst>
              </a:tr>
              <a:tr h="763686">
                <a:tc>
                  <a:txBody>
                    <a:bodyPr/>
                    <a:lstStyle/>
                    <a:p>
                      <a:endParaRPr lang="es-MX" dirty="0"/>
                    </a:p>
                  </a:txBody>
                  <a:tcPr/>
                </a:tc>
                <a:tc>
                  <a:txBody>
                    <a:bodyPr/>
                    <a:lstStyle/>
                    <a:p>
                      <a:endParaRPr lang="es-MX" dirty="0"/>
                    </a:p>
                  </a:txBody>
                  <a:tcPr/>
                </a:tc>
                <a:extLst>
                  <a:ext uri="{0D108BD9-81ED-4DB2-BD59-A6C34878D82A}">
                    <a16:rowId xmlns:a16="http://schemas.microsoft.com/office/drawing/2014/main" val="37977569"/>
                  </a:ext>
                </a:extLst>
              </a:tr>
              <a:tr h="763686">
                <a:tc>
                  <a:txBody>
                    <a:bodyPr/>
                    <a:lstStyle/>
                    <a:p>
                      <a:endParaRPr lang="es-MX" dirty="0"/>
                    </a:p>
                  </a:txBody>
                  <a:tcPr/>
                </a:tc>
                <a:tc>
                  <a:txBody>
                    <a:bodyPr/>
                    <a:lstStyle/>
                    <a:p>
                      <a:endParaRPr lang="es-MX" dirty="0"/>
                    </a:p>
                  </a:txBody>
                  <a:tcPr/>
                </a:tc>
                <a:extLst>
                  <a:ext uri="{0D108BD9-81ED-4DB2-BD59-A6C34878D82A}">
                    <a16:rowId xmlns:a16="http://schemas.microsoft.com/office/drawing/2014/main" val="706116162"/>
                  </a:ext>
                </a:extLst>
              </a:tr>
            </a:tbl>
          </a:graphicData>
        </a:graphic>
      </p:graphicFrame>
      <p:pic>
        <p:nvPicPr>
          <p:cNvPr id="4098" name="Picture 2" descr="Oreja y cierre de las manos femeninas. Copiar espacio. Papel desgarrado, fondo amarillo. El concepto de espionaje, espionaje, chismes y la prensa amarilla. - Foto de stock de Escuchar libre de derecho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555" t="6673" r="21210" b="8538"/>
          <a:stretch/>
        </p:blipFill>
        <p:spPr bwMode="auto">
          <a:xfrm>
            <a:off x="9298094" y="333168"/>
            <a:ext cx="1585352" cy="1648308"/>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5542381" y="1759243"/>
            <a:ext cx="3365024" cy="369332"/>
          </a:xfrm>
          <a:prstGeom prst="rect">
            <a:avLst/>
          </a:prstGeom>
        </p:spPr>
        <p:txBody>
          <a:bodyPr wrap="none">
            <a:spAutoFit/>
          </a:bodyPr>
          <a:lstStyle/>
          <a:p>
            <a:r>
              <a:rPr lang="es-MX" dirty="0">
                <a:solidFill>
                  <a:srgbClr val="0C0D0D"/>
                </a:solidFill>
                <a:latin typeface="iStock Maquette"/>
              </a:rPr>
              <a:t>ID de la fotografía:1170664224</a:t>
            </a:r>
            <a:endParaRPr lang="es-MX" dirty="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3" name="Rectángulo 3"/>
          <p:cNvGrpSpPr/>
          <p:nvPr/>
        </p:nvGrpSpPr>
        <p:grpSpPr>
          <a:xfrm>
            <a:off x="0" y="6051660"/>
            <a:ext cx="12192000" cy="806345"/>
            <a:chOff x="0" y="-1"/>
            <a:chExt cx="12192000" cy="806343"/>
          </a:xfrm>
        </p:grpSpPr>
        <p:sp>
          <p:nvSpPr>
            <p:cNvPr id="231" name="Rectángulo"/>
            <p:cNvSpPr/>
            <p:nvPr/>
          </p:nvSpPr>
          <p:spPr>
            <a:xfrm>
              <a:off x="0" y="-2"/>
              <a:ext cx="12192000" cy="806345"/>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endParaRPr/>
            </a:p>
          </p:txBody>
        </p:sp>
        <p:sp>
          <p:nvSpPr>
            <p:cNvPr id="232" name="v"/>
            <p:cNvSpPr txBox="1"/>
            <p:nvPr/>
          </p:nvSpPr>
          <p:spPr>
            <a:xfrm>
              <a:off x="45716" y="236624"/>
              <a:ext cx="12100566" cy="333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solidFill>
                    <a:srgbClr val="FFFFFF"/>
                  </a:solidFill>
                  <a:latin typeface="+mj-lt"/>
                  <a:ea typeface="+mj-ea"/>
                  <a:cs typeface="+mj-cs"/>
                  <a:sym typeface="Calibri"/>
                </a:defRPr>
              </a:lvl1pPr>
            </a:lstStyle>
            <a:p>
              <a:r>
                <a:t>v</a:t>
              </a:r>
            </a:p>
          </p:txBody>
        </p:sp>
      </p:grpSp>
      <p:pic>
        <p:nvPicPr>
          <p:cNvPr id="234" name="Imagen 4" descr="Imagen 4"/>
          <p:cNvPicPr>
            <a:picLocks noChangeAspect="1"/>
          </p:cNvPicPr>
          <p:nvPr/>
        </p:nvPicPr>
        <p:blipFill>
          <a:blip r:embed="rId2">
            <a:extLst/>
          </a:blip>
          <a:stretch>
            <a:fillRect/>
          </a:stretch>
        </p:blipFill>
        <p:spPr>
          <a:xfrm>
            <a:off x="9608849" y="6214629"/>
            <a:ext cx="963843" cy="508115"/>
          </a:xfrm>
          <a:prstGeom prst="rect">
            <a:avLst/>
          </a:prstGeom>
          <a:ln w="12700">
            <a:miter lim="400000"/>
          </a:ln>
        </p:spPr>
      </p:pic>
      <p:pic>
        <p:nvPicPr>
          <p:cNvPr id="235" name="Imagen 5" descr="Imagen 5"/>
          <p:cNvPicPr>
            <a:picLocks noChangeAspect="1"/>
          </p:cNvPicPr>
          <p:nvPr/>
        </p:nvPicPr>
        <p:blipFill>
          <a:blip r:embed="rId3">
            <a:extLst/>
          </a:blip>
          <a:stretch>
            <a:fillRect/>
          </a:stretch>
        </p:blipFill>
        <p:spPr>
          <a:xfrm>
            <a:off x="11016098" y="6218718"/>
            <a:ext cx="993588" cy="508114"/>
          </a:xfrm>
          <a:prstGeom prst="rect">
            <a:avLst/>
          </a:prstGeom>
          <a:ln w="12700">
            <a:miter lim="400000"/>
          </a:ln>
        </p:spPr>
      </p:pic>
      <p:pic>
        <p:nvPicPr>
          <p:cNvPr id="236" name="Imagen 7" descr="Imagen 7"/>
          <p:cNvPicPr>
            <a:picLocks noChangeAspect="1"/>
          </p:cNvPicPr>
          <p:nvPr/>
        </p:nvPicPr>
        <p:blipFill>
          <a:blip r:embed="rId4">
            <a:extLst/>
          </a:blip>
          <a:stretch>
            <a:fillRect/>
          </a:stretch>
        </p:blipFill>
        <p:spPr>
          <a:xfrm>
            <a:off x="-128894" y="5735832"/>
            <a:ext cx="4724404" cy="1395850"/>
          </a:xfrm>
          <a:prstGeom prst="rect">
            <a:avLst/>
          </a:prstGeom>
          <a:ln w="12700">
            <a:miter lim="400000"/>
          </a:ln>
        </p:spPr>
      </p:pic>
      <p:sp>
        <p:nvSpPr>
          <p:cNvPr id="237" name="Título 1"/>
          <p:cNvSpPr txBox="1">
            <a:spLocks noGrp="1"/>
          </p:cNvSpPr>
          <p:nvPr>
            <p:ph type="title"/>
          </p:nvPr>
        </p:nvSpPr>
        <p:spPr>
          <a:xfrm>
            <a:off x="838200" y="82404"/>
            <a:ext cx="10997635" cy="1395850"/>
          </a:xfrm>
          <a:prstGeom prst="rect">
            <a:avLst/>
          </a:prstGeom>
        </p:spPr>
        <p:txBody>
          <a:bodyPr>
            <a:normAutofit fontScale="90000"/>
          </a:bodyPr>
          <a:lstStyle/>
          <a:p>
            <a:pPr defTabSz="187414">
              <a:defRPr sz="504">
                <a:solidFill>
                  <a:srgbClr val="2F5496"/>
                </a:solidFill>
                <a:latin typeface="+mj-lt"/>
                <a:ea typeface="+mj-ea"/>
                <a:cs typeface="+mj-cs"/>
                <a:sym typeface="Calibri"/>
              </a:defRPr>
            </a:pPr>
            <a:r>
              <a:t/>
            </a:r>
            <a:br/>
            <a:r>
              <a:t/>
            </a:r>
            <a:br/>
            <a:r>
              <a:t/>
            </a:r>
            <a:br/>
            <a:r>
              <a:rPr sz="5040">
                <a:solidFill>
                  <a:srgbClr val="001589"/>
                </a:solidFill>
                <a:latin typeface="Arial"/>
                <a:ea typeface="Arial"/>
                <a:cs typeface="Arial"/>
                <a:sym typeface="Arial"/>
              </a:rPr>
              <a:t>Reflexión grupal</a:t>
            </a:r>
            <a:r>
              <a:rPr sz="3024">
                <a:solidFill>
                  <a:srgbClr val="001589"/>
                </a:solidFill>
                <a:latin typeface="Arial"/>
                <a:ea typeface="Arial"/>
                <a:cs typeface="Arial"/>
                <a:sym typeface="Arial"/>
              </a:rPr>
              <a:t/>
            </a:r>
            <a:br>
              <a:rPr sz="3024">
                <a:solidFill>
                  <a:srgbClr val="001589"/>
                </a:solidFill>
                <a:latin typeface="Arial"/>
                <a:ea typeface="Arial"/>
                <a:cs typeface="Arial"/>
                <a:sym typeface="Arial"/>
              </a:rPr>
            </a:br>
            <a:endParaRPr sz="3024">
              <a:solidFill>
                <a:srgbClr val="001589"/>
              </a:solidFill>
              <a:latin typeface="Arial"/>
              <a:ea typeface="Arial"/>
              <a:cs typeface="Arial"/>
              <a:sym typeface="Arial"/>
            </a:endParaRPr>
          </a:p>
        </p:txBody>
      </p:sp>
      <p:pic>
        <p:nvPicPr>
          <p:cNvPr id="242" name="Picture 4" descr="Picture 4"/>
          <p:cNvPicPr>
            <a:picLocks noChangeAspect="1"/>
          </p:cNvPicPr>
          <p:nvPr/>
        </p:nvPicPr>
        <p:blipFill>
          <a:blip r:embed="rId5">
            <a:extLst/>
          </a:blip>
          <a:stretch>
            <a:fillRect/>
          </a:stretch>
        </p:blipFill>
        <p:spPr>
          <a:xfrm rot="21396136">
            <a:off x="946361" y="1886123"/>
            <a:ext cx="3632411" cy="3757668"/>
          </a:xfrm>
          <a:prstGeom prst="rect">
            <a:avLst/>
          </a:prstGeom>
          <a:ln w="12700">
            <a:miter lim="400000"/>
          </a:ln>
        </p:spPr>
      </p:pic>
      <p:sp>
        <p:nvSpPr>
          <p:cNvPr id="2" name="Rectángulo 1"/>
          <p:cNvSpPr/>
          <p:nvPr/>
        </p:nvSpPr>
        <p:spPr>
          <a:xfrm>
            <a:off x="5001929" y="1173726"/>
            <a:ext cx="6925063" cy="4893647"/>
          </a:xfrm>
          <a:prstGeom prst="rect">
            <a:avLst/>
          </a:prstGeom>
        </p:spPr>
        <p:txBody>
          <a:bodyPr wrap="square">
            <a:spAutoFit/>
          </a:bodyPr>
          <a:lstStyle/>
          <a:p>
            <a:pPr marL="342900" indent="-342900">
              <a:lnSpc>
                <a:spcPct val="150000"/>
              </a:lnSpc>
              <a:buAutoNum type="arabicPeriod"/>
            </a:pPr>
            <a:r>
              <a:rPr lang="es-MX" sz="2400" dirty="0">
                <a:solidFill>
                  <a:schemeClr val="tx1"/>
                </a:solidFill>
                <a:latin typeface="+mj-lt"/>
                <a:ea typeface="+mj-ea"/>
                <a:cs typeface="+mj-cs"/>
                <a:sym typeface="Arial"/>
              </a:rPr>
              <a:t>¿Cómo ha mejorado la comunicación con tus </a:t>
            </a:r>
            <a:r>
              <a:rPr lang="es-MX" sz="2400" dirty="0" smtClean="0">
                <a:solidFill>
                  <a:schemeClr val="tx1"/>
                </a:solidFill>
                <a:latin typeface="+mj-lt"/>
                <a:ea typeface="+mj-ea"/>
                <a:cs typeface="+mj-cs"/>
                <a:sym typeface="Arial"/>
              </a:rPr>
              <a:t>colaboradores, utilizando (en </a:t>
            </a:r>
            <a:r>
              <a:rPr lang="es-MX" sz="2400" dirty="0">
                <a:solidFill>
                  <a:schemeClr val="tx1"/>
                </a:solidFill>
                <a:latin typeface="+mj-lt"/>
                <a:ea typeface="+mj-ea"/>
                <a:cs typeface="+mj-cs"/>
                <a:sym typeface="Arial"/>
              </a:rPr>
              <a:t>medida de lo </a:t>
            </a:r>
            <a:r>
              <a:rPr lang="es-MX" sz="2400" dirty="0" smtClean="0">
                <a:solidFill>
                  <a:schemeClr val="tx1"/>
                </a:solidFill>
                <a:latin typeface="+mj-lt"/>
                <a:ea typeface="+mj-ea"/>
                <a:cs typeface="+mj-cs"/>
                <a:sym typeface="Arial"/>
              </a:rPr>
              <a:t>posible) su </a:t>
            </a:r>
            <a:r>
              <a:rPr lang="es-MX" sz="2400" dirty="0">
                <a:solidFill>
                  <a:schemeClr val="tx1"/>
                </a:solidFill>
                <a:latin typeface="+mj-lt"/>
                <a:ea typeface="+mj-ea"/>
                <a:cs typeface="+mj-cs"/>
                <a:sym typeface="Arial"/>
              </a:rPr>
              <a:t>estilo de </a:t>
            </a:r>
            <a:r>
              <a:rPr lang="es-MX" sz="2400" dirty="0" smtClean="0">
                <a:solidFill>
                  <a:schemeClr val="tx1"/>
                </a:solidFill>
                <a:latin typeface="+mj-lt"/>
                <a:ea typeface="+mj-ea"/>
                <a:cs typeface="+mj-cs"/>
                <a:sym typeface="Arial"/>
              </a:rPr>
              <a:t>comunicación?</a:t>
            </a:r>
            <a:endParaRPr lang="es-MX" sz="2400" dirty="0">
              <a:solidFill>
                <a:schemeClr val="tx1"/>
              </a:solidFill>
              <a:latin typeface="+mj-lt"/>
              <a:ea typeface="+mj-ea"/>
              <a:cs typeface="+mj-cs"/>
              <a:sym typeface="Arial"/>
            </a:endParaRPr>
          </a:p>
          <a:p>
            <a:pPr marL="342900" indent="-342900">
              <a:lnSpc>
                <a:spcPct val="150000"/>
              </a:lnSpc>
              <a:buFontTx/>
              <a:buAutoNum type="arabicPeriod"/>
            </a:pPr>
            <a:r>
              <a:rPr lang="es-MX" sz="2400" dirty="0" smtClean="0">
                <a:solidFill>
                  <a:schemeClr val="tx1"/>
                </a:solidFill>
                <a:latin typeface="+mj-lt"/>
                <a:ea typeface="+mj-ea"/>
                <a:cs typeface="+mj-cs"/>
                <a:sym typeface="Arial"/>
              </a:rPr>
              <a:t>Comparte </a:t>
            </a:r>
            <a:r>
              <a:rPr lang="es-MX" sz="2400" dirty="0">
                <a:solidFill>
                  <a:schemeClr val="tx1"/>
                </a:solidFill>
                <a:latin typeface="+mj-lt"/>
                <a:ea typeface="+mj-ea"/>
                <a:cs typeface="+mj-cs"/>
                <a:sym typeface="Arial"/>
              </a:rPr>
              <a:t>un ejemplo de </a:t>
            </a:r>
            <a:r>
              <a:rPr lang="es-MX" sz="2400" dirty="0" smtClean="0">
                <a:solidFill>
                  <a:schemeClr val="tx1"/>
                </a:solidFill>
                <a:latin typeface="+mj-lt"/>
                <a:ea typeface="+mj-ea"/>
                <a:cs typeface="+mj-cs"/>
                <a:sym typeface="Arial"/>
              </a:rPr>
              <a:t>aprendizaje asociativo que </a:t>
            </a:r>
            <a:r>
              <a:rPr lang="es-MX" sz="2400" dirty="0">
                <a:solidFill>
                  <a:schemeClr val="tx1"/>
                </a:solidFill>
                <a:latin typeface="+mj-lt"/>
                <a:ea typeface="+mj-ea"/>
                <a:cs typeface="+mj-cs"/>
                <a:sym typeface="Arial"/>
              </a:rPr>
              <a:t>te haya servido para resolver alguna </a:t>
            </a:r>
            <a:r>
              <a:rPr lang="es-MX" sz="2400" dirty="0" smtClean="0">
                <a:solidFill>
                  <a:schemeClr val="tx1"/>
                </a:solidFill>
                <a:latin typeface="+mj-lt"/>
                <a:ea typeface="+mj-ea"/>
                <a:cs typeface="+mj-cs"/>
                <a:sym typeface="Arial"/>
              </a:rPr>
              <a:t>situación.</a:t>
            </a:r>
            <a:endParaRPr lang="es-MX" sz="2400" dirty="0">
              <a:solidFill>
                <a:schemeClr val="tx1"/>
              </a:solidFill>
              <a:latin typeface="+mj-lt"/>
              <a:ea typeface="+mj-ea"/>
              <a:cs typeface="+mj-cs"/>
              <a:sym typeface="Arial"/>
            </a:endParaRPr>
          </a:p>
          <a:p>
            <a:pPr marL="342900" indent="-342900">
              <a:lnSpc>
                <a:spcPct val="150000"/>
              </a:lnSpc>
              <a:buFontTx/>
              <a:buAutoNum type="arabicPeriod"/>
            </a:pPr>
            <a:r>
              <a:rPr lang="es-MX" sz="2400" dirty="0" smtClean="0">
                <a:solidFill>
                  <a:schemeClr val="tx1"/>
                </a:solidFill>
                <a:latin typeface="+mj-lt"/>
                <a:ea typeface="+mj-ea"/>
                <a:cs typeface="+mj-cs"/>
                <a:sym typeface="Arial"/>
              </a:rPr>
              <a:t>En </a:t>
            </a:r>
            <a:r>
              <a:rPr lang="es-MX" sz="2400" dirty="0">
                <a:solidFill>
                  <a:schemeClr val="tx1"/>
                </a:solidFill>
                <a:latin typeface="+mj-lt"/>
                <a:ea typeface="+mj-ea"/>
                <a:cs typeface="+mj-cs"/>
                <a:sym typeface="Arial"/>
              </a:rPr>
              <a:t>tu rol, ¿cómo consideras que es la comunicación con tu línea jerárquica ascendente?</a:t>
            </a:r>
          </a:p>
          <a:p>
            <a:pPr marL="342900" indent="-342900">
              <a:lnSpc>
                <a:spcPct val="150000"/>
              </a:lnSpc>
              <a:buFontTx/>
              <a:buAutoNum type="arabicPeriod"/>
            </a:pPr>
            <a:endParaRPr lang="es-MX" sz="2000" dirty="0">
              <a:solidFill>
                <a:schemeClr val="tx1"/>
              </a:solidFill>
            </a:endParaRPr>
          </a:p>
          <a:p>
            <a:pPr marL="342900" indent="-342900">
              <a:lnSpc>
                <a:spcPct val="150000"/>
              </a:lnSpc>
              <a:buAutoNum type="arabicPeriod"/>
            </a:pPr>
            <a:endParaRPr lang="es-MX" sz="2000" dirty="0">
              <a:solidFill>
                <a:schemeClr val="tx1"/>
              </a:solidFill>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4A579A7024FF94C8BE1C5EE8ABEDC3A" ma:contentTypeVersion="16" ma:contentTypeDescription="Crear nuevo documento." ma:contentTypeScope="" ma:versionID="6547e5a5155e5fa84119207620734925">
  <xsd:schema xmlns:xsd="http://www.w3.org/2001/XMLSchema" xmlns:xs="http://www.w3.org/2001/XMLSchema" xmlns:p="http://schemas.microsoft.com/office/2006/metadata/properties" xmlns:ns2="6c8340ae-5076-4a32-b151-5cd2e7b1bd90" xmlns:ns3="b6683589-cee4-4917-81b6-6b0b8b5e4885" targetNamespace="http://schemas.microsoft.com/office/2006/metadata/properties" ma:root="true" ma:fieldsID="a47c3b207936470c02a1f3145b3f4f35" ns2:_="" ns3:_="">
    <xsd:import namespace="6c8340ae-5076-4a32-b151-5cd2e7b1bd90"/>
    <xsd:import namespace="b6683589-cee4-4917-81b6-6b0b8b5e4885"/>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8340ae-5076-4a32-b151-5cd2e7b1bd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Etiquetas de imagen" ma:readOnly="false" ma:fieldId="{5cf76f15-5ced-4ddc-b409-7134ff3c332f}" ma:taxonomyMulti="true" ma:sspId="13c8208e-38ef-4023-9a11-45f5d269fb8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6683589-cee4-4917-81b6-6b0b8b5e4885" elementFormDefault="qualified">
    <xsd:import namespace="http://schemas.microsoft.com/office/2006/documentManagement/types"/>
    <xsd:import namespace="http://schemas.microsoft.com/office/infopath/2007/PartnerControls"/>
    <xsd:element name="SharedWithUsers" ma:index="1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talles de uso compartido" ma:internalName="SharedWithDetails" ma:readOnly="true">
      <xsd:simpleType>
        <xsd:restriction base="dms:Note">
          <xsd:maxLength value="255"/>
        </xsd:restriction>
      </xsd:simpleType>
    </xsd:element>
    <xsd:element name="TaxCatchAll" ma:index="22" nillable="true" ma:displayName="Taxonomy Catch All Column" ma:hidden="true" ma:list="{512f8d8e-2427-48c0-a5f8-a5424146695b}" ma:internalName="TaxCatchAll" ma:showField="CatchAllData" ma:web="b6683589-cee4-4917-81b6-6b0b8b5e48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6683589-cee4-4917-81b6-6b0b8b5e4885" xsi:nil="true"/>
    <lcf76f155ced4ddcb4097134ff3c332f xmlns="6c8340ae-5076-4a32-b151-5cd2e7b1bd9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11BC5F0-B26B-48D3-9CFB-F18FC8DC1ED1}"/>
</file>

<file path=customXml/itemProps2.xml><?xml version="1.0" encoding="utf-8"?>
<ds:datastoreItem xmlns:ds="http://schemas.openxmlformats.org/officeDocument/2006/customXml" ds:itemID="{3455B0AD-7F6B-4581-A02A-2389DB4F5D6C}">
  <ds:schemaRefs>
    <ds:schemaRef ds:uri="http://schemas.microsoft.com/sharepoint/v3/contenttype/forms"/>
  </ds:schemaRefs>
</ds:datastoreItem>
</file>

<file path=customXml/itemProps3.xml><?xml version="1.0" encoding="utf-8"?>
<ds:datastoreItem xmlns:ds="http://schemas.openxmlformats.org/officeDocument/2006/customXml" ds:itemID="{3B317E02-01BE-4C06-8DE2-349DA39C8EF8}">
  <ds:schemaRefs>
    <ds:schemaRef ds:uri="http://www.w3.org/XML/1998/namespace"/>
    <ds:schemaRef ds:uri="http://schemas.microsoft.com/office/2006/metadata/properties"/>
    <ds:schemaRef ds:uri="http://purl.org/dc/terms/"/>
    <ds:schemaRef ds:uri="http://schemas.microsoft.com/office/2006/documentManagement/types"/>
    <ds:schemaRef ds:uri="http://purl.org/dc/elements/1.1/"/>
    <ds:schemaRef ds:uri="http://purl.org/dc/dcmitype/"/>
    <ds:schemaRef ds:uri="6c8340ae-5076-4a32-b151-5cd2e7b1bd90"/>
    <ds:schemaRef ds:uri="http://schemas.microsoft.com/office/infopath/2007/PartnerControls"/>
    <ds:schemaRef ds:uri="http://schemas.openxmlformats.org/package/2006/metadata/core-properties"/>
    <ds:schemaRef ds:uri="b6683589-cee4-4917-81b6-6b0b8b5e4885"/>
  </ds:schemaRefs>
</ds:datastoreItem>
</file>

<file path=docProps/app.xml><?xml version="1.0" encoding="utf-8"?>
<Properties xmlns="http://schemas.openxmlformats.org/officeDocument/2006/extended-properties" xmlns:vt="http://schemas.openxmlformats.org/officeDocument/2006/docPropsVTypes">
  <TotalTime>1268</TotalTime>
  <Words>1710</Words>
  <Application>Microsoft Office PowerPoint</Application>
  <PresentationFormat>Panorámica</PresentationFormat>
  <Paragraphs>226</Paragraphs>
  <Slides>35</Slides>
  <Notes>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35</vt:i4>
      </vt:variant>
    </vt:vector>
  </HeadingPairs>
  <TitlesOfParts>
    <vt:vector size="41" baseType="lpstr">
      <vt:lpstr>Arial</vt:lpstr>
      <vt:lpstr>Calibri</vt:lpstr>
      <vt:lpstr>Effra</vt:lpstr>
      <vt:lpstr>Helvetica</vt:lpstr>
      <vt:lpstr>iStock Maquette</vt:lpstr>
      <vt:lpstr>Tema de Office</vt:lpstr>
      <vt:lpstr>Módulo 2:  Gestión del cambio</vt:lpstr>
      <vt:lpstr>Recomendaciones para la sesión:</vt:lpstr>
      <vt:lpstr>Atención plena  Respiración</vt:lpstr>
      <vt:lpstr>Agenda del día</vt:lpstr>
      <vt:lpstr>Tema 4.</vt:lpstr>
      <vt:lpstr>Discusión grupal </vt:lpstr>
      <vt:lpstr>   Actividad 1: Acciones para reforzar la percepción.</vt:lpstr>
      <vt:lpstr>   Actividad 1: Acciones para reforzar la percepción.</vt:lpstr>
      <vt:lpstr>   Reflexión grupal </vt:lpstr>
      <vt:lpstr>Participación plenaria</vt:lpstr>
      <vt:lpstr>Quiz</vt:lpstr>
      <vt:lpstr>Tema 5.</vt:lpstr>
      <vt:lpstr>Atención plena Tu mejor versión</vt:lpstr>
      <vt:lpstr>   Actividad 2: Stakeholders.  </vt:lpstr>
      <vt:lpstr>   Actividad 2:  Stakeholders primarios y secundarios. </vt:lpstr>
      <vt:lpstr>   Actividad 2: Habilidades hard y habilidades soft.  </vt:lpstr>
      <vt:lpstr>   Reflexión grupal </vt:lpstr>
      <vt:lpstr>Participación plenaria</vt:lpstr>
      <vt:lpstr>Presentación de PowerPoint</vt:lpstr>
      <vt:lpstr>Tema 6.</vt:lpstr>
      <vt:lpstr>Atención plena Tu mejor versión</vt:lpstr>
      <vt:lpstr>   Actividad 3: Formas en que se presenta la resistencia al cambio.</vt:lpstr>
      <vt:lpstr>   Dirección estratégica   </vt:lpstr>
      <vt:lpstr>   Reflexión grupal</vt:lpstr>
      <vt:lpstr>Participación plenaria</vt:lpstr>
      <vt:lpstr>Quiz</vt:lpstr>
      <vt:lpstr>Tema 7.</vt:lpstr>
      <vt:lpstr>Atención plena Tu mejor versión</vt:lpstr>
      <vt:lpstr>   Actividad 2: Modelo Kotter.</vt:lpstr>
      <vt:lpstr>  Continuación…  </vt:lpstr>
      <vt:lpstr>   Reflexión grupal </vt:lpstr>
      <vt:lpstr>Participación plenaria</vt:lpstr>
      <vt:lpstr>Quiz</vt:lpstr>
      <vt:lpstr>Imagina…</vt:lpstr>
      <vt:lpstr>Bibliografía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Módulo de  Liderazgo Positivo</dc:title>
  <dc:creator>julián</dc:creator>
  <cp:lastModifiedBy>KARIM HEZIR PLUMA MIRANDA</cp:lastModifiedBy>
  <cp:revision>80</cp:revision>
  <dcterms:modified xsi:type="dcterms:W3CDTF">2021-08-30T20:56:45Z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0x010100B4A579A7024FF94C8BE1C5EE8ABEDC3A</vt:lpwstr>
  </property>
  <property fmtid="{D5CDD505-2E9C-101B-9397-08002B2CF9AE}" pid="3" name="MediaServiceImageTags">
    <vt:lpwstr/>
  </property>
</Properties>
</file>