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6" r:id="rId5"/>
    <p:sldId id="286" r:id="rId6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LUVIA LIZETH VALDEZ GONZALEZ" initials="LLVG" lastIdx="11" clrIdx="0">
    <p:extLst>
      <p:ext uri="{19B8F6BF-5375-455C-9EA6-DF929625EA0E}">
        <p15:presenceInfo xmlns:p15="http://schemas.microsoft.com/office/powerpoint/2012/main" userId="S-1-5-21-2814078418-1517347036-2376735694-40664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3821" autoAdjust="0"/>
  </p:normalViewPr>
  <p:slideViewPr>
    <p:cSldViewPr snapToGrid="0">
      <p:cViewPr varScale="1">
        <p:scale>
          <a:sx n="76" d="100"/>
          <a:sy n="76" d="100"/>
        </p:scale>
        <p:origin x="108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3030DA-0A89-4406-98EF-2560E4C7ABAE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E0DB090-F20D-49F7-867D-872871ADECE0}">
      <dgm:prSet phldrT="[Text]" custT="1"/>
      <dgm:spPr/>
      <dgm:t>
        <a:bodyPr/>
        <a:lstStyle/>
        <a:p>
          <a:pPr algn="ctr"/>
          <a:r>
            <a:rPr lang="en-US" sz="2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Tarea</a:t>
          </a:r>
          <a:r>
            <a:rPr lang="en-US" sz="2000" b="1" dirty="0" smtClean="0">
              <a:latin typeface="Arial" panose="020B0604020202020204" pitchFamily="34" charset="0"/>
              <a:cs typeface="Arial" panose="020B0604020202020204" pitchFamily="34" charset="0"/>
            </a:rPr>
            <a:t> 4</a:t>
          </a:r>
          <a:r>
            <a:rPr lang="en-US" sz="20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2000" dirty="0" err="1" smtClean="0">
              <a:latin typeface="Arial" panose="020B0604020202020204" pitchFamily="34" charset="0"/>
              <a:cs typeface="Arial" panose="020B0604020202020204" pitchFamily="34" charset="0"/>
            </a:rPr>
            <a:t>envía</a:t>
          </a:r>
          <a:r>
            <a:rPr lang="en-US" sz="2000" dirty="0" smtClean="0">
              <a:latin typeface="Arial" panose="020B0604020202020204" pitchFamily="34" charset="0"/>
              <a:cs typeface="Arial" panose="020B0604020202020204" pitchFamily="34" charset="0"/>
            </a:rPr>
            <a:t> a </a:t>
          </a:r>
          <a:r>
            <a:rPr lang="en-US" sz="2000" dirty="0" err="1" smtClean="0">
              <a:latin typeface="Arial" panose="020B0604020202020204" pitchFamily="34" charset="0"/>
              <a:cs typeface="Arial" panose="020B0604020202020204" pitchFamily="34" charset="0"/>
            </a:rPr>
            <a:t>través</a:t>
          </a:r>
          <a:r>
            <a:rPr lang="en-US" sz="2000" dirty="0" smtClean="0">
              <a:latin typeface="Arial" panose="020B0604020202020204" pitchFamily="34" charset="0"/>
              <a:cs typeface="Arial" panose="020B0604020202020204" pitchFamily="34" charset="0"/>
            </a:rPr>
            <a:t> de  </a:t>
          </a:r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Blackboard </a:t>
          </a:r>
          <a:r>
            <a:rPr lang="es-MX" sz="2000" dirty="0" smtClean="0">
              <a:latin typeface="Arial" panose="020B0604020202020204" pitchFamily="34" charset="0"/>
              <a:cs typeface="Arial" panose="020B0604020202020204" pitchFamily="34" charset="0"/>
            </a:rPr>
            <a:t>una fotografía legible de la minuta de sesión “Logros”.</a:t>
          </a:r>
          <a:endParaRPr lang="en-U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FE68A64-A1A0-4575-913B-2DF43F6DCE57}" type="parTrans" cxnId="{2AE7A260-DED0-4EB0-9CD5-D05C02599525}">
      <dgm:prSet/>
      <dgm:spPr/>
      <dgm:t>
        <a:bodyPr/>
        <a:lstStyle/>
        <a:p>
          <a:pPr algn="ctr"/>
          <a:endParaRPr lang="en-US" sz="2400"/>
        </a:p>
      </dgm:t>
    </dgm:pt>
    <dgm:pt modelId="{D28A5E0E-5D5B-4AB6-81C4-F036242C725C}" type="sibTrans" cxnId="{2AE7A260-DED0-4EB0-9CD5-D05C02599525}">
      <dgm:prSet/>
      <dgm:spPr/>
      <dgm:t>
        <a:bodyPr/>
        <a:lstStyle/>
        <a:p>
          <a:pPr algn="ctr"/>
          <a:endParaRPr lang="en-US" sz="2400"/>
        </a:p>
      </dgm:t>
    </dgm:pt>
    <dgm:pt modelId="{06BB8C0E-78CA-497D-B1B4-A86DB1193480}">
      <dgm:prSet phldrT="[Text]" custT="1"/>
      <dgm:spPr/>
      <dgm:t>
        <a:bodyPr/>
        <a:lstStyle/>
        <a:p>
          <a:pPr algn="ctr"/>
          <a:r>
            <a:rPr lang="en-US" sz="2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Tarea</a:t>
          </a:r>
          <a:r>
            <a:rPr lang="en-US" sz="2000" b="1" dirty="0" smtClean="0">
              <a:latin typeface="Arial" panose="020B0604020202020204" pitchFamily="34" charset="0"/>
              <a:cs typeface="Arial" panose="020B0604020202020204" pitchFamily="34" charset="0"/>
            </a:rPr>
            <a:t> 5</a:t>
          </a:r>
          <a:r>
            <a:rPr lang="en-US" sz="20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s-MX" sz="2000" dirty="0" smtClean="0">
              <a:latin typeface="Arial" panose="020B0604020202020204" pitchFamily="34" charset="0"/>
              <a:cs typeface="Arial" panose="020B0604020202020204" pitchFamily="34" charset="0"/>
            </a:rPr>
            <a:t>Envía el URL en el foro de VIDEO, donde compartes tu experiencia de Servicio Social Significativo</a:t>
          </a:r>
          <a:endParaRPr lang="en-U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5158FCE-426C-4D30-95D5-282C43A1F4FC}" type="parTrans" cxnId="{62C40A46-99EB-4955-B5FD-D8FECFD79B57}">
      <dgm:prSet/>
      <dgm:spPr/>
      <dgm:t>
        <a:bodyPr/>
        <a:lstStyle/>
        <a:p>
          <a:endParaRPr lang="en-US"/>
        </a:p>
      </dgm:t>
    </dgm:pt>
    <dgm:pt modelId="{353C185C-11F9-4924-BD34-580F98C4625C}" type="sibTrans" cxnId="{62C40A46-99EB-4955-B5FD-D8FECFD79B57}">
      <dgm:prSet/>
      <dgm:spPr/>
      <dgm:t>
        <a:bodyPr/>
        <a:lstStyle/>
        <a:p>
          <a:endParaRPr lang="en-US"/>
        </a:p>
      </dgm:t>
    </dgm:pt>
    <dgm:pt modelId="{E03F353D-61AB-4DA4-9338-25FF7EA24385}" type="pres">
      <dgm:prSet presAssocID="{113030DA-0A89-4406-98EF-2560E4C7ABAE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8E619624-0615-405C-BD8C-7A7C62309053}" type="pres">
      <dgm:prSet presAssocID="{4E0DB090-F20D-49F7-867D-872871ADECE0}" presName="composite" presStyleCnt="0"/>
      <dgm:spPr/>
    </dgm:pt>
    <dgm:pt modelId="{8CEB38D2-5034-4BAD-BD5E-AB6A8AB6609C}" type="pres">
      <dgm:prSet presAssocID="{4E0DB090-F20D-49F7-867D-872871ADECE0}" presName="LShape" presStyleLbl="alignNode1" presStyleIdx="0" presStyleCnt="3"/>
      <dgm:spPr/>
    </dgm:pt>
    <dgm:pt modelId="{B069D21F-D735-4B2A-9778-1259CC492A6C}" type="pres">
      <dgm:prSet presAssocID="{4E0DB090-F20D-49F7-867D-872871ADECE0}" presName="ParentText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5803D4B-34E3-4F0C-811C-B464948C0B8F}" type="pres">
      <dgm:prSet presAssocID="{4E0DB090-F20D-49F7-867D-872871ADECE0}" presName="Triangle" presStyleLbl="alignNode1" presStyleIdx="1" presStyleCnt="3"/>
      <dgm:spPr/>
    </dgm:pt>
    <dgm:pt modelId="{7F2C6C7E-8970-45BE-B563-D187DA324245}" type="pres">
      <dgm:prSet presAssocID="{D28A5E0E-5D5B-4AB6-81C4-F036242C725C}" presName="sibTrans" presStyleCnt="0"/>
      <dgm:spPr/>
    </dgm:pt>
    <dgm:pt modelId="{8BAF8ECE-1058-486F-B543-EC250BE0D4D0}" type="pres">
      <dgm:prSet presAssocID="{D28A5E0E-5D5B-4AB6-81C4-F036242C725C}" presName="space" presStyleCnt="0"/>
      <dgm:spPr/>
    </dgm:pt>
    <dgm:pt modelId="{6888E358-D156-4F70-9BBD-5646BD8AEDE2}" type="pres">
      <dgm:prSet presAssocID="{06BB8C0E-78CA-497D-B1B4-A86DB1193480}" presName="composite" presStyleCnt="0"/>
      <dgm:spPr/>
    </dgm:pt>
    <dgm:pt modelId="{46F801D9-A4D2-4E5E-9032-CEB99418E781}" type="pres">
      <dgm:prSet presAssocID="{06BB8C0E-78CA-497D-B1B4-A86DB1193480}" presName="LShape" presStyleLbl="alignNode1" presStyleIdx="2" presStyleCnt="3"/>
      <dgm:spPr/>
    </dgm:pt>
    <dgm:pt modelId="{4C40A2B9-97BB-41DD-BCAB-797D10202100}" type="pres">
      <dgm:prSet presAssocID="{06BB8C0E-78CA-497D-B1B4-A86DB1193480}" presName="ParentText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2C40A46-99EB-4955-B5FD-D8FECFD79B57}" srcId="{113030DA-0A89-4406-98EF-2560E4C7ABAE}" destId="{06BB8C0E-78CA-497D-B1B4-A86DB1193480}" srcOrd="1" destOrd="0" parTransId="{15158FCE-426C-4D30-95D5-282C43A1F4FC}" sibTransId="{353C185C-11F9-4924-BD34-580F98C4625C}"/>
    <dgm:cxn modelId="{2AE7A260-DED0-4EB0-9CD5-D05C02599525}" srcId="{113030DA-0A89-4406-98EF-2560E4C7ABAE}" destId="{4E0DB090-F20D-49F7-867D-872871ADECE0}" srcOrd="0" destOrd="0" parTransId="{7FE68A64-A1A0-4575-913B-2DF43F6DCE57}" sibTransId="{D28A5E0E-5D5B-4AB6-81C4-F036242C725C}"/>
    <dgm:cxn modelId="{47D1F49F-350B-4B8E-80C9-F45E3E0E8B6E}" type="presOf" srcId="{06BB8C0E-78CA-497D-B1B4-A86DB1193480}" destId="{4C40A2B9-97BB-41DD-BCAB-797D10202100}" srcOrd="0" destOrd="0" presId="urn:microsoft.com/office/officeart/2009/3/layout/StepUpProcess"/>
    <dgm:cxn modelId="{31474BA7-E147-49EC-B19E-C4634B79C195}" type="presOf" srcId="{113030DA-0A89-4406-98EF-2560E4C7ABAE}" destId="{E03F353D-61AB-4DA4-9338-25FF7EA24385}" srcOrd="0" destOrd="0" presId="urn:microsoft.com/office/officeart/2009/3/layout/StepUpProcess"/>
    <dgm:cxn modelId="{5E2CC918-A34D-4950-BDC7-63208F7D38B1}" type="presOf" srcId="{4E0DB090-F20D-49F7-867D-872871ADECE0}" destId="{B069D21F-D735-4B2A-9778-1259CC492A6C}" srcOrd="0" destOrd="0" presId="urn:microsoft.com/office/officeart/2009/3/layout/StepUpProcess"/>
    <dgm:cxn modelId="{535FCDFF-5A7B-4DF0-8C00-12CF0BFF0B4A}" type="presParOf" srcId="{E03F353D-61AB-4DA4-9338-25FF7EA24385}" destId="{8E619624-0615-405C-BD8C-7A7C62309053}" srcOrd="0" destOrd="0" presId="urn:microsoft.com/office/officeart/2009/3/layout/StepUpProcess"/>
    <dgm:cxn modelId="{5B161738-ABBF-428C-87F6-16640EA8DA6E}" type="presParOf" srcId="{8E619624-0615-405C-BD8C-7A7C62309053}" destId="{8CEB38D2-5034-4BAD-BD5E-AB6A8AB6609C}" srcOrd="0" destOrd="0" presId="urn:microsoft.com/office/officeart/2009/3/layout/StepUpProcess"/>
    <dgm:cxn modelId="{A65202F9-95A5-4E3B-BD7B-52243A8FCBBF}" type="presParOf" srcId="{8E619624-0615-405C-BD8C-7A7C62309053}" destId="{B069D21F-D735-4B2A-9778-1259CC492A6C}" srcOrd="1" destOrd="0" presId="urn:microsoft.com/office/officeart/2009/3/layout/StepUpProcess"/>
    <dgm:cxn modelId="{C4AC5D36-83EC-4311-92A5-5C75DDD45ECA}" type="presParOf" srcId="{8E619624-0615-405C-BD8C-7A7C62309053}" destId="{C5803D4B-34E3-4F0C-811C-B464948C0B8F}" srcOrd="2" destOrd="0" presId="urn:microsoft.com/office/officeart/2009/3/layout/StepUpProcess"/>
    <dgm:cxn modelId="{6AA45B87-7860-40E0-8C57-33CBB391BD57}" type="presParOf" srcId="{E03F353D-61AB-4DA4-9338-25FF7EA24385}" destId="{7F2C6C7E-8970-45BE-B563-D187DA324245}" srcOrd="1" destOrd="0" presId="urn:microsoft.com/office/officeart/2009/3/layout/StepUpProcess"/>
    <dgm:cxn modelId="{129BC86F-260B-4073-80B8-79B97F0221A9}" type="presParOf" srcId="{7F2C6C7E-8970-45BE-B563-D187DA324245}" destId="{8BAF8ECE-1058-486F-B543-EC250BE0D4D0}" srcOrd="0" destOrd="0" presId="urn:microsoft.com/office/officeart/2009/3/layout/StepUpProcess"/>
    <dgm:cxn modelId="{0CE15035-C4C0-4D82-9E24-59E1032D5909}" type="presParOf" srcId="{E03F353D-61AB-4DA4-9338-25FF7EA24385}" destId="{6888E358-D156-4F70-9BBD-5646BD8AEDE2}" srcOrd="2" destOrd="0" presId="urn:microsoft.com/office/officeart/2009/3/layout/StepUpProcess"/>
    <dgm:cxn modelId="{44214500-19F6-4180-8982-457B06C0D0C1}" type="presParOf" srcId="{6888E358-D156-4F70-9BBD-5646BD8AEDE2}" destId="{46F801D9-A4D2-4E5E-9032-CEB99418E781}" srcOrd="0" destOrd="0" presId="urn:microsoft.com/office/officeart/2009/3/layout/StepUpProcess"/>
    <dgm:cxn modelId="{62138D21-4C3E-498C-939E-AA76289ECA6D}" type="presParOf" srcId="{6888E358-D156-4F70-9BBD-5646BD8AEDE2}" destId="{4C40A2B9-97BB-41DD-BCAB-797D10202100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EB38D2-5034-4BAD-BD5E-AB6A8AB6609C}">
      <dsp:nvSpPr>
        <dsp:cNvPr id="0" name=""/>
        <dsp:cNvSpPr/>
      </dsp:nvSpPr>
      <dsp:spPr>
        <a:xfrm rot="5400000">
          <a:off x="462348" y="837231"/>
          <a:ext cx="1385952" cy="2306193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69D21F-D735-4B2A-9778-1259CC492A6C}">
      <dsp:nvSpPr>
        <dsp:cNvPr id="0" name=""/>
        <dsp:cNvSpPr/>
      </dsp:nvSpPr>
      <dsp:spPr>
        <a:xfrm>
          <a:off x="230998" y="1526286"/>
          <a:ext cx="2082044" cy="18250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Tarea</a:t>
          </a:r>
          <a:r>
            <a:rPr lang="en-US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4</a:t>
          </a:r>
          <a:r>
            <a:rPr lang="en-US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20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envía</a:t>
          </a:r>
          <a:r>
            <a:rPr lang="en-US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 a </a:t>
          </a:r>
          <a:r>
            <a:rPr lang="en-US" sz="20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través</a:t>
          </a:r>
          <a:r>
            <a:rPr lang="en-US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 de  </a:t>
          </a: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Blackboard </a:t>
          </a:r>
          <a:r>
            <a:rPr lang="es-MX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una fotografía legible de la minuta de sesión “Logros”.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0998" y="1526286"/>
        <a:ext cx="2082044" cy="1825033"/>
      </dsp:txXfrm>
    </dsp:sp>
    <dsp:sp modelId="{C5803D4B-34E3-4F0C-811C-B464948C0B8F}">
      <dsp:nvSpPr>
        <dsp:cNvPr id="0" name=""/>
        <dsp:cNvSpPr/>
      </dsp:nvSpPr>
      <dsp:spPr>
        <a:xfrm>
          <a:off x="1920204" y="667447"/>
          <a:ext cx="392838" cy="392838"/>
        </a:xfrm>
        <a:prstGeom prst="triangle">
          <a:avLst>
            <a:gd name="adj" fmla="val 100000"/>
          </a:avLst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accent5">
              <a:hueOff val="-3676672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F801D9-A4D2-4E5E-9032-CEB99418E781}">
      <dsp:nvSpPr>
        <dsp:cNvPr id="0" name=""/>
        <dsp:cNvSpPr/>
      </dsp:nvSpPr>
      <dsp:spPr>
        <a:xfrm rot="5400000">
          <a:off x="3011177" y="206521"/>
          <a:ext cx="1385952" cy="2306193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40A2B9-97BB-41DD-BCAB-797D10202100}">
      <dsp:nvSpPr>
        <dsp:cNvPr id="0" name=""/>
        <dsp:cNvSpPr/>
      </dsp:nvSpPr>
      <dsp:spPr>
        <a:xfrm>
          <a:off x="2779827" y="895576"/>
          <a:ext cx="2082044" cy="18250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Tarea</a:t>
          </a:r>
          <a:r>
            <a:rPr lang="en-US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5</a:t>
          </a:r>
          <a:r>
            <a:rPr lang="en-US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s-MX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Envía el URL en el foro de VIDEO, donde compartes tu experiencia de Servicio Social Significativo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79827" y="895576"/>
        <a:ext cx="2082044" cy="18250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FB965B-BB52-47FC-AD3A-BFE57DBF1B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375441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s-MX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412DDF-26DC-4334-A9B5-667A12D890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830756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412DDF-26DC-4334-A9B5-667A12D89098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07488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fecha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412DDF-26DC-4334-A9B5-667A12D89098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1728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602CE-B859-4391-85B7-455171647FEF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8B1E-8DDE-48B4-B0AE-077B3B25A2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691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602CE-B859-4391-85B7-455171647FEF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8B1E-8DDE-48B4-B0AE-077B3B25A2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708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602CE-B859-4391-85B7-455171647FEF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8B1E-8DDE-48B4-B0AE-077B3B25A2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546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602CE-B859-4391-85B7-455171647FEF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8B1E-8DDE-48B4-B0AE-077B3B25A2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2717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602CE-B859-4391-85B7-455171647FEF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8B1E-8DDE-48B4-B0AE-077B3B25A2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817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602CE-B859-4391-85B7-455171647FEF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8B1E-8DDE-48B4-B0AE-077B3B25A2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14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602CE-B859-4391-85B7-455171647FEF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8B1E-8DDE-48B4-B0AE-077B3B25A2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440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602CE-B859-4391-85B7-455171647FEF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8B1E-8DDE-48B4-B0AE-077B3B25A2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432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602CE-B859-4391-85B7-455171647FEF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8B1E-8DDE-48B4-B0AE-077B3B25A2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069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602CE-B859-4391-85B7-455171647FEF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8B1E-8DDE-48B4-B0AE-077B3B25A2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4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602CE-B859-4391-85B7-455171647FEF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8B1E-8DDE-48B4-B0AE-077B3B25A2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489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602CE-B859-4391-85B7-455171647FEF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18B1E-8DDE-48B4-B0AE-077B3B25A2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236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900" y="5504974"/>
            <a:ext cx="9720470" cy="1353026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28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Taller de Servicio Social Significativo II</a:t>
            </a:r>
          </a:p>
          <a:p>
            <a:pPr algn="l"/>
            <a:r>
              <a:rPr lang="en-US" sz="2800" b="1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Sesión</a:t>
            </a:r>
            <a:r>
              <a:rPr lang="en-US" sz="28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2800" b="1" dirty="0" err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Minuta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video</a:t>
            </a:r>
            <a:endParaRPr lang="en-US" sz="28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b="1" dirty="0" err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10-14)</a:t>
            </a:r>
            <a:endParaRPr lang="en-US" sz="28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en-US" sz="28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41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869430"/>
            <a:ext cx="4689682" cy="4848771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734070" y="708078"/>
            <a:ext cx="3627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Minuta de sesión: Logros.</a:t>
            </a:r>
          </a:p>
          <a:p>
            <a:r>
              <a:rPr lang="es-419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7061262"/>
              </p:ext>
            </p:extLst>
          </p:nvPr>
        </p:nvGraphicFramePr>
        <p:xfrm>
          <a:off x="990600" y="2311401"/>
          <a:ext cx="4864100" cy="4017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Rectángulo 1"/>
          <p:cNvSpPr/>
          <p:nvPr/>
        </p:nvSpPr>
        <p:spPr>
          <a:xfrm>
            <a:off x="999760" y="1309684"/>
            <a:ext cx="16081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Instrucciones:</a:t>
            </a:r>
          </a:p>
        </p:txBody>
      </p:sp>
      <p:sp>
        <p:nvSpPr>
          <p:cNvPr id="3" name="Rectángulo 2"/>
          <p:cNvSpPr/>
          <p:nvPr/>
        </p:nvSpPr>
        <p:spPr>
          <a:xfrm>
            <a:off x="999760" y="1725183"/>
            <a:ext cx="48549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Recuerda 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asistir a la sesión con tu profesor de acuerdo al </a:t>
            </a:r>
            <a:r>
              <a:rPr lang="es-MX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calendario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9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8390DCAE-6405-4AFA-A409-35C1FEDE7AB9"/>
  <p:tag name="ISPRING_SCORM_RATE_SLIDES" val="1"/>
  <p:tag name="ISPRINGONLINEFOLDERID" val="0"/>
  <p:tag name="ISPRINGONLINEFOLDERPATH" val="Каталог"/>
  <p:tag name="ISPRINGCLOUDFOLDERID" val="0"/>
  <p:tag name="ISPRINGCLOUDFOLDERPATH" val="Каталог"/>
  <p:tag name="ISPRING_PLAYERS_CUSTOMIZATION" val="UEsDBBQAAgAIADGQSEozECp20wUAAEkWAAAdAAAAdW5pdmVyc2FsL2NvbW1vbl9tZXNzYWdlcy5sbmfNWG1P21YU/l6p/8GKVGmTVtpOalVNvMhJLsGqY1PbAboXWWgghESD1GxTPybQrUxshaFOZWzQjU370n3wICmBvPAX7v0L+yU751w7sQOVbRDaPhDFJve5zzn3Oc899w6PPX28pHw1/6SyuFweydwZup1R5sufL88tlhdGMiVn/Ob9jFL5YrY8N7u0XJ4fyZSXM8rY6PVrw0uz5YUvZxfm4fv1a4oy/Hi+UoHHyig+9Z+VxbmRzGTWzZnFSdV45OpmwXSzWiEzyn/mXX7Iu2KFN/mpwk/gsc1Pucc78KL56ZP3Prx3/+mdu/feH77lgyXBtouqrseiKwR+93YCbMOxTN2FCZjuGmzGyYziZ7pxZsnRNYMBrd+A2Cb/ib/kb9JBTFpsKjOKn7HjSpbFDMe1dS3PXM12DdOhHOnMYXng8JK3xIbCT0UVklKHvxZ/yxuYGHzdga9d/rf4mv7ZhKx1/d+KGj6IFfjegM/vFHjRgowe87qCODLLHfEN9+I45s2iqhmuxWzH0nKOZhrAa5MfwHJ1RVXhRwB7KucBCq0zBOSLBvwOeMNvPJgUlxXYe4r4HmF4m0jBCAytMRRLyVKnNaPgOqap2y4z8sEbYPYK6BwAmapYgyRR6FX4UgP4A19SjZT4lmozi3TqiRpFeXIBBFeKfU88RzoIQ+wgkbW0jCa0woQOfw7R+gVoVWE9IeZ0MJMMl/IPEAamXsaWAAQEyyyQum1PmxaKdAsTjgLE8QpWLsm1hdHVQwIOidJ7hyri5taMnAklk3PC8+8CBi05IK3z4wiDOMAis221wNysOQPFR2A/8v00o8wHuKp8J82YR8ym4t6MG2SoU1pBxaJDdwhqkKxhS6wrmE80BD/x51f+iswEVjymBn/REN9SqWG+GiFvEOtD6RjZ7GEJ9KCpOhlmDyZg1ok6kke8mliJ53OTBKtiA4RzIlZj2YDJ5lgeJf2wpH3sjquazvIuaDxvTrsObQEyUZ1+gtaAZlMhrYPifR/qpQB+d8O3YyPPZm4o0qoayXKNMFAKYlW8gBQ30yZ3IJzIbjAQVbAzkO4b/hbgyWjwm7+6xxHnP3fDODrrmAlzc5F4sG6vLhhIfI1g1kLS48fotlcRlZ1jhmppZozwpE6gxyHhDVA8m36KxiNbPvyfyrMX+EUlegFVpknLRUNJrc60grz6sGy5P2c13M1+AGzAxR1XPMOmMTkAg7YPXJ3dfDy7uJR8mGaMm5SzLpg6hlHHhie+Y+ojGGYAsou6BYVD8T/DbYF2EL977MqWMTJHfB/Vn2UKsmpS89LEPJ+P5yXHm2ZZW3PkucFDx4kbSo4oFzcqt910Jv1B0Eq9Jb0A8wb2075afe/znRSGr+JRK+KksaIKtf6RLsbRHJ1R80MCo1PJc3k6QQ/qEOUmzJewuYN5SkUW5FT2GGcdFfMiu2ec5ACCOcJ0YXnhdLKmEp5BRK2fPKzeQ0x1W+aVe2OXIezn5nXk5BZiN0BGvIibrOdTl9BM2GuuXjc2U63chJtTjRyTR58V/4jnJRwKVoA51h3b1dUsk00mLjPeDtR9qR37G2An8EyUQsIJ5IE9z8ZVmCRI5muYAk+MJ/9U/0yIM8jyVzhFvOK/w5HxL74Pp+V9/kYB3D2+DQHs8M2PUuGCH+LuxHr4n9Axt027/QlvfhaH5qjZKACM34SDIxx1gM12kuH+vUhoHRLfjjgaFEn0/mCLlovKrCs26DSCxUzKa59zYOx1gaTBd98oNBRyoiPaqNfw/4qE9oILCzzrDsUzhur1xaE6jpqbKEKB27SwaA6rUBA1sZ4GpqhaD2CboJM34GwD8xpGBoXVlnGgtw1cVcTv1+EpaIX9K5CeNtIA9O++9qhZRftoBYaeBujy7QDmydEmXTWfp8tCwNjB9hlQOoH3+3cLdbL/EFd82QrfKaKHDdwqJp0/N6EasN39FxSoQwl8HpxQPgf15/dGB0H7EkXrPVXo0nf4VugO+F9QSwMEFAACAAgAMZBISoCUerEjBQAAJRIAAC4AAAB1bml2ZXJzYWwvY3VzdG9tX3ByZXNldHMvMC9jb21tb25fbWVzc2FnZXMubG5nvVjdbptIFL7PU4yQKu1K3bRdqVW1SogwTBwUDC7gJN0foQlM3dkFxp2BqOo77EPsA+Si6t3erLR+sT0HcGInTjFttVLiGJxzzsec833fjA+O3hc5ueJKC1keGs/2nxqEl6nMRDk/NGbx8Q8vDaIrVmYslyU/NEppkCNz7yBn5bxmc27u7RFyUHCt4UKbcHF7SUR2aExHiR1Mppb/OvGCcZCM3LFhenIuScaJLYsFW34U7Ff13Y8vXr5/9vzF9wdPuvAdkkUTy/O2pCNNtudP+5P5cRh4CWSkXuLTi9gw8XVQWDCLPdenhrn803dcmw4Knob0zDDxtS9sFobUj5PIcx2auFHiB3GzGB6NqWOYseAlJ+9qjt0klcwYyRnJBFtILSpxxciCKUZSWVairJnqKecEE8v1k5BGcejasRv4uMyQsuBlxQqpHxOeE1ZXUpG3UIfrt+xS5KJiGf4XkYtULD+V2BXEA3cWimuMbe9z+NEVJ5ksRCnkfh+c0Dp3/XESB4EXJdR3VncM81hglZw44rL+XQ7LE1oRDQ1zJJUC3Gp4cNLMXxOvSCyzYfVP3PGJB78xggi5Znk1GMaUQmemeV2wnjAYHhrC1EXReRDCwLhlpWRWf0jboVBM8+XHbkq2tawnvevbAUyoHa+V8DZTc00EaItSPK360E5oFFljmoyCC5h0YKUcEBCcGmZwOiDgNY0MM3J7InzrzB1byAXk34oaSL5I5pIsag7TztIU/iiC9NPr/NOElRVXQiqkENBCgK7qQSUj+moGbXQt7y7f79VCfuVEqgzeAFsrnO+eWiBCNnVwsl7N3J+TY8v1qJPAqDnBeRK32ihJ1dRdcFVAJeA6u2LlBxj+hVQIpoR1YHr5CaunNVAcfIXBQ6MQ3NGjR52U+Q69eLQ/DNyG+G1idPglRMEKw+CqoTDa8e+e6Qsw4exvBQSL8r+hiWzqW6EbPNRC4CHWu8z5rR08Xmug5ijpLFU8a/UcYGdi+Vfe2eznIA8H2dNKTRRnucARA44hQo3tzQToVjvkCGYXaMMM8AGkDzVY36yXGrJcgzFFrYyPXNDEkZBzxd4sr9nOcRRcHcTDRhHGvoISK9B2kcqdU7j+cYDu8QaEjK1MPifTziv6/es2lR902SLw8G+S8QyWFvKdLa8zLr84yzkdRW5MERdQlZzzy57Qhv9tX+9TP4Vdac63iREagsYRAecXCt/AhxvT0kf6tf3ZhqHFbuzRxoB9dsXnLF1eS9xxkVwUyGnWn3c2oaslaQ1o48n+/cfjZF4DXAXzhxwt64xt2ejBzrDlwPLvvBLFJhcaDzz6CiztY4ar6tMBG5YbWm/pm921rKVyqy4NUzcbtYAGsjzv7VJErdA+SWzLtymyj5Upz3vZ3kUBSXAFvDhKPGuE8X4j0XhMw72VgsamEjZWArw+Fb1bii5te/xw6LEFqbvHHtU6BaPZ3/F57sAazSLbCkl713KC6KchaUAJUGDpTbpffAn7o996csTWaDMMLqxoh6Du1LYK2+3sFrswiJ87E4GJ4swUEm/Jrzoi7fdigdnv2mjFsWWfTIAeEbIhrZWWekD8xApPQfeaE4VhnnA4zhQCkTTqNGEq3UE/1xM2LcFJ7d/iroetHaXR4fmA0G9oULgMsTtNLMdpvmaAFWFzcOlcpH90WzI4zmSiafWay6ft1w/9frwqYJ9YPgj29hq3m4n7JURfhcYHV5oGCtJed7OObnvVOORGlpsLbe7tHTy5/YbnP1BLAwQUAAIACAAxkEhKwwIbNc4FAAAOFgAALgAAAHVuaXZlcnNhbC9jdXN0b21fcHJlc2V0cy8xL2NvbW1vbl9tZXNzYWdlcy5sbmfNWG1P21YU/s6vsCJV2qSVtpNaVRMEOcklWHVsajtA9yILDYSQaJDKNvVjAt3KxFYY6lTGBt3YtC/dBw+SEsgLf+Hev7BfsnPOtRM7UNkGoe0DUWxyn/vcc5/z3HPuyNjTx0vKV/NPVhaXK6OZO8O3M8p85fPlucXKwmim7IzfvJ9RVr6YrczNLi1X5kczleWMMpYdGlmarSx8Obswnx0aUpSRx/MrK/CwkoWH/qOyODeamcy5ebM0qRqPXN0smm5OK2ay/Gfe5Ue8K1Z5k58p/BQe2/yMe7wDL5qfPnnvw3v3n965e+/9kVs+WAJou6Tqeiy4Qth3b8dDG45l6i7gM9012IyTyeJnqmFm2dE1gwGp34DWFv+Jv+RvUiFMWmwqk8XPuGFly2KG49q6VmCuZruG6VB8dOawAjB4yVtiU+FnogoBqcNfi7/lDQwKvu7A1y7/W3xN/2xCxLr+b0UNH8QqfG/A53cKvGhBNE94XUEcGeGO+IZ7MRQLZknVDNditmNpeUczDaC1xQ9hp7qiqvBjQD2T0wCD1rn55YsG/A5ow288mBN3FMh7ivgeYXibOMEIXFljOI6RpU5rRtF1TFO3XWYUgjdA7BWwOQQuVbEOIaKFV+FLDdAPfTE10sFbqs0sEqgnarTG0/QArhT5vniOZBCFuEEUayn5TGjFCR3+HCL1C5CqwlbCglOhTDLcxT9AEhh1ubB4DFAqs0Ditj1tWqjObYw1Kg+HK5iupNMWLq0eUm5Ijd479BAztWbkTUiVvBOefg8gaLMBaIOfRAjE4JWYbatF5ubMGcg5wvqRH6QYZD7A/eS7KYY8YjZl9FbMGEOd0ooqZho6QpB4ZAfbYkPBUKIJ+DG/ONtXZRQwyzEs+IuG+JbyC2PVCPmB2BhORchmD8ugBE3VySF7KAGxTtSEPKLVxPS7mJrkVxWbIJlTsRZHBlw1zwoo5Ydl7WN3XNV0VnBB2wVz2nXI8WWYOv3wrAPLpkIaB6X71tMLAPzuhm/ARoHN3FCkOzWSRRphIAfEmngBAW6mDO3AaiL2P7Co4CggwTd8z/fkYvCbv7UnEau/8IQ4Pm+SCUNzieVgvl7fWiDsNYJZD+mOn6DDXsOi7DwzVEszY1QnRQLlDKlugOH54NNiPPLio/+nNnvrvqw+LyHJNFG55EpSSzOtGq99VbY8knMaHmE/ADTA4iErnmGBmHg8gxIP3JzdfDy7uJR4lGaMmxSwLng5rqGO5U1sedQHMMwAYw8VC9qGrH+GhwGdG36d2JXFYWSK2KKpP8kUBNSkWqWJIb4YzksMN81ytubI5sBDo4kZST4odzWqs710zvxBUDe9JaEA7waWzb5Mfcfz/ROGr2EzFfHPODWFCvxI1eJojs6o1iFlUevxXLYg6DwdYtyE6ZIVcjBNucSCgMqi4ryNYlRklYxzHMJSjjFYmFU4m0ylhI2GqPVDh0l7hIFuy6hyb+wKfP3IvI40ZyFyA1zEi5i5euZ0Bb2EDebaNWMz1cpPuHnVyDPZ36z6TZyXbCQ4AAZYd2xXV3NMVpS4xdj5132VnfgnXiewSZRBMnzZjhfYuApzBJF8DTNgS3j6T/XPZDCDHH+FZuEV/x16wr/4ATTDB/yNArD7fAfo7/Ktj9LAggfiacR68J9QF9ums/2UNz+LAXPUXHQ8DN+CzhD6GeCyk2C0f+ER2oKk1x6OBrkRvRrYpo2i5OqKTeo5MIVJce0LOsJevUfae/dlQUMh+zmmU3kd/69IaC+4i8BedjiWMOSsLwvVcdT8RAnS2qY9RUdYgzyoiY0UKCXVegDnAvXVALMDvGu4LkintlwF+tnAJUTs2RyegTbXv9voqSLF+P591j7VpGgZrcDBU+Bc+eTHGDnapKsWCnT5BxC7WCMDSCfwev/aoE52H2KKL1vhO0J0rYFbwoTT5ydUAw63/4AB1SKBr4P3yecg7fwi6DAoVCJgvYeV7NDQyK3+Ve6/UEsDBBQAAgAIADGQSEp/yZY9BwQAALkPAAAnAAAAdW5pdmVyc2FsL2ZsYXNoX3B1Ymxpc2hpbmdfc2V0dGluZ3MueG1s1VfdThtHFL73U4y2yl3jhZQkFNlGERgVlQCK3Si9QmPvgEfZnbV2xyX0ygS1oSJKqqq5qdRW7UWvt8HbmIDdV5h5hT5Jz9kfYxPX2hITJUKLvTPnfOc7Z74ZnyksPnJs8hXzfO6KojGbnzEIE3XX4mKnaHxRXbk+bxBfUmFR2xWsaAjXIIulXKHZqtncb1SYlGDqE4AR/kJTFo2GlM0F09zd3c1zv+nhrGu3JOD7+brrmE2P+UxI5plNm+7Bh9xrMt9IEDIAwOO4InEr5XKEFGKku67VshnhFjAXHJOi9opN/YZhxmY1Wn+447ktYS25tusRb6dWND6av4N/qU0MtcwdJrAmfgkGcVguUMviyILaFf41Iw3GdxpA9/acQXa5JRtF48YcooC1+SZKhB2nThFlyYUaCJnAO0xSi0oav8bxJHsk/XQgHrL2BHV4vQozBPMvGsvVrc++3CzfW1td/3yrurGxVl3djElEPuYoTsEcDVQAQm7Lq7NBnAKVktYbwBt8tqnts4I5PJSabbtihBy+k5prQ+0jL5CRU2PWOnXY0GpUHnKxApazBtmGROy9orHRZIJUqAAFcEltXh8A+K2aL7mMVn4lsb7jcWoTwAOJMnK3YpxTiCtUb1DPZ8PU0hkf614vqR/0EdHfqL5+rLrwhES9VH31Cp4/VQ/+v8Rh/ZSov3UbrPbVGdrqdjwQgmWoeuAY6G9VV3WJ3k9n/gL/UB2rPgGfUO+j0WK0BEns/+T0M/hBfKSlOoB6hhivVABkQt3WhwklpIuwH59H7EAC+gl8PYMxNIavJ5gaATIBUR1wP0BO6gSYqlPAPFGdfCZWP6pT/XwAm5ALUmBA6kEhjkaASVSCi6noA7BAmEOscFLZhGaaUwx7jgR5XausrS6Xt1bXl8sPrr1jyhOqPx2mKEOMnOrsEOCyV4PECxyi0voggzBW8gXJ4jASR5gQpHCgn+nvIMFwCFkf5acp0WguAPC+On4PZPp/lTk5oavX6CVkOX2CA2nGSoJliaQ51VK9ewGnZY/Ong48pxgWOHRxeGyxJ7BJ1qiDZq/Bpwe/BkH26mZJ+jFy1E8RHtWCFiFkHyZn2GVq8Nu5Q8qhN5poEDHowsoG41nEVNr6OeT+Wh9kijsze+OTuZu3bs9/upA3/2n/cX2iU9LkbNqUi7TLWZrY5gxanTd//QsmdibjGxXptd7fPmXzXvl+ltqulx9UM+r/+4wH/Qv1eybLX9RPmex+HdlyQ93VhWZKP8sY9hh8g2jnPol3MO6iXnQedeG0SjqzaSrzEup66zY4lufVqOsK837bXfXBpB2/DW5WI1epgjn2roczDhfcgWLY3GKDC2Lp5twMXM7GTuVygDZ63S7l/gVQSwMEFAACAAgAMZBISrX8CWS6AgAAVQoAACEAAAB1bml2ZXJzYWwvZmxhc2hfc2tpbl9zZXR0aW5ncy54bWyVVm1v4jAM/n6/AnHf6e6VndQhMcZJk3a36Tbte9qaNiJNqiRlx7+/OE3WBCj0sCYR+3lsx7HNUrWlfPFhMklzwYR8Bq0pLxVqvG5Ci5tp1mot+CwXXAPXMy5kTdh08fGn/aSJRV5iiR3IsZwNyaEPM7efMRQX49scZYiQi7ohfP8gSjHLSL4tpWh5cTG1at+AZJRvDfLqx3y1HgzAqNL3Guoop/U1yjhKI0EpwJS+r1EushjJgPlIV/YzktOHOn/7A9qOKqotbfkJZYjWkBLiIl8vUYbx3HiPX2WOcp6g4a820C+fUQahjOxBxs7vvqIMMkTTNv/TI40UJRY05px/xHcOE6Qw44dZXaFcJOCFMNDFV3DlsXe9C0Duazj3KY6rFOwJ63qwEPDRMwYLLVtIE3/qbKoSb4+tNvMBiw1hygBCVQ96Mkk/kVZ5N7Gux/2BN8qL0JfT9JBXwdoaVl3CgbtY3+NXq1u7K0Kn77ogQwk7pwxS7JU98rep6xEyUPbIZ0YLeORsf5zBoakj+Ue+Je45z9ffWIETcyyc1Z+8FSM94OiqIFWn8JhaFLBQmM4LrQHfLU2srkspOcop5WRHS6Kp4L8Ql+3tZVSaHBhcr53urFRTzeBUw9kczZoOy2XPcT86a9yQ3c9Cf7nuPNFmi99MidYkr2rzs6SmE8czY2IKM01OM3BPGjjIe74RAcfGHiLVRG5BvgjBxobhQoMa6150wzUET5OgBmlyusqpc3Kq/LytM5Br82oUlK9yrOyAFS0rZv70K4U3KA4YA9aOqivjjxP63peBwjUBEJlXvmu7Q2epW6Ypgx344Q8U9spDd0uV6dKhhlvqB9josOWcZlRPul3R90q8QwL9CfyrSStyfGAZ0faaZMreLJp8v4b7XKLF7NcZNl+4yezZ9VLk2NiPK2iU+O/kP1BLAwQUAAIACAAxkEhK70znV/EDAABKDwAAJgAAAHVuaXZlcnNhbC9odG1sX3B1Ymxpc2hpbmdfc2V0dGluZ3MueG1s3VdRbxtFEH73r1gd6hv1tSXQEJ0dVYmjRqSJVRtUnqL13SY+cd6z7tZNw5PTCBqUqkUIXpAAwQPPR+OjThObv7D7F/glzNzeOXFirCNyCkLRxb7ZmW++mf32PGctPml55DELQtfnJeN28ZZBGLd9x+XbJePj+srNeYOEgnKHej5nJYP7BlksF6x2p+G5YbPGhADXkAAMDxfaomQ0hWgvmObOzk7RDdsBrvpeRwB+WLT9ltkOWMi4YIHZ9ugufIjdNguNFCEHAFwtn6dh5UKBEEsjPfCdjseI6wBz7mJR1LsvWp5haq8GtT/bDvwOd5Z8zw9IsN0oGe/M38O/zEcjLbstxrElYRmMaBYL1HFcJEG9mvs5I03mbjeB7d05g+y4jmiWjDtziALe5mWUBFtXThFlyYcWcJHCt5igDhVU3+p8gj0RYWbQJmeX05Zr12GFYPklY7m+ef/TauXh2ur6R5v1jY21+mpVk0hizHEcyxxPZAEhvxPYbJTHokJQuwm8IWaLeiGzzPOmzG3L52Pk8J40fA9an0SBiloN5qzTFpCsrnCDbAFzb7dkbLQZJzXKYcddQT3XHkWEnUYoXJHs9ErqfS9wqUdgN0GSjDyoGWc5dUvsJg1Cdp5LthJio+2y/EYdEvWFHKqnsg9XTOQrOZSv4fpNDuD/KzSr50T+obrgtSdP0Vd1tSEGz1gOIDBSX8q+7BO1l638DvGxPJJDAjGx2kOnxaTnae6/5fQDxEF+pCV7gHqKGK9lBGRi1VUHKSWki7DvnmXsQQHqGXw9BRs6w9djLI0AmYjIHoTvIyd5DEzlCWAey14xF6tv5Yl6OYJNyUUZMCANoBGHY8AkacHFUtQ+eCDMAXY47WxKM6tJw54hQV03amury5XN1fXlyqMbb5nylO7PhinKEDNnOjsAuPzdIHqDY1TaEGQQayVfkCyakTjCxCCFffVCfQUFxueQ1WFxlhJN1iIAH8qj/4BM/6kypxd0/Rq9gixnT3AkTa0k2JZEmjNt1dsXcNb25NnTg+sE0wKHPponNnsKm3SPeuj2BmIG8GsQ5e9unqKfIkf1HOFRLegRQ/Vx+gy7Sg9+PgvIOAzGC40SBn3Y2WgyC02lq15C7W/Ufq68t27feW/u/Q/uzn+4UDT/7P56c2pQOtVUPerybKxZmjrXjGaby7/+lomjyOTJRASdS4NJ49+bTKoPK5/k6eZ65VE9p+K/zvlo/07+ksvzR/l9Lr+fxg7ZuXnqwvikXuRMewSxUXJWn+kzi+dmkDyB+vB8SmexWWrxCnqaOOm6UwWlJXg9errGSieenP9Jpfpu9IY09kpkmRPf2QpgH3//LRf+AlBLAwQUAAIACAAxkEhKaHFSkZoBAAAfBgAAHwAAAHVuaXZlcnNhbC9odG1sX3NraW5fc2V0dGluZ3MuanONlE1vwjAMhu/8CpRdJ8Q+YbuhwaRJHCaN27RDKKZUpEmVpB0d4r+vDl9N6o7FF/Ly5HXsKt52utViEes+d7fut9u/+3unAWpW53Dt66JFT1FnRiQLmCUpiEQCC5DiePQk784EZcykM52XH2hran5M4T9LLkwdzwgLTWiGOlwQ4DehbajDPyexU6trX1Ot0fPcWiV7kZIWpO1JpVPuGHb16la9xABWBegL6JJH4JkO3Gojz44PA4w6F6k047Kcqlj15jxax1rlctGWf1VmoKtPvt4D/afBy8SzE4mxbxbSMPFkiNFOZhqMgUPexwkGCQs+B1Hz7bv1B+oZNwsK6CIxiT3SoxuMOp3xGBpdGo4wfExWXo1uDjCanIWN3RN3txgeIXgJumE1vsfwQJXl2T8+YKZVjB1poM2en1Ch+CKR8SF1H4Pk8LJo29a9c6Hu+mPmPSEVPKEV9fzSttkRgoYArTeWjnlNkHdK2QlKlEQORWjUtCroOWLDOYL7zy7j1vJolVbjoRqOVRu4XoOeKSWq239dumeYq7P7BVBLAwQUAAIACAAxkEhKw6Xsm/wAAAC9AgAAGgAAAHVuaXZlcnNhbC9pMThuX3ByZXNldHMueG1snZIxb8MgEIV3/wp0e0y8RRZ2tkrdOrSzRTFxqeCwOBz35xcHJ0qlVo6KhAToe++4B+L45Sw760DGYwNVuQemUfne4NDA2+vT7gCMosReWo+6AfTAjm0hTHXAl6BJR2LJAqmBjxjHmvN5nktDY0gO5O0UkzGVyjuepvPIFyUfsxSytjb/Uq9n0BYFY+J9MjY+Y5vWaZcRRkE1sGg6haXBkwf+F9DrDUBvOWjaAE5hA/gcN4Aw3QGC33pedmqi6N1PJUqXHs3JeImJXYYwdQ4u+2ZZd810v6baOU0kh9STxeF2oTX634ooGWScrHywTvVoHcGvjRWC3327tvgGUEsDBBQAAgAIADGQSEpfT8qobwAAAHAAAAAcAAAAdW5pdmVyc2FsL2xvY2FsX3NldHRpbmdzLnhtbLOxr8jNUShLLSrOzM+zVTLUM1BSSM1Lzk/JzEu3VQoNcdO1UFIoLknMS0nMyc9LtVXKy1dSsLfjssnJT07MCU4tKQEqLFYoyEmsTC0KSc0FMkpS/RJzgSovTLyw9cJ2hQs7LuwBMvZe2KGkb8cFAFBLAwQUAAIACABNnJVHqQHEdvsCAACwCAAAFAAAAHVuaXZlcnNhbC9wbGF5ZXIueG1srVVNb9swDD2nQP+DoXulpB9rG9gtugLFDutQIOu2W6Daiq3FtjxJrpv++lGSv+d0K7BDApvie6TIR9q/fslS75lJxUUeoAWeI4/loYh4Hgfo8evd0QW6vjo88IuU7pj0eBSgMucGQFPkRUyFkhcawA9UJwHqGTAwI6+QXEiud8B9BtxtpONTdHgwA5dcBSjRulgSUlUV5goQeaxEWhoShUORkUIyxXLNJHFpIK/BLvXf0fDLRE70rmCqhyz0+wPXJC3Hi+IDkuoECxmT4/l8QX7cf16FCcvoEc+VpnnIkAeVnNlSPtFwey+iMmXK2Ga+S3LFtDZJWNvM10u+uMg9JcMAOYd1xpSiMVM4zWNEHJZMgP1NSlVS86gBreFVW17zWr+1eV83brZzpHMuyqeUqwSO+pDOOgn0yTCqn9nrWgU9Ngq6M0zIk+xXySWL7Ou3VozzBXIBW8XZPLGqQjiApzsaaiF3twADFdUdxG3TsGsatqCWA7fRVx0Fam67YVSXkjWlmvnPPGLiC5WSGllcaVkyn4yMNZYMwT5xV66b1DXET3SWnv1Db4zfqDU/1VudsYD/0ZhPQNTWhOcRe7nj4KNZBjXVDIptbFgXKTYxu5xU+ZT1dD0wuRzrpsBFPE1lzGAMI6op6exkH5RJqsAlLOUI2zvYC054nKTw05MM49O9NBmV20mG3sFecCrC7QS0NbdlJOM6jsTUKsgnE+vED0ulRcZfrTwHe0YvrQ7fGrnm6Kbg7cH5/I9RHMRoBnODJlaXeertq+bwwcypVp3PunCWgVphHpguC+fVzEJZjHwitqFlqm/7OTX7sAcd5Tw1HdNc30HvolrxV+ZVPDJfusWJqUnCjGYC9OHipMcA/YTtMghvTfsibkTe1AFjYt/cv61os+Xr1rmu7+uwDzV85qxyGDdTH0EdsRRlHo16iIvuI6JS2Gk3klEvZRu40eIYRCqKAJ3CQ33ny7PL7srni8sGa/N6cIFdLu9Y6XXCnYJIrev2In69G+DxN1BLAwQUAAIACAAxkEhKUxvEdGYBAAD3AgAAKQAAAHVuaXZlcnNhbC9za2luX2N1c3RvbWl6YXRpb25fc2V0dGluZ3MueG1sjVLLahwxELz7K4R/YCW1XgPjBb0m7C0QQ87DjmwG2xojabEJ+vho7Czrjdck0qmrqkt0q/r8MEd7yGV5mn+NZV7ij1DKHO/z9gqhfr88Lul7CjmUvDkhP+c4LS+7eLesWENzGeM0psmubN5iNLwdpKRWTrWKGUaRZJ56hZzntnEduA5s4xwltt/8ZfHum8I+xHLZtd+csZ8bdjGHVHZxCq9bOFd/pM4n+JbGaW66vBVsvfX4anVsvYgRLrmvVAOAQJY74nCVspOaII8Zx1CNokABEc5JJyqRlEOrhk40F+Y7gZhkjLpKPW3dSGvjqK0SOkJ0e82rztZhMBJjRAgB5ioXMBiMmhqahwa1LhAcGBBVG00UoMEOZmDVOy8sR4p6gXFlxgDGp+Wepvu4rhP63+Mc1/kPw4tfcJFds7W5EK5+f0ipiW/D0/PjWAJ6PqTwHtib65IO4fpPLt+go2oNa5v6y2z/BlBLAwQUAAIACAAykEhKYwn2FfIMAADDHAAAFwAAAHVuaXZlcnNhbC91bml2ZXJzYWwucG5n7Zl5XFPXtscPji0UkHoVRSRtqVcvVXFihlCBimgJUKOgCIiIkSFhiGFOYm0LqAzPZxmqJFyZEk0IM5EEAhUhFoSAQFIJh4h5YUgIyJCEEELuQe/rH++P+8f7mz+Sc9b37LP3Xmuvvdfv8zl3fBGehvpm+gAAGHqd9vgBADbmAcCGyU+2QGQyrD8Juuhhf/B0Axi95lOQsQl10vskANTkGqyEbobsT2NPX8QCgFH72k+PG0O9BgDmAV4eJ5FJwXLQ+941CcidS/ZO1uMAzB8PvvAuJGUykEf+uctkv8HuzSc/34azKTntZvuV2+UbhZs2bL/2rVsm5vufb7H27IVRR3QIRlMVfJVtQQhyQQjSjNKoMwtIHOI8bojJezJjQIt4FifulA74uAbhV+a4noyQViMAaAvCnLiquIoTO4/c7SJqZSHy59A0j9AI5u1+SMJch6k8C7L7nuQ43+16ZBfTeByy2hyHHphKi/7EfAUZ9HMuyWMxRE2gkwlk8Z+Qm/u8oZtb6Mwz0OVqyefQfSF1EwB88XcrPQDIvLOO1/E6XsfreB2v43W8jtfxOl7H63gdr+P/L04Yo1VxLkGPvnVDbgCAbdvzoAYvPPZB/0f9PoXw9/8J3yuZ77ZuvdyiVQppBcEpEYrpOh7DInW6xgkBMlh4nJNMmSCEOo9GYW7NaFUkOgarlscQ2ef2DDY3vArgBKqSfZnag+wbE9QV6NULPnD1tdSwWSQuVZaQKNwIAHTVH/uLR2q2Pkg4j/YVDqAn6OMOMWCdF5ghjNYwEnK6vvFn1Nu9R/gz2UKLt8pCIrsp13QfyhJok/ttRRntO5DhH5xcDvIv9gwcSh0dwjfNbsQ4eUqSKxUsEFQCqFk6L5aKc9qjByirCHGp6nmJUqFqljUm8g9hD0jh4IS1JDGna+YUyRRUFnVyYcTmlKWxDH8YYSnUqWXhXsjKuxtNySNOs83YevI9U2uLZMWQf643qnV1ies6OizCOYhgMS0KfqVm7HX5WRpRpxFx88HrHLSgZtDFNvKNaUjaHH95nHuqJ7A7K6IhaKFW2Osv8GPWYVTOhGIMd7dR7ynglpZ2/DZLALr3oWfpgeP/NYgXohPdkOnSbDWPoKwbalGNpr57pC6/y7t03YHj9vh57eiIgEWYf1A8/ben0xUzdcOihqookX/s0NLdqjhivn7v4Xp+D1PumI9IiR6sbcip4TykMEorhuSMt/S5BhdcS7fErsdf9lQhSIkiJzfhWXtR9vZrIaLBUwUt4xZ3MY9Q4LGMslEnuWwhr+QYMqZXFg+alJQ7mtX3+L0M4v+BkRJomQ+5IJbnwszh96h45ik7QixZ0KiYYcf9a56rTT+z8ekJZDIhT2PQgqTLF7L4YTcG0nAXFwYbSeHIBB63ri/IDqhmO9rM98E9mwbRKsj5vsGIarBx9gyS/Pqwnv278ke2NEsv7Olq1yDnbE0121pGjQvia49evQmmySoqsa/Dwpqm05xk8WTbmMBfUJvFFWp+tpAyo07ayZJtARISqcSy6/wPPW8bav1+qpFoWjL/KytzcvB+adxDiSPu68jkr7O1U+8icuol+Debx1jqxiBuNBhmmd0VKlSz4jSDLjCeWyIItGEYwS3DnF6LhxjhWnCkww1Rcvif/Nyded2hwghKP5oXgTPp/83Hwdlrb9ClLYBmqGPAPKJbM5/gIWFxO0HzvFmOBuNEAHk/z7D0bslJipDo1gc3ha6yfAckRXt2+cPEAsyIzZDTg/1Pl1dGbCnc/6YlBVp8Ojp+PK8Ot4Bm54QOhFlqv5dUy9MSf0DyjRuIK2LYfrjKxyxkzd/GRKoOXjaA1q2lEWkcWrv5XxvvdJlsAOuP3a7lH3/15e+E89eytYFxNjn/M/RMv9lEKa6q4At2EHGu6IcxYH1vBfeUd7FlkjNCKjNz3dCIEa00vWJV2mAG0tpJn+e1riqq/O0wI0ui47oMV9PxbsRaZBKkdThQJmskE1fVpYL513vldJVz2HL88JEKXmSQWCZZCSPhmooavZjG18Fjj7LwvgULSzWG4oRe4QlaxIKg7ihhNPdstww8v6w+45d8BkfB6Lfp35vb0nrOrw4pk49LFqUcat9T7eUC7JXz1TjVyezi3CXSCVFFxNlHFnvKb8fSY35GPxEGyWAD49xQvKtbPJjmXpkYrOLgeNxQsLoohjN9U2AIRCv7PWENVZXsXSiznvaQ1fmCwAFZ6aHusWLdykS/5tejPnbIg0NpNgdLp5YVMk9xSKq8IUzM7JdnXGS++vsCvJBJa3ycPjdHntPGUyMaeJFJ4mw7zKGQEIGvZqwsPIoqg3WXSWv65Lk4j32x46wJcTVm1wD7Y5Sua5aiqiypBOiIgHUMQAdD3KI2s9Qkb4e3QlHY+jyWHvbZDoT73iEajv9+VTMresjsFPiiHLLj2JPKdnrg9QcOVhNysy+fZXWZ3HH3psmfoq0UiiVO+l3pMuGV61W20gdPHLbMK7cwAFcDPJEbUIxUuJEs/WgL+6Pv/BbGTOSmIWjI+5Zl+SJBf4fZeGlU2C6RseUX3yC5z+IWMUY9QTc1ofxDdV7os7+MZrbVWEtr08ORvUL4HuEFPXjO5ZxwVDeeY/0fBthtb5kuPXAJ71pS2ylwFmsc9Lm+MrPO+rinMvvKm3RXF0fBx2iGwbIsaTsKbVbLqPQlc2FTlriGYdaZkt/pXDJPbG8cQJRC5/30h/U7UpFYQFrbMz1kvPKNsgFnit3U057ZZnJ/wbemfup4XtiwfYrdVw23o+HxTTSM6ytWuO1uzT85FpQKvhz+D6uJx/kkgc3z+vSanrMokzxFwKSS61gSn92q087SRCvjdp7GixezaRHgsTbj/5swo6mzHxLmx3NHz4cI7r9QG09mUekRYqp4qVlyJD155Ajix0oJ90nd1JOqcqFxHeY37044tUr2SaThjlax8nBp7XhxAaxz4gDKBuMgesbBnwp32cnS1uRQo5FHLjjDF/vcaSFaqT/NNDhprBBFTr6uaNtobN5jeTi0bkb958XVLViyLQf20X958+Lrs3Jop9lu7k0iVXXrlzl2BdQgZ59wncMKCx5l79pbQFG3nwDhhbju6GOe4U8mK0OzRLZW3Hjcz/HmNUW697zqWSqd+y3T2tYkz6AY2q/S+54W0BotZz/3CiaoJaXJkaOXKgJN34eAC3NfK9xrgq8gUmaKT3A+RGMC0gLRuenoqAIqfVbmgjPEBmQ/7jTE2ueER9pPYdOFUuXva5laY9ypEmeKd+X7XRwYR5MoPUI7RHkQeYsTIwbmd5HZYLER5PzpgTw8eP8lVHFXAr5lnFvgHwNZt3RScq5s0Lhh7idcxF/n5LjuPEa/KByZH/ci7sUPdgcFdl/Jy3i7MTTh6sdEeiXuRJ2MCjglgTal5RcThWSfclLu9Mxxq6ogNn8mA71yw08dNtmIuqD7GwcRJX8XR9LMthIVbJEWoxC0ruZhx3vsRM6OPb89GDKumVHX3vurfCwohTHMqrqMCqESGuoxK15yhm3cuM9qv2JrkvT4r9036KIDae9/3+oplUkWKcWEFMXgOZ+G/uekKoN/5MjI1uxJci7qMRsDXEkssA7BhEQZezFBKEfckUS5jYscty3vwVZY2vvJvjnzLFwAfveXNhgyBd6XIsKrtFfgvRmHS+wZqZzpklQ4+Ze1YIBQ/qMoy2mS5L6PNQ0//8d+uXLWDYk4HNycdHDnWdMvwx1EPsTlgQT4TFqQR9xlVdqbDnmS31PZJGMP8HIQNc0SjLj3oxfWau3llpQGUBl0p+sOtdkJZ9IRBy6Em+LIBFXRCGWAsBMAlh4L58xWw6Y+yKXTSvVoxATVuSrjd6bD3X7S6qXix5dPvZzH5iGILiJW5rtna7Grg/9SwQ8S9EOlPdaRotXlJZYsm4cyK+seUgKV28p0ufNfr+kzLbrDdl+wzqxM4+5CXGqHYTafxrcUBROplNWGl+ZWRbB/z/08qYq40/pMQy8+DZrP5N53E98wI35ydzmTurM1S+RgxRP/FCncq6K4aqcmDRePmdmp1TwiJ0WrEAivjPUqJ1x16q16HXG58OUbmjQ9YMZCYTDi/mk3Wvh2WxirceIgYXcrFplf5/gudmeCy925F9t96OTk8d9sLZxsYg4NVBoAgFFHcuStB9PDWzKqe9oZQs69A1bGb9bWevFN11oJQXsYWbeuzPc7/+8Lb/vudJ367iqeU4vQ0LrDfeGqEawnZTP/xElIV4/0eEjMZiFFJ4X0oqcu8toFceQl5mcA0AZ6fFDc7PcKQQhzO6TDr5CkfxiI0ha8//qA9l6rEjG36/37EU23x7wSkvhXTIfu25h/F24oImjQTpZQ21dPYdzYb6yilmbYsxfsYkajTaGe385caAkAl3TtkQqYjK7090R7fAK1Bby+Q3gw3K7c/hdQSwMEFAACAAgAMpBISrE0Q2lKAAAAagAAABsAAAB1bml2ZXJzYWwvdW5pdmVyc2FsLnBuZy54bWyzsa/IzVEoSy0qzszPs1Uy1DNQsrfj5bIpKEoty0wtV6gAihnpGUCAkkIlKrc8M6Ukw1bJwtIYIZaRmpmeUWKrZGZuABfUBxoJAFBLAQIAABQAAgAIADGQSEozECp20wUAAEkWAAAdAAAAAAAAAAEAAAAAAAAAAAB1bml2ZXJzYWwvY29tbW9uX21lc3NhZ2VzLmxuZ1BLAQIAABQAAgAIADGQSEqAlHqxIwUAACUSAAAuAAAAAAAAAAEAAAAAAA4GAAB1bml2ZXJzYWwvY3VzdG9tX3ByZXNldHMvMC9jb21tb25fbWVzc2FnZXMubG5nUEsBAgAAFAACAAgAMZBISsMCGzXOBQAADhYAAC4AAAAAAAAAAQAAAAAAfQsAAHVuaXZlcnNhbC9jdXN0b21fcHJlc2V0cy8xL2NvbW1vbl9tZXNzYWdlcy5sbmdQSwECAAAUAAIACAAxkEhKf8mWPQcEAAC5DwAAJwAAAAAAAAABAAAAAACXEQAAdW5pdmVyc2FsL2ZsYXNoX3B1Ymxpc2hpbmdfc2V0dGluZ3MueG1sUEsBAgAAFAACAAgAMZBISrX8CWS6AgAAVQoAACEAAAAAAAAAAQAAAAAA4xUAAHVuaXZlcnNhbC9mbGFzaF9za2luX3NldHRpbmdzLnhtbFBLAQIAABQAAgAIADGQSErvTOdX8QMAAEoPAAAmAAAAAAAAAAEAAAAAANwYAAB1bml2ZXJzYWwvaHRtbF9wdWJsaXNoaW5nX3NldHRpbmdzLnhtbFBLAQIAABQAAgAIADGQSEpocVKRmgEAAB8GAAAfAAAAAAAAAAEAAAAAABEdAAB1bml2ZXJzYWwvaHRtbF9za2luX3NldHRpbmdzLmpzUEsBAgAAFAACAAgAMZBISsOl7Jv8AAAAvQIAABoAAAAAAAAAAQAAAAAA6B4AAHVuaXZlcnNhbC9pMThuX3ByZXNldHMueG1sUEsBAgAAFAACAAgAMZBISl9PyqhvAAAAcAAAABwAAAAAAAAAAQAAAAAAHCAAAHVuaXZlcnNhbC9sb2NhbF9zZXR0aW5ncy54bWxQSwECAAAUAAIACABNnJVHqQHEdvsCAACwCAAAFAAAAAAAAAABAAAAAADFIAAAdW5pdmVyc2FsL3BsYXllci54bWxQSwECAAAUAAIACAAxkEhKUxvEdGYBAAD3AgAAKQAAAAAAAAABAAAAAADyIwAAdW5pdmVyc2FsL3NraW5fY3VzdG9taXphdGlvbl9zZXR0aW5ncy54bWxQSwECAAAUAAIACAAykEhKYwn2FfIMAADDHAAAFwAAAAAAAAAAAAAAAACfJQAAdW5pdmVyc2FsL3VuaXZlcnNhbC5wbmdQSwECAAAUAAIACAAykEhKsTRDaUoAAABqAAAAGwAAAAAAAAABAAAAAADGMgAAdW5pdmVyc2FsL3VuaXZlcnNhbC5wbmcueG1sUEsFBgAAAAANAA0AAQQAAEkzAAAAAA=="/>
  <p:tag name="ISPRING_PRESENTATION_TITLE" val="3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E9A1AE4-31CC-4635-96F1-C12154D7B7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35BCD2B-0FAA-47F5-8188-A2EEF9AEC2FA}">
  <ds:schemaRefs>
    <ds:schemaRef ds:uri="http://www.w3.org/XML/1998/namespace"/>
    <ds:schemaRef ds:uri="http://schemas.microsoft.com/office/2006/documentManagement/types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DCF82AF-86C8-413E-953A-6B61B757C0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570</TotalTime>
  <Words>79</Words>
  <Application>Microsoft Office PowerPoint</Application>
  <PresentationFormat>Panorámica</PresentationFormat>
  <Paragraphs>11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 Theme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</dc:title>
  <dc:creator>Larissa</dc:creator>
  <cp:lastModifiedBy>JUAN ENRIQUE TOVAR FLORES</cp:lastModifiedBy>
  <cp:revision>83</cp:revision>
  <dcterms:created xsi:type="dcterms:W3CDTF">2015-10-27T22:23:45Z</dcterms:created>
  <dcterms:modified xsi:type="dcterms:W3CDTF">2017-08-01T14:18:13Z</dcterms:modified>
</cp:coreProperties>
</file>