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A3D1-4856-4043-8D57-E614D777163C}" type="datetimeFigureOut">
              <a:rPr lang="es-MX" smtClean="0"/>
              <a:t>01/10/2014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2BA2-6663-4765-873B-5ED4DBED23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426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A3D1-4856-4043-8D57-E614D777163C}" type="datetimeFigureOut">
              <a:rPr lang="es-MX" smtClean="0"/>
              <a:t>01/10/2014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2BA2-6663-4765-873B-5ED4DBED23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48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A3D1-4856-4043-8D57-E614D777163C}" type="datetimeFigureOut">
              <a:rPr lang="es-MX" smtClean="0"/>
              <a:t>01/10/2014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2BA2-6663-4765-873B-5ED4DBED23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750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A3D1-4856-4043-8D57-E614D777163C}" type="datetimeFigureOut">
              <a:rPr lang="es-MX" smtClean="0"/>
              <a:t>01/10/2014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2BA2-6663-4765-873B-5ED4DBED23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166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A3D1-4856-4043-8D57-E614D777163C}" type="datetimeFigureOut">
              <a:rPr lang="es-MX" smtClean="0"/>
              <a:t>01/10/2014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2BA2-6663-4765-873B-5ED4DBED23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299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A3D1-4856-4043-8D57-E614D777163C}" type="datetimeFigureOut">
              <a:rPr lang="es-MX" smtClean="0"/>
              <a:t>01/10/2014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2BA2-6663-4765-873B-5ED4DBED23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590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A3D1-4856-4043-8D57-E614D777163C}" type="datetimeFigureOut">
              <a:rPr lang="es-MX" smtClean="0"/>
              <a:t>01/10/2014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2BA2-6663-4765-873B-5ED4DBED23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002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A3D1-4856-4043-8D57-E614D777163C}" type="datetimeFigureOut">
              <a:rPr lang="es-MX" smtClean="0"/>
              <a:t>01/10/2014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2BA2-6663-4765-873B-5ED4DBED23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211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A3D1-4856-4043-8D57-E614D777163C}" type="datetimeFigureOut">
              <a:rPr lang="es-MX" smtClean="0"/>
              <a:t>01/10/2014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2BA2-6663-4765-873B-5ED4DBED23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436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A3D1-4856-4043-8D57-E614D777163C}" type="datetimeFigureOut">
              <a:rPr lang="es-MX" smtClean="0"/>
              <a:t>01/10/2014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2BA2-6663-4765-873B-5ED4DBED23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366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A3D1-4856-4043-8D57-E614D777163C}" type="datetimeFigureOut">
              <a:rPr lang="es-MX" smtClean="0"/>
              <a:t>01/10/2014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2BA2-6663-4765-873B-5ED4DBED23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708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A3D1-4856-4043-8D57-E614D777163C}" type="datetimeFigureOut">
              <a:rPr lang="es-MX" smtClean="0"/>
              <a:t>01/10/2014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2BA2-6663-4765-873B-5ED4DBED23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137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3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0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2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78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5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36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72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8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1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31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36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24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96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00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84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7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0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3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7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5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1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1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"/>
            <a:ext cx="12192000" cy="68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0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Panorámica</PresentationFormat>
  <Paragraphs>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ITIDESKTOP05</dc:creator>
  <cp:lastModifiedBy>ITIDESKTOP05</cp:lastModifiedBy>
  <cp:revision>2</cp:revision>
  <dcterms:created xsi:type="dcterms:W3CDTF">2014-10-01T19:07:16Z</dcterms:created>
  <dcterms:modified xsi:type="dcterms:W3CDTF">2014-10-01T20:24:34Z</dcterms:modified>
</cp:coreProperties>
</file>