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AE0BE3-E172-4A84-8428-FA3FBDE3C690}" type="doc">
      <dgm:prSet loTypeId="urn:microsoft.com/office/officeart/2011/layout/Circle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CA"/>
        </a:p>
      </dgm:t>
    </dgm:pt>
    <dgm:pt modelId="{9F47FA65-5277-44B5-B740-BE8C27646F7D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400" dirty="0" smtClean="0"/>
            <a:t>Convención de Paris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400" b="1" dirty="0" smtClean="0"/>
            <a:t>1883</a:t>
          </a:r>
        </a:p>
      </dgm:t>
    </dgm:pt>
    <dgm:pt modelId="{EC5AA28D-F961-4051-B9DF-E3483B76E6A4}" type="parTrans" cxnId="{34636CB3-AC8B-4D03-AB21-CFC07B13C7C6}">
      <dgm:prSet/>
      <dgm:spPr/>
      <dgm:t>
        <a:bodyPr/>
        <a:lstStyle/>
        <a:p>
          <a:endParaRPr lang="en-CA" sz="2800"/>
        </a:p>
      </dgm:t>
    </dgm:pt>
    <dgm:pt modelId="{920E661C-564A-45DF-8BB5-4F3D18DCE477}" type="sibTrans" cxnId="{34636CB3-AC8B-4D03-AB21-CFC07B13C7C6}">
      <dgm:prSet/>
      <dgm:spPr/>
      <dgm:t>
        <a:bodyPr/>
        <a:lstStyle/>
        <a:p>
          <a:endParaRPr lang="en-CA" sz="2800"/>
        </a:p>
      </dgm:t>
    </dgm:pt>
    <dgm:pt modelId="{A517F9FF-81C9-4C56-9623-1781B09EBD5D}">
      <dgm:prSet phldrT="[Text]" custT="1"/>
      <dgm:spPr/>
      <dgm:t>
        <a:bodyPr/>
        <a:lstStyle/>
        <a:p>
          <a:r>
            <a:rPr lang="es-MX" sz="1200" dirty="0" smtClean="0"/>
            <a:t>Nace por la necesidad de una protección internacional de las </a:t>
          </a:r>
          <a:r>
            <a:rPr lang="es-MX" sz="1200" b="1" dirty="0" smtClean="0"/>
            <a:t>invenciones, marcas y diseños industriales.</a:t>
          </a:r>
          <a:endParaRPr lang="en-CA" sz="1200" dirty="0"/>
        </a:p>
      </dgm:t>
    </dgm:pt>
    <dgm:pt modelId="{A76C1443-8E2C-40B6-813D-AF7CE7CF54FC}" type="parTrans" cxnId="{5A768615-D167-4526-BD87-C12265E35424}">
      <dgm:prSet/>
      <dgm:spPr/>
      <dgm:t>
        <a:bodyPr/>
        <a:lstStyle/>
        <a:p>
          <a:endParaRPr lang="en-CA" sz="2800"/>
        </a:p>
      </dgm:t>
    </dgm:pt>
    <dgm:pt modelId="{1891881A-DD24-4889-97C8-9D9DEEB306AF}" type="sibTrans" cxnId="{5A768615-D167-4526-BD87-C12265E35424}">
      <dgm:prSet/>
      <dgm:spPr/>
      <dgm:t>
        <a:bodyPr/>
        <a:lstStyle/>
        <a:p>
          <a:endParaRPr lang="en-CA" sz="2800"/>
        </a:p>
      </dgm:t>
    </dgm:pt>
    <dgm:pt modelId="{C9DC1B14-7FF6-477A-898B-D7C2D42873F6}">
      <dgm:prSet phldrT="[Text]" custT="1"/>
      <dgm:spPr/>
      <dgm:t>
        <a:bodyPr/>
        <a:lstStyle/>
        <a:p>
          <a:r>
            <a:rPr lang="es-MX" sz="1400" dirty="0" smtClean="0"/>
            <a:t>Convención de Berna</a:t>
          </a:r>
        </a:p>
        <a:p>
          <a:r>
            <a:rPr lang="es-MX" sz="1400" b="1" dirty="0" smtClean="0"/>
            <a:t>1886</a:t>
          </a:r>
          <a:endParaRPr lang="en-CA" sz="1400" b="1" dirty="0"/>
        </a:p>
      </dgm:t>
    </dgm:pt>
    <dgm:pt modelId="{F4B1CAE3-C772-4332-B89A-41C240C071A4}" type="parTrans" cxnId="{A88C384E-B19A-4856-902B-779242D0730F}">
      <dgm:prSet/>
      <dgm:spPr/>
      <dgm:t>
        <a:bodyPr/>
        <a:lstStyle/>
        <a:p>
          <a:endParaRPr lang="en-CA" sz="2800"/>
        </a:p>
      </dgm:t>
    </dgm:pt>
    <dgm:pt modelId="{956356AD-C351-41BE-B4C8-4D56C0B5CA9D}" type="sibTrans" cxnId="{A88C384E-B19A-4856-902B-779242D0730F}">
      <dgm:prSet/>
      <dgm:spPr/>
      <dgm:t>
        <a:bodyPr/>
        <a:lstStyle/>
        <a:p>
          <a:endParaRPr lang="en-CA" sz="2800"/>
        </a:p>
      </dgm:t>
    </dgm:pt>
    <dgm:pt modelId="{15B126DC-BFEB-4744-9F68-A5CA0D2FD760}">
      <dgm:prSet phldrT="[Text]" custT="1"/>
      <dgm:spPr/>
      <dgm:t>
        <a:bodyPr/>
        <a:lstStyle/>
        <a:p>
          <a:r>
            <a:rPr lang="es-MX" sz="1200" dirty="0" smtClean="0"/>
            <a:t>Su principal objetivo es reconocerle los derechos a los autores de controlar y recibir pago por sus trabajos creativos a nivel internacional.</a:t>
          </a:r>
          <a:endParaRPr lang="en-CA" sz="1200" dirty="0"/>
        </a:p>
      </dgm:t>
    </dgm:pt>
    <dgm:pt modelId="{41546D32-6791-4909-A1E4-69C0F87F55E2}" type="parTrans" cxnId="{BACDECF4-7FBC-4E92-82EF-5142F0719D0E}">
      <dgm:prSet/>
      <dgm:spPr/>
      <dgm:t>
        <a:bodyPr/>
        <a:lstStyle/>
        <a:p>
          <a:endParaRPr lang="en-CA" sz="2800"/>
        </a:p>
      </dgm:t>
    </dgm:pt>
    <dgm:pt modelId="{3F659561-2598-41CD-9CAA-731D3869AA5A}" type="sibTrans" cxnId="{BACDECF4-7FBC-4E92-82EF-5142F0719D0E}">
      <dgm:prSet/>
      <dgm:spPr/>
      <dgm:t>
        <a:bodyPr/>
        <a:lstStyle/>
        <a:p>
          <a:endParaRPr lang="en-CA" sz="2800"/>
        </a:p>
      </dgm:t>
    </dgm:pt>
    <dgm:pt modelId="{566C4E4B-A4E1-4A14-A0A1-32CA74B258E7}">
      <dgm:prSet phldrT="[Text]" custT="1"/>
      <dgm:spPr/>
      <dgm:t>
        <a:bodyPr/>
        <a:lstStyle/>
        <a:p>
          <a:r>
            <a:rPr lang="es-MX" sz="1400" dirty="0" smtClean="0"/>
            <a:t>Arreglo de Madrid</a:t>
          </a:r>
        </a:p>
        <a:p>
          <a:r>
            <a:rPr lang="es-MX" sz="1400" b="1" dirty="0" smtClean="0"/>
            <a:t>1891</a:t>
          </a:r>
          <a:endParaRPr lang="en-CA" sz="1400" b="1" dirty="0"/>
        </a:p>
      </dgm:t>
    </dgm:pt>
    <dgm:pt modelId="{F079BBFE-8559-47EF-92F2-809AB79BCD82}" type="parTrans" cxnId="{D0DBF81E-5161-4979-85F9-035B58C96F9C}">
      <dgm:prSet/>
      <dgm:spPr/>
      <dgm:t>
        <a:bodyPr/>
        <a:lstStyle/>
        <a:p>
          <a:endParaRPr lang="en-CA" sz="2800"/>
        </a:p>
      </dgm:t>
    </dgm:pt>
    <dgm:pt modelId="{75A42738-FCED-4B64-B705-6821625E27AD}" type="sibTrans" cxnId="{D0DBF81E-5161-4979-85F9-035B58C96F9C}">
      <dgm:prSet/>
      <dgm:spPr/>
      <dgm:t>
        <a:bodyPr/>
        <a:lstStyle/>
        <a:p>
          <a:endParaRPr lang="en-CA" sz="2800"/>
        </a:p>
      </dgm:t>
    </dgm:pt>
    <dgm:pt modelId="{BEBD24AF-CDA5-4C2A-91F4-14ED9A186700}">
      <dgm:prSet phldrT="[Text]" custT="1"/>
      <dgm:spPr/>
      <dgm:t>
        <a:bodyPr/>
        <a:lstStyle/>
        <a:p>
          <a:r>
            <a:rPr lang="es-MX" sz="1200" dirty="0" smtClean="0"/>
            <a:t>Es creado con el objeto de la centralización del registro de marcas a nivel internacional. </a:t>
          </a:r>
          <a:endParaRPr lang="en-CA" sz="1200" dirty="0"/>
        </a:p>
      </dgm:t>
    </dgm:pt>
    <dgm:pt modelId="{A0108CD8-5A40-4006-B4EE-1CC43CFBC046}" type="parTrans" cxnId="{850E185F-6F81-472A-87B4-D0D294FBCB58}">
      <dgm:prSet/>
      <dgm:spPr/>
      <dgm:t>
        <a:bodyPr/>
        <a:lstStyle/>
        <a:p>
          <a:endParaRPr lang="en-CA" sz="2800"/>
        </a:p>
      </dgm:t>
    </dgm:pt>
    <dgm:pt modelId="{7C7F72E3-1160-43CA-B7CC-0D841AA12C29}" type="sibTrans" cxnId="{850E185F-6F81-472A-87B4-D0D294FBCB58}">
      <dgm:prSet/>
      <dgm:spPr/>
      <dgm:t>
        <a:bodyPr/>
        <a:lstStyle/>
        <a:p>
          <a:endParaRPr lang="en-CA" sz="2800"/>
        </a:p>
      </dgm:t>
    </dgm:pt>
    <dgm:pt modelId="{28F84889-33F3-4E17-822D-778837E27CDB}">
      <dgm:prSet phldrT="[Text]" custT="1"/>
      <dgm:spPr/>
      <dgm:t>
        <a:bodyPr/>
        <a:lstStyle/>
        <a:p>
          <a:r>
            <a:rPr lang="es-MX" sz="1400" dirty="0" smtClean="0"/>
            <a:t>Tratado de Cooperación de Patentes</a:t>
          </a:r>
        </a:p>
        <a:p>
          <a:r>
            <a:rPr lang="es-MX" sz="1400" b="1" dirty="0" smtClean="0"/>
            <a:t>1978</a:t>
          </a:r>
          <a:endParaRPr lang="en-CA" sz="1400" b="1" dirty="0"/>
        </a:p>
      </dgm:t>
    </dgm:pt>
    <dgm:pt modelId="{89C35824-2F86-46AB-BEA7-6B104541E524}" type="parTrans" cxnId="{37315A89-15DA-4742-8B35-78BDB32C4338}">
      <dgm:prSet/>
      <dgm:spPr/>
      <dgm:t>
        <a:bodyPr/>
        <a:lstStyle/>
        <a:p>
          <a:endParaRPr lang="en-CA" sz="2800"/>
        </a:p>
      </dgm:t>
    </dgm:pt>
    <dgm:pt modelId="{4ED4AC9F-C7A2-489F-9E72-0BAC14F8CBEF}" type="sibTrans" cxnId="{37315A89-15DA-4742-8B35-78BDB32C4338}">
      <dgm:prSet/>
      <dgm:spPr/>
      <dgm:t>
        <a:bodyPr/>
        <a:lstStyle/>
        <a:p>
          <a:endParaRPr lang="en-CA" sz="2800"/>
        </a:p>
      </dgm:t>
    </dgm:pt>
    <dgm:pt modelId="{61FC1D91-6CDC-485B-ADD7-F4AC89477DF5}">
      <dgm:prSet phldrT="[Text]" custT="1"/>
      <dgm:spPr/>
      <dgm:t>
        <a:bodyPr/>
        <a:lstStyle/>
        <a:p>
          <a:r>
            <a:rPr lang="es-MX" sz="1200" dirty="0" smtClean="0"/>
            <a:t>Es creado con el objeto de la centralización del estudio y  otorgamiento de patentes a nivel internacional</a:t>
          </a:r>
          <a:endParaRPr lang="en-CA" sz="1200" b="1" dirty="0"/>
        </a:p>
      </dgm:t>
    </dgm:pt>
    <dgm:pt modelId="{76E98D2F-87DD-4B94-A94D-1CB8C80CD0FF}" type="parTrans" cxnId="{C4FBB8AE-2478-4755-80AF-BFAAA37BC3D0}">
      <dgm:prSet/>
      <dgm:spPr/>
      <dgm:t>
        <a:bodyPr/>
        <a:lstStyle/>
        <a:p>
          <a:endParaRPr lang="en-CA" sz="2800"/>
        </a:p>
      </dgm:t>
    </dgm:pt>
    <dgm:pt modelId="{C7709030-3F76-4187-96C0-162E5994D776}" type="sibTrans" cxnId="{C4FBB8AE-2478-4755-80AF-BFAAA37BC3D0}">
      <dgm:prSet/>
      <dgm:spPr/>
      <dgm:t>
        <a:bodyPr/>
        <a:lstStyle/>
        <a:p>
          <a:endParaRPr lang="en-CA" sz="2800"/>
        </a:p>
      </dgm:t>
    </dgm:pt>
    <dgm:pt modelId="{EAF44E47-F2BF-4C17-BEAE-F2B65214CC97}">
      <dgm:prSet phldrT="[Text]" custT="1"/>
      <dgm:spPr/>
      <dgm:t>
        <a:bodyPr/>
        <a:lstStyle/>
        <a:p>
          <a:r>
            <a:rPr lang="es-MX" sz="1400" b="0" dirty="0" smtClean="0"/>
            <a:t>Tratado sobre Derechos de Autor </a:t>
          </a:r>
        </a:p>
        <a:p>
          <a:r>
            <a:rPr lang="es-MX" sz="1400" b="1" dirty="0" smtClean="0"/>
            <a:t>1996</a:t>
          </a:r>
          <a:endParaRPr lang="en-CA" sz="1400" b="1" dirty="0"/>
        </a:p>
      </dgm:t>
    </dgm:pt>
    <dgm:pt modelId="{2204D159-780C-4FF2-8E78-4A5037354609}" type="parTrans" cxnId="{3B45FA4C-9990-42A6-BD3E-A2FC6B7E4FA4}">
      <dgm:prSet/>
      <dgm:spPr/>
      <dgm:t>
        <a:bodyPr/>
        <a:lstStyle/>
        <a:p>
          <a:endParaRPr lang="en-CA"/>
        </a:p>
      </dgm:t>
    </dgm:pt>
    <dgm:pt modelId="{6FACE0A0-2E07-4C99-9BF7-6A3A3CB00849}" type="sibTrans" cxnId="{3B45FA4C-9990-42A6-BD3E-A2FC6B7E4FA4}">
      <dgm:prSet/>
      <dgm:spPr/>
      <dgm:t>
        <a:bodyPr/>
        <a:lstStyle/>
        <a:p>
          <a:endParaRPr lang="en-CA"/>
        </a:p>
      </dgm:t>
    </dgm:pt>
    <dgm:pt modelId="{787BE0EF-FF3B-4DF9-9469-261111912C5C}">
      <dgm:prSet phldrT="[Text]" custT="1"/>
      <dgm:spPr/>
      <dgm:t>
        <a:bodyPr/>
        <a:lstStyle/>
        <a:p>
          <a:r>
            <a:rPr lang="es-MX" sz="1200" b="0" dirty="0" smtClean="0"/>
            <a:t>Se realiza un esfuerzo para lograr una unificación en la de derechos de autor a nivel internacional ante el desarrollo tecnológico.</a:t>
          </a:r>
          <a:endParaRPr lang="en-CA" sz="1200" b="0" dirty="0"/>
        </a:p>
      </dgm:t>
    </dgm:pt>
    <dgm:pt modelId="{7630E674-6BD2-4FAE-9BFC-1908D95CEEE3}" type="parTrans" cxnId="{01079BB1-252E-4C67-89D5-65754D3CE37D}">
      <dgm:prSet/>
      <dgm:spPr/>
      <dgm:t>
        <a:bodyPr/>
        <a:lstStyle/>
        <a:p>
          <a:endParaRPr lang="en-CA"/>
        </a:p>
      </dgm:t>
    </dgm:pt>
    <dgm:pt modelId="{4DDBF042-2D1E-448D-8478-2250E7F06245}" type="sibTrans" cxnId="{01079BB1-252E-4C67-89D5-65754D3CE37D}">
      <dgm:prSet/>
      <dgm:spPr/>
      <dgm:t>
        <a:bodyPr/>
        <a:lstStyle/>
        <a:p>
          <a:endParaRPr lang="en-CA"/>
        </a:p>
      </dgm:t>
    </dgm:pt>
    <dgm:pt modelId="{2AB6BAB8-7A7D-4D44-B4BB-27D67DFB0B86}" type="pres">
      <dgm:prSet presAssocID="{36AE0BE3-E172-4A84-8428-FA3FBDE3C690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CA"/>
        </a:p>
      </dgm:t>
    </dgm:pt>
    <dgm:pt modelId="{543C4E11-6190-4731-9345-B6092F8FAF9A}" type="pres">
      <dgm:prSet presAssocID="{EAF44E47-F2BF-4C17-BEAE-F2B65214CC97}" presName="Accent5" presStyleCnt="0"/>
      <dgm:spPr/>
    </dgm:pt>
    <dgm:pt modelId="{5CA5AF2D-20BA-4848-9C06-2F75E929E357}" type="pres">
      <dgm:prSet presAssocID="{EAF44E47-F2BF-4C17-BEAE-F2B65214CC97}" presName="Accent" presStyleLbl="node1" presStyleIdx="0" presStyleCnt="5"/>
      <dgm:spPr/>
    </dgm:pt>
    <dgm:pt modelId="{57CA0F51-1DB9-4D83-98E7-3ABDAAD15357}" type="pres">
      <dgm:prSet presAssocID="{EAF44E47-F2BF-4C17-BEAE-F2B65214CC97}" presName="ParentBackground5" presStyleCnt="0"/>
      <dgm:spPr/>
    </dgm:pt>
    <dgm:pt modelId="{141C0D72-3A71-4A30-8928-DA6D12F2CF3A}" type="pres">
      <dgm:prSet presAssocID="{EAF44E47-F2BF-4C17-BEAE-F2B65214CC97}" presName="ParentBackground" presStyleLbl="fgAcc1" presStyleIdx="0" presStyleCnt="5"/>
      <dgm:spPr/>
      <dgm:t>
        <a:bodyPr/>
        <a:lstStyle/>
        <a:p>
          <a:endParaRPr lang="en-CA"/>
        </a:p>
      </dgm:t>
    </dgm:pt>
    <dgm:pt modelId="{D57178FF-459E-4F7A-BB6E-8300B04C4485}" type="pres">
      <dgm:prSet presAssocID="{EAF44E47-F2BF-4C17-BEAE-F2B65214CC97}" presName="Child5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0BEC38B-B360-4723-BD62-45751C7A9DE8}" type="pres">
      <dgm:prSet presAssocID="{EAF44E47-F2BF-4C17-BEAE-F2B65214CC97}" presName="Parent5" presStyleLbl="revTx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5ABC0D0-47B3-4A8F-8F55-BB867D05F337}" type="pres">
      <dgm:prSet presAssocID="{28F84889-33F3-4E17-822D-778837E27CDB}" presName="Accent4" presStyleCnt="0"/>
      <dgm:spPr/>
    </dgm:pt>
    <dgm:pt modelId="{323AD8FF-A5B3-4457-939F-0821A3090035}" type="pres">
      <dgm:prSet presAssocID="{28F84889-33F3-4E17-822D-778837E27CDB}" presName="Accent" presStyleLbl="node1" presStyleIdx="1" presStyleCnt="5"/>
      <dgm:spPr/>
    </dgm:pt>
    <dgm:pt modelId="{1553828B-C515-47A4-8CCF-0582462AE9A8}" type="pres">
      <dgm:prSet presAssocID="{28F84889-33F3-4E17-822D-778837E27CDB}" presName="ParentBackground4" presStyleCnt="0"/>
      <dgm:spPr/>
    </dgm:pt>
    <dgm:pt modelId="{FF439F6A-AB3A-4067-AE38-E97D55474A33}" type="pres">
      <dgm:prSet presAssocID="{28F84889-33F3-4E17-822D-778837E27CDB}" presName="ParentBackground" presStyleLbl="fgAcc1" presStyleIdx="1" presStyleCnt="5"/>
      <dgm:spPr/>
      <dgm:t>
        <a:bodyPr/>
        <a:lstStyle/>
        <a:p>
          <a:endParaRPr lang="en-CA"/>
        </a:p>
      </dgm:t>
    </dgm:pt>
    <dgm:pt modelId="{0AB9C4A5-3F1A-4025-B9DA-BBF6464C206C}" type="pres">
      <dgm:prSet presAssocID="{28F84889-33F3-4E17-822D-778837E27CDB}" presName="Child4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B2C3A5A-C54E-4253-8C85-5C66FF2534ED}" type="pres">
      <dgm:prSet presAssocID="{28F84889-33F3-4E17-822D-778837E27CDB}" presName="Parent4" presStyleLbl="revTx" presStyleIdx="1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3FF3355-ED9B-4112-989A-0FECDD194E0C}" type="pres">
      <dgm:prSet presAssocID="{566C4E4B-A4E1-4A14-A0A1-32CA74B258E7}" presName="Accent3" presStyleCnt="0"/>
      <dgm:spPr/>
    </dgm:pt>
    <dgm:pt modelId="{644EE6CA-24C3-4F36-A003-006C4B61CB91}" type="pres">
      <dgm:prSet presAssocID="{566C4E4B-A4E1-4A14-A0A1-32CA74B258E7}" presName="Accent" presStyleLbl="node1" presStyleIdx="2" presStyleCnt="5"/>
      <dgm:spPr/>
    </dgm:pt>
    <dgm:pt modelId="{15CF366C-0782-4F9C-9B85-D78CBA286A97}" type="pres">
      <dgm:prSet presAssocID="{566C4E4B-A4E1-4A14-A0A1-32CA74B258E7}" presName="ParentBackground3" presStyleCnt="0"/>
      <dgm:spPr/>
    </dgm:pt>
    <dgm:pt modelId="{91A7FB35-7000-465A-9BF7-55F140BA3D02}" type="pres">
      <dgm:prSet presAssocID="{566C4E4B-A4E1-4A14-A0A1-32CA74B258E7}" presName="ParentBackground" presStyleLbl="fgAcc1" presStyleIdx="2" presStyleCnt="5"/>
      <dgm:spPr/>
      <dgm:t>
        <a:bodyPr/>
        <a:lstStyle/>
        <a:p>
          <a:endParaRPr lang="en-CA"/>
        </a:p>
      </dgm:t>
    </dgm:pt>
    <dgm:pt modelId="{E1FBE0E8-48D4-491B-9CA1-C793FEE34CE0}" type="pres">
      <dgm:prSet presAssocID="{566C4E4B-A4E1-4A14-A0A1-32CA74B258E7}" presName="Child3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1323226-04D4-46E1-8AD5-B2412C690CDC}" type="pres">
      <dgm:prSet presAssocID="{566C4E4B-A4E1-4A14-A0A1-32CA74B258E7}" presName="Parent3" presStyleLbl="revTx" presStyleIdx="2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4D56D5B-3BED-4735-A159-F9F93FF5EF1C}" type="pres">
      <dgm:prSet presAssocID="{C9DC1B14-7FF6-477A-898B-D7C2D42873F6}" presName="Accent2" presStyleCnt="0"/>
      <dgm:spPr/>
    </dgm:pt>
    <dgm:pt modelId="{3C45E168-6867-4840-BFB2-D690AB6FFC44}" type="pres">
      <dgm:prSet presAssocID="{C9DC1B14-7FF6-477A-898B-D7C2D42873F6}" presName="Accent" presStyleLbl="node1" presStyleIdx="3" presStyleCnt="5"/>
      <dgm:spPr/>
    </dgm:pt>
    <dgm:pt modelId="{637851C8-DDA9-477B-A79B-05F5A61CE659}" type="pres">
      <dgm:prSet presAssocID="{C9DC1B14-7FF6-477A-898B-D7C2D42873F6}" presName="ParentBackground2" presStyleCnt="0"/>
      <dgm:spPr/>
    </dgm:pt>
    <dgm:pt modelId="{5C812858-834F-4685-9C0F-334D39CF2404}" type="pres">
      <dgm:prSet presAssocID="{C9DC1B14-7FF6-477A-898B-D7C2D42873F6}" presName="ParentBackground" presStyleLbl="fgAcc1" presStyleIdx="3" presStyleCnt="5"/>
      <dgm:spPr/>
      <dgm:t>
        <a:bodyPr/>
        <a:lstStyle/>
        <a:p>
          <a:endParaRPr lang="en-CA"/>
        </a:p>
      </dgm:t>
    </dgm:pt>
    <dgm:pt modelId="{665AADEC-40B8-4028-BC2C-ABC34674391E}" type="pres">
      <dgm:prSet presAssocID="{C9DC1B14-7FF6-477A-898B-D7C2D42873F6}" presName="Child2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4856828-9013-4F30-B132-C78202D719A9}" type="pres">
      <dgm:prSet presAssocID="{C9DC1B14-7FF6-477A-898B-D7C2D42873F6}" presName="Parent2" presStyleLbl="revTx" presStyleIdx="3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ED66322-101B-4B5D-81B2-8B9378590C70}" type="pres">
      <dgm:prSet presAssocID="{9F47FA65-5277-44B5-B740-BE8C27646F7D}" presName="Accent1" presStyleCnt="0"/>
      <dgm:spPr/>
    </dgm:pt>
    <dgm:pt modelId="{FE86723F-0671-4106-91B0-5169AD6B5823}" type="pres">
      <dgm:prSet presAssocID="{9F47FA65-5277-44B5-B740-BE8C27646F7D}" presName="Accent" presStyleLbl="node1" presStyleIdx="4" presStyleCnt="5"/>
      <dgm:spPr/>
    </dgm:pt>
    <dgm:pt modelId="{6CEAD574-CDCB-44CA-B9AA-FD5B8EDBE471}" type="pres">
      <dgm:prSet presAssocID="{9F47FA65-5277-44B5-B740-BE8C27646F7D}" presName="ParentBackground1" presStyleCnt="0"/>
      <dgm:spPr/>
    </dgm:pt>
    <dgm:pt modelId="{CCAFBF57-8E5C-4DA6-B1D6-263517A54BAF}" type="pres">
      <dgm:prSet presAssocID="{9F47FA65-5277-44B5-B740-BE8C27646F7D}" presName="ParentBackground" presStyleLbl="fgAcc1" presStyleIdx="4" presStyleCnt="5"/>
      <dgm:spPr/>
      <dgm:t>
        <a:bodyPr/>
        <a:lstStyle/>
        <a:p>
          <a:endParaRPr lang="en-CA"/>
        </a:p>
      </dgm:t>
    </dgm:pt>
    <dgm:pt modelId="{8BE93C0D-4F45-4D97-91C6-EAD48E442600}" type="pres">
      <dgm:prSet presAssocID="{9F47FA65-5277-44B5-B740-BE8C27646F7D}" presName="Child1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43482F9-29B7-4158-89E3-4DCA7631F705}" type="pres">
      <dgm:prSet presAssocID="{9F47FA65-5277-44B5-B740-BE8C27646F7D}" presName="Parent1" presStyleLbl="revTx" presStyleIdx="4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850E185F-6F81-472A-87B4-D0D294FBCB58}" srcId="{566C4E4B-A4E1-4A14-A0A1-32CA74B258E7}" destId="{BEBD24AF-CDA5-4C2A-91F4-14ED9A186700}" srcOrd="0" destOrd="0" parTransId="{A0108CD8-5A40-4006-B4EE-1CC43CFBC046}" sibTransId="{7C7F72E3-1160-43CA-B7CC-0D841AA12C29}"/>
    <dgm:cxn modelId="{A88C384E-B19A-4856-902B-779242D0730F}" srcId="{36AE0BE3-E172-4A84-8428-FA3FBDE3C690}" destId="{C9DC1B14-7FF6-477A-898B-D7C2D42873F6}" srcOrd="1" destOrd="0" parTransId="{F4B1CAE3-C772-4332-B89A-41C240C071A4}" sibTransId="{956356AD-C351-41BE-B4C8-4D56C0B5CA9D}"/>
    <dgm:cxn modelId="{A3D0F6E8-4F33-4A3D-932F-04838D558DBA}" type="presOf" srcId="{28F84889-33F3-4E17-822D-778837E27CDB}" destId="{FF439F6A-AB3A-4067-AE38-E97D55474A33}" srcOrd="0" destOrd="0" presId="urn:microsoft.com/office/officeart/2011/layout/CircleProcess"/>
    <dgm:cxn modelId="{5BB14BD6-758E-4772-8388-65533A813546}" type="presOf" srcId="{C9DC1B14-7FF6-477A-898B-D7C2D42873F6}" destId="{5C812858-834F-4685-9C0F-334D39CF2404}" srcOrd="0" destOrd="0" presId="urn:microsoft.com/office/officeart/2011/layout/CircleProcess"/>
    <dgm:cxn modelId="{FE768CDA-6F99-4969-A1B3-6A7E5B32B412}" type="presOf" srcId="{566C4E4B-A4E1-4A14-A0A1-32CA74B258E7}" destId="{91A7FB35-7000-465A-9BF7-55F140BA3D02}" srcOrd="0" destOrd="0" presId="urn:microsoft.com/office/officeart/2011/layout/CircleProcess"/>
    <dgm:cxn modelId="{37315A89-15DA-4742-8B35-78BDB32C4338}" srcId="{36AE0BE3-E172-4A84-8428-FA3FBDE3C690}" destId="{28F84889-33F3-4E17-822D-778837E27CDB}" srcOrd="3" destOrd="0" parTransId="{89C35824-2F86-46AB-BEA7-6B104541E524}" sibTransId="{4ED4AC9F-C7A2-489F-9E72-0BAC14F8CBEF}"/>
    <dgm:cxn modelId="{A16B5D4C-B518-4817-B880-69A235F980B7}" type="presOf" srcId="{EAF44E47-F2BF-4C17-BEAE-F2B65214CC97}" destId="{141C0D72-3A71-4A30-8928-DA6D12F2CF3A}" srcOrd="0" destOrd="0" presId="urn:microsoft.com/office/officeart/2011/layout/CircleProcess"/>
    <dgm:cxn modelId="{38580F87-FB86-40ED-8F88-8B260FA4F558}" type="presOf" srcId="{36AE0BE3-E172-4A84-8428-FA3FBDE3C690}" destId="{2AB6BAB8-7A7D-4D44-B4BB-27D67DFB0B86}" srcOrd="0" destOrd="0" presId="urn:microsoft.com/office/officeart/2011/layout/CircleProcess"/>
    <dgm:cxn modelId="{D548FE29-E726-42E9-B097-C6E4DCD1FAB2}" type="presOf" srcId="{787BE0EF-FF3B-4DF9-9469-261111912C5C}" destId="{D57178FF-459E-4F7A-BB6E-8300B04C4485}" srcOrd="0" destOrd="0" presId="urn:microsoft.com/office/officeart/2011/layout/CircleProcess"/>
    <dgm:cxn modelId="{98B748D3-4424-44EF-8A7A-748318D03A39}" type="presOf" srcId="{C9DC1B14-7FF6-477A-898B-D7C2D42873F6}" destId="{B4856828-9013-4F30-B132-C78202D719A9}" srcOrd="1" destOrd="0" presId="urn:microsoft.com/office/officeart/2011/layout/CircleProcess"/>
    <dgm:cxn modelId="{E69F6416-F6D1-4095-A0D7-49F8050CDE75}" type="presOf" srcId="{A517F9FF-81C9-4C56-9623-1781B09EBD5D}" destId="{8BE93C0D-4F45-4D97-91C6-EAD48E442600}" srcOrd="0" destOrd="0" presId="urn:microsoft.com/office/officeart/2011/layout/CircleProcess"/>
    <dgm:cxn modelId="{01079BB1-252E-4C67-89D5-65754D3CE37D}" srcId="{EAF44E47-F2BF-4C17-BEAE-F2B65214CC97}" destId="{787BE0EF-FF3B-4DF9-9469-261111912C5C}" srcOrd="0" destOrd="0" parTransId="{7630E674-6BD2-4FAE-9BFC-1908D95CEEE3}" sibTransId="{4DDBF042-2D1E-448D-8478-2250E7F06245}"/>
    <dgm:cxn modelId="{DB3A5C6A-9550-44DD-BAC5-4783098D0BA1}" type="presOf" srcId="{15B126DC-BFEB-4744-9F68-A5CA0D2FD760}" destId="{665AADEC-40B8-4028-BC2C-ABC34674391E}" srcOrd="0" destOrd="0" presId="urn:microsoft.com/office/officeart/2011/layout/CircleProcess"/>
    <dgm:cxn modelId="{34636CB3-AC8B-4D03-AB21-CFC07B13C7C6}" srcId="{36AE0BE3-E172-4A84-8428-FA3FBDE3C690}" destId="{9F47FA65-5277-44B5-B740-BE8C27646F7D}" srcOrd="0" destOrd="0" parTransId="{EC5AA28D-F961-4051-B9DF-E3483B76E6A4}" sibTransId="{920E661C-564A-45DF-8BB5-4F3D18DCE477}"/>
    <dgm:cxn modelId="{3B45FA4C-9990-42A6-BD3E-A2FC6B7E4FA4}" srcId="{36AE0BE3-E172-4A84-8428-FA3FBDE3C690}" destId="{EAF44E47-F2BF-4C17-BEAE-F2B65214CC97}" srcOrd="4" destOrd="0" parTransId="{2204D159-780C-4FF2-8E78-4A5037354609}" sibTransId="{6FACE0A0-2E07-4C99-9BF7-6A3A3CB00849}"/>
    <dgm:cxn modelId="{C4FBB8AE-2478-4755-80AF-BFAAA37BC3D0}" srcId="{28F84889-33F3-4E17-822D-778837E27CDB}" destId="{61FC1D91-6CDC-485B-ADD7-F4AC89477DF5}" srcOrd="0" destOrd="0" parTransId="{76E98D2F-87DD-4B94-A94D-1CB8C80CD0FF}" sibTransId="{C7709030-3F76-4187-96C0-162E5994D776}"/>
    <dgm:cxn modelId="{66A6CA42-834F-4C10-B185-DAC8827070BD}" type="presOf" srcId="{61FC1D91-6CDC-485B-ADD7-F4AC89477DF5}" destId="{0AB9C4A5-3F1A-4025-B9DA-BBF6464C206C}" srcOrd="0" destOrd="0" presId="urn:microsoft.com/office/officeart/2011/layout/CircleProcess"/>
    <dgm:cxn modelId="{74A15E99-132A-46DD-AABA-B43BF4961FFF}" type="presOf" srcId="{9F47FA65-5277-44B5-B740-BE8C27646F7D}" destId="{CCAFBF57-8E5C-4DA6-B1D6-263517A54BAF}" srcOrd="0" destOrd="0" presId="urn:microsoft.com/office/officeart/2011/layout/CircleProcess"/>
    <dgm:cxn modelId="{E1B7219E-6950-4907-ADE9-3ACD92BDE6F0}" type="presOf" srcId="{BEBD24AF-CDA5-4C2A-91F4-14ED9A186700}" destId="{E1FBE0E8-48D4-491B-9CA1-C793FEE34CE0}" srcOrd="0" destOrd="0" presId="urn:microsoft.com/office/officeart/2011/layout/CircleProcess"/>
    <dgm:cxn modelId="{D0DBF81E-5161-4979-85F9-035B58C96F9C}" srcId="{36AE0BE3-E172-4A84-8428-FA3FBDE3C690}" destId="{566C4E4B-A4E1-4A14-A0A1-32CA74B258E7}" srcOrd="2" destOrd="0" parTransId="{F079BBFE-8559-47EF-92F2-809AB79BCD82}" sibTransId="{75A42738-FCED-4B64-B705-6821625E27AD}"/>
    <dgm:cxn modelId="{3A1E5F2D-5447-4710-9B4B-F974BE061D8A}" type="presOf" srcId="{566C4E4B-A4E1-4A14-A0A1-32CA74B258E7}" destId="{71323226-04D4-46E1-8AD5-B2412C690CDC}" srcOrd="1" destOrd="0" presId="urn:microsoft.com/office/officeart/2011/layout/CircleProcess"/>
    <dgm:cxn modelId="{D301E964-F31E-4379-BAEA-4B7E49BA5B5D}" type="presOf" srcId="{28F84889-33F3-4E17-822D-778837E27CDB}" destId="{EB2C3A5A-C54E-4253-8C85-5C66FF2534ED}" srcOrd="1" destOrd="0" presId="urn:microsoft.com/office/officeart/2011/layout/CircleProcess"/>
    <dgm:cxn modelId="{3CDBA8D0-02B2-4560-8FE4-2BDD2D30FBF1}" type="presOf" srcId="{9F47FA65-5277-44B5-B740-BE8C27646F7D}" destId="{C43482F9-29B7-4158-89E3-4DCA7631F705}" srcOrd="1" destOrd="0" presId="urn:microsoft.com/office/officeart/2011/layout/CircleProcess"/>
    <dgm:cxn modelId="{60AB6ADD-9727-418A-9B6D-D026901FAC70}" type="presOf" srcId="{EAF44E47-F2BF-4C17-BEAE-F2B65214CC97}" destId="{C0BEC38B-B360-4723-BD62-45751C7A9DE8}" srcOrd="1" destOrd="0" presId="urn:microsoft.com/office/officeart/2011/layout/CircleProcess"/>
    <dgm:cxn modelId="{5A768615-D167-4526-BD87-C12265E35424}" srcId="{9F47FA65-5277-44B5-B740-BE8C27646F7D}" destId="{A517F9FF-81C9-4C56-9623-1781B09EBD5D}" srcOrd="0" destOrd="0" parTransId="{A76C1443-8E2C-40B6-813D-AF7CE7CF54FC}" sibTransId="{1891881A-DD24-4889-97C8-9D9DEEB306AF}"/>
    <dgm:cxn modelId="{BACDECF4-7FBC-4E92-82EF-5142F0719D0E}" srcId="{C9DC1B14-7FF6-477A-898B-D7C2D42873F6}" destId="{15B126DC-BFEB-4744-9F68-A5CA0D2FD760}" srcOrd="0" destOrd="0" parTransId="{41546D32-6791-4909-A1E4-69C0F87F55E2}" sibTransId="{3F659561-2598-41CD-9CAA-731D3869AA5A}"/>
    <dgm:cxn modelId="{AFC92530-A50D-4409-8D18-3FD8CFE2A58B}" type="presParOf" srcId="{2AB6BAB8-7A7D-4D44-B4BB-27D67DFB0B86}" destId="{543C4E11-6190-4731-9345-B6092F8FAF9A}" srcOrd="0" destOrd="0" presId="urn:microsoft.com/office/officeart/2011/layout/CircleProcess"/>
    <dgm:cxn modelId="{A0656AFA-C3AE-444F-BCC2-84B14C7AD262}" type="presParOf" srcId="{543C4E11-6190-4731-9345-B6092F8FAF9A}" destId="{5CA5AF2D-20BA-4848-9C06-2F75E929E357}" srcOrd="0" destOrd="0" presId="urn:microsoft.com/office/officeart/2011/layout/CircleProcess"/>
    <dgm:cxn modelId="{651F3CFC-63FB-4672-B106-9AA0A37224E5}" type="presParOf" srcId="{2AB6BAB8-7A7D-4D44-B4BB-27D67DFB0B86}" destId="{57CA0F51-1DB9-4D83-98E7-3ABDAAD15357}" srcOrd="1" destOrd="0" presId="urn:microsoft.com/office/officeart/2011/layout/CircleProcess"/>
    <dgm:cxn modelId="{9F0EC07C-32CD-4F9C-B7BF-4D447BC35E22}" type="presParOf" srcId="{57CA0F51-1DB9-4D83-98E7-3ABDAAD15357}" destId="{141C0D72-3A71-4A30-8928-DA6D12F2CF3A}" srcOrd="0" destOrd="0" presId="urn:microsoft.com/office/officeart/2011/layout/CircleProcess"/>
    <dgm:cxn modelId="{67CCA980-3B60-45E3-ACFA-95F8B49D4DF8}" type="presParOf" srcId="{2AB6BAB8-7A7D-4D44-B4BB-27D67DFB0B86}" destId="{D57178FF-459E-4F7A-BB6E-8300B04C4485}" srcOrd="2" destOrd="0" presId="urn:microsoft.com/office/officeart/2011/layout/CircleProcess"/>
    <dgm:cxn modelId="{9A7E4D38-8B15-4784-817B-E41A6487FD23}" type="presParOf" srcId="{2AB6BAB8-7A7D-4D44-B4BB-27D67DFB0B86}" destId="{C0BEC38B-B360-4723-BD62-45751C7A9DE8}" srcOrd="3" destOrd="0" presId="urn:microsoft.com/office/officeart/2011/layout/CircleProcess"/>
    <dgm:cxn modelId="{70F9A369-59F2-4BEA-9878-59FDAB8AE9C7}" type="presParOf" srcId="{2AB6BAB8-7A7D-4D44-B4BB-27D67DFB0B86}" destId="{D5ABC0D0-47B3-4A8F-8F55-BB867D05F337}" srcOrd="4" destOrd="0" presId="urn:microsoft.com/office/officeart/2011/layout/CircleProcess"/>
    <dgm:cxn modelId="{B02311CE-5ECB-4238-AE00-C51DB7B6446E}" type="presParOf" srcId="{D5ABC0D0-47B3-4A8F-8F55-BB867D05F337}" destId="{323AD8FF-A5B3-4457-939F-0821A3090035}" srcOrd="0" destOrd="0" presId="urn:microsoft.com/office/officeart/2011/layout/CircleProcess"/>
    <dgm:cxn modelId="{01CA0A0D-4C81-4068-8305-8191728E4B41}" type="presParOf" srcId="{2AB6BAB8-7A7D-4D44-B4BB-27D67DFB0B86}" destId="{1553828B-C515-47A4-8CCF-0582462AE9A8}" srcOrd="5" destOrd="0" presId="urn:microsoft.com/office/officeart/2011/layout/CircleProcess"/>
    <dgm:cxn modelId="{99D6078E-35E1-438B-9824-12BDEBD0D552}" type="presParOf" srcId="{1553828B-C515-47A4-8CCF-0582462AE9A8}" destId="{FF439F6A-AB3A-4067-AE38-E97D55474A33}" srcOrd="0" destOrd="0" presId="urn:microsoft.com/office/officeart/2011/layout/CircleProcess"/>
    <dgm:cxn modelId="{5DA36AB8-6F88-491F-A0DA-9ACEACD1BBB2}" type="presParOf" srcId="{2AB6BAB8-7A7D-4D44-B4BB-27D67DFB0B86}" destId="{0AB9C4A5-3F1A-4025-B9DA-BBF6464C206C}" srcOrd="6" destOrd="0" presId="urn:microsoft.com/office/officeart/2011/layout/CircleProcess"/>
    <dgm:cxn modelId="{018731D5-40ED-4457-BB97-2F9321130971}" type="presParOf" srcId="{2AB6BAB8-7A7D-4D44-B4BB-27D67DFB0B86}" destId="{EB2C3A5A-C54E-4253-8C85-5C66FF2534ED}" srcOrd="7" destOrd="0" presId="urn:microsoft.com/office/officeart/2011/layout/CircleProcess"/>
    <dgm:cxn modelId="{889A722F-1665-4653-818D-E99A17DE5503}" type="presParOf" srcId="{2AB6BAB8-7A7D-4D44-B4BB-27D67DFB0B86}" destId="{73FF3355-ED9B-4112-989A-0FECDD194E0C}" srcOrd="8" destOrd="0" presId="urn:microsoft.com/office/officeart/2011/layout/CircleProcess"/>
    <dgm:cxn modelId="{46996159-AD9D-41B4-83C6-CEDA5869C045}" type="presParOf" srcId="{73FF3355-ED9B-4112-989A-0FECDD194E0C}" destId="{644EE6CA-24C3-4F36-A003-006C4B61CB91}" srcOrd="0" destOrd="0" presId="urn:microsoft.com/office/officeart/2011/layout/CircleProcess"/>
    <dgm:cxn modelId="{9A7F9341-17DE-4C83-B675-6839E1D1987D}" type="presParOf" srcId="{2AB6BAB8-7A7D-4D44-B4BB-27D67DFB0B86}" destId="{15CF366C-0782-4F9C-9B85-D78CBA286A97}" srcOrd="9" destOrd="0" presId="urn:microsoft.com/office/officeart/2011/layout/CircleProcess"/>
    <dgm:cxn modelId="{B6175386-4FA6-4636-A758-D5A177484FBB}" type="presParOf" srcId="{15CF366C-0782-4F9C-9B85-D78CBA286A97}" destId="{91A7FB35-7000-465A-9BF7-55F140BA3D02}" srcOrd="0" destOrd="0" presId="urn:microsoft.com/office/officeart/2011/layout/CircleProcess"/>
    <dgm:cxn modelId="{FC7F660B-1C63-4D0B-B06B-CC7BCA8CF94D}" type="presParOf" srcId="{2AB6BAB8-7A7D-4D44-B4BB-27D67DFB0B86}" destId="{E1FBE0E8-48D4-491B-9CA1-C793FEE34CE0}" srcOrd="10" destOrd="0" presId="urn:microsoft.com/office/officeart/2011/layout/CircleProcess"/>
    <dgm:cxn modelId="{093F414B-EA46-411C-9C52-37AC63534A74}" type="presParOf" srcId="{2AB6BAB8-7A7D-4D44-B4BB-27D67DFB0B86}" destId="{71323226-04D4-46E1-8AD5-B2412C690CDC}" srcOrd="11" destOrd="0" presId="urn:microsoft.com/office/officeart/2011/layout/CircleProcess"/>
    <dgm:cxn modelId="{26C658C6-6108-4C0C-8914-1F1E14957881}" type="presParOf" srcId="{2AB6BAB8-7A7D-4D44-B4BB-27D67DFB0B86}" destId="{24D56D5B-3BED-4735-A159-F9F93FF5EF1C}" srcOrd="12" destOrd="0" presId="urn:microsoft.com/office/officeart/2011/layout/CircleProcess"/>
    <dgm:cxn modelId="{1BF25FBC-5F90-4641-99D5-51589862E3A5}" type="presParOf" srcId="{24D56D5B-3BED-4735-A159-F9F93FF5EF1C}" destId="{3C45E168-6867-4840-BFB2-D690AB6FFC44}" srcOrd="0" destOrd="0" presId="urn:microsoft.com/office/officeart/2011/layout/CircleProcess"/>
    <dgm:cxn modelId="{23F7F98A-6435-4F12-BACD-CFB3DA708021}" type="presParOf" srcId="{2AB6BAB8-7A7D-4D44-B4BB-27D67DFB0B86}" destId="{637851C8-DDA9-477B-A79B-05F5A61CE659}" srcOrd="13" destOrd="0" presId="urn:microsoft.com/office/officeart/2011/layout/CircleProcess"/>
    <dgm:cxn modelId="{2CD7B259-1A59-425C-BE8B-B59E2C758D1A}" type="presParOf" srcId="{637851C8-DDA9-477B-A79B-05F5A61CE659}" destId="{5C812858-834F-4685-9C0F-334D39CF2404}" srcOrd="0" destOrd="0" presId="urn:microsoft.com/office/officeart/2011/layout/CircleProcess"/>
    <dgm:cxn modelId="{60B007C7-08EE-473C-92F1-2650B43818D6}" type="presParOf" srcId="{2AB6BAB8-7A7D-4D44-B4BB-27D67DFB0B86}" destId="{665AADEC-40B8-4028-BC2C-ABC34674391E}" srcOrd="14" destOrd="0" presId="urn:microsoft.com/office/officeart/2011/layout/CircleProcess"/>
    <dgm:cxn modelId="{B53AADD2-B165-461B-B6C1-4E89A4AE06B1}" type="presParOf" srcId="{2AB6BAB8-7A7D-4D44-B4BB-27D67DFB0B86}" destId="{B4856828-9013-4F30-B132-C78202D719A9}" srcOrd="15" destOrd="0" presId="urn:microsoft.com/office/officeart/2011/layout/CircleProcess"/>
    <dgm:cxn modelId="{BCE225BE-4F74-41D1-A303-5C19B7899A23}" type="presParOf" srcId="{2AB6BAB8-7A7D-4D44-B4BB-27D67DFB0B86}" destId="{CED66322-101B-4B5D-81B2-8B9378590C70}" srcOrd="16" destOrd="0" presId="urn:microsoft.com/office/officeart/2011/layout/CircleProcess"/>
    <dgm:cxn modelId="{BE35607C-EB28-44A9-98EB-A6A0AFFC0E34}" type="presParOf" srcId="{CED66322-101B-4B5D-81B2-8B9378590C70}" destId="{FE86723F-0671-4106-91B0-5169AD6B5823}" srcOrd="0" destOrd="0" presId="urn:microsoft.com/office/officeart/2011/layout/CircleProcess"/>
    <dgm:cxn modelId="{6EDF2EE2-5A18-4EEC-BCD3-869C5C695A22}" type="presParOf" srcId="{2AB6BAB8-7A7D-4D44-B4BB-27D67DFB0B86}" destId="{6CEAD574-CDCB-44CA-B9AA-FD5B8EDBE471}" srcOrd="17" destOrd="0" presId="urn:microsoft.com/office/officeart/2011/layout/CircleProcess"/>
    <dgm:cxn modelId="{801766BB-F27E-422B-9753-34ACC162D12B}" type="presParOf" srcId="{6CEAD574-CDCB-44CA-B9AA-FD5B8EDBE471}" destId="{CCAFBF57-8E5C-4DA6-B1D6-263517A54BAF}" srcOrd="0" destOrd="0" presId="urn:microsoft.com/office/officeart/2011/layout/CircleProcess"/>
    <dgm:cxn modelId="{0007D19F-DAE8-4621-B856-75D5527FC43E}" type="presParOf" srcId="{2AB6BAB8-7A7D-4D44-B4BB-27D67DFB0B86}" destId="{8BE93C0D-4F45-4D97-91C6-EAD48E442600}" srcOrd="18" destOrd="0" presId="urn:microsoft.com/office/officeart/2011/layout/CircleProcess"/>
    <dgm:cxn modelId="{C750ED07-B7A8-4690-B1A2-B220555A5F96}" type="presParOf" srcId="{2AB6BAB8-7A7D-4D44-B4BB-27D67DFB0B86}" destId="{C43482F9-29B7-4158-89E3-4DCA7631F705}" srcOrd="19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EE7A407-88FF-46C7-81D1-BE69174AF04F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CA"/>
        </a:p>
      </dgm:t>
    </dgm:pt>
    <dgm:pt modelId="{071D68D5-3492-467C-83F3-8C082E1D618F}">
      <dgm:prSet phldrT="[Text]" custT="1"/>
      <dgm:spPr/>
      <dgm:t>
        <a:bodyPr/>
        <a:lstStyle/>
        <a:p>
          <a:r>
            <a:rPr lang="es-MX" sz="4800" dirty="0" smtClean="0">
              <a:latin typeface="Arial" panose="020B0604020202020204" pitchFamily="34" charset="0"/>
              <a:cs typeface="Arial" panose="020B0604020202020204" pitchFamily="34" charset="0"/>
            </a:rPr>
            <a:t>Obras</a:t>
          </a:r>
          <a:endParaRPr lang="en-CA" sz="4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A0FA35-F830-4D82-B0F7-D5D97FC79615}" type="parTrans" cxnId="{F2473195-52FA-41FF-B92D-198850453242}">
      <dgm:prSet/>
      <dgm:spPr/>
      <dgm:t>
        <a:bodyPr/>
        <a:lstStyle/>
        <a:p>
          <a:endParaRPr lang="en-CA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C32C38-E82D-4875-9705-69F560EF3966}" type="sibTrans" cxnId="{F2473195-52FA-41FF-B92D-198850453242}">
      <dgm:prSet/>
      <dgm:spPr/>
      <dgm:t>
        <a:bodyPr/>
        <a:lstStyle/>
        <a:p>
          <a:endParaRPr lang="en-CA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0AF2A8-F1CD-4ADC-8938-F790B3502D85}">
      <dgm:prSet phldrT="[Text]" custT="1"/>
      <dgm:spPr/>
      <dgm:t>
        <a:bodyPr/>
        <a:lstStyle/>
        <a:p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Por su autor</a:t>
          </a:r>
          <a:endParaRPr lang="en-CA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ACF9A6-4962-43B9-A592-64EA27099DDB}" type="parTrans" cxnId="{51622963-EBCA-482A-BE7B-1F3BE2D6A594}">
      <dgm:prSet/>
      <dgm:spPr/>
      <dgm:t>
        <a:bodyPr/>
        <a:lstStyle/>
        <a:p>
          <a:endParaRPr lang="en-CA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BD2A04-50F1-4154-B3A3-F41156B09F81}" type="sibTrans" cxnId="{51622963-EBCA-482A-BE7B-1F3BE2D6A594}">
      <dgm:prSet/>
      <dgm:spPr/>
      <dgm:t>
        <a:bodyPr/>
        <a:lstStyle/>
        <a:p>
          <a:endParaRPr lang="en-CA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23A4A8-5E13-45CC-886F-FE770CCB8A90}">
      <dgm:prSet phldrT="[Text]" custT="1"/>
      <dgm:spPr/>
      <dgm:t>
        <a:bodyPr/>
        <a:lstStyle/>
        <a:p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Por su origen</a:t>
          </a:r>
          <a:endParaRPr lang="en-CA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12733A-BDCC-446A-A53F-B53F6E698572}" type="parTrans" cxnId="{47895616-F87C-4836-8167-050371B0D0F7}">
      <dgm:prSet/>
      <dgm:spPr/>
      <dgm:t>
        <a:bodyPr/>
        <a:lstStyle/>
        <a:p>
          <a:endParaRPr lang="en-CA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62B28A-A168-47F3-BC41-EF8B5DB4D1A5}" type="sibTrans" cxnId="{47895616-F87C-4836-8167-050371B0D0F7}">
      <dgm:prSet/>
      <dgm:spPr/>
      <dgm:t>
        <a:bodyPr/>
        <a:lstStyle/>
        <a:p>
          <a:endParaRPr lang="en-CA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C2C49A-325F-44E0-893E-0DE01DC37DED}">
      <dgm:prSet phldrT="[Text]" custT="1"/>
      <dgm:spPr/>
      <dgm:t>
        <a:bodyPr/>
        <a:lstStyle/>
        <a:p>
          <a:r>
            <a:rPr lang="es-MX" sz="2400" dirty="0" smtClean="0">
              <a:latin typeface="Arial" panose="020B0604020202020204" pitchFamily="34" charset="0"/>
              <a:cs typeface="Arial" panose="020B0604020202020204" pitchFamily="34" charset="0"/>
            </a:rPr>
            <a:t>Por su tipo</a:t>
          </a:r>
          <a:endParaRPr lang="en-CA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3D8711-58BE-4519-81F0-B012816F7AEC}" type="parTrans" cxnId="{07E37086-2654-4292-AC56-987886D4AACF}">
      <dgm:prSet/>
      <dgm:spPr/>
      <dgm:t>
        <a:bodyPr/>
        <a:lstStyle/>
        <a:p>
          <a:endParaRPr lang="en-CA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F72048-8E91-40D7-BF20-CDA764F4B207}" type="sibTrans" cxnId="{07E37086-2654-4292-AC56-987886D4AACF}">
      <dgm:prSet/>
      <dgm:spPr/>
      <dgm:t>
        <a:bodyPr/>
        <a:lstStyle/>
        <a:p>
          <a:endParaRPr lang="en-CA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6A90E8-D222-4067-8F16-1A098E996C20}">
      <dgm:prSet phldrT="[Text]" custT="1"/>
      <dgm:spPr/>
      <dgm:t>
        <a:bodyPr/>
        <a:lstStyle/>
        <a:p>
          <a:r>
            <a:rPr lang="es-MX" sz="1800" dirty="0" smtClean="0">
              <a:latin typeface="Arial" panose="020B0604020202020204" pitchFamily="34" charset="0"/>
              <a:cs typeface="Arial" panose="020B0604020202020204" pitchFamily="34" charset="0"/>
            </a:rPr>
            <a:t>Por el número de personas que intervienen</a:t>
          </a:r>
          <a:endParaRPr lang="en-CA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13F727-3797-4A2D-A3EB-0AF35A885A32}" type="parTrans" cxnId="{14C63B4F-1F16-41FB-8490-37A1B10F41EF}">
      <dgm:prSet/>
      <dgm:spPr/>
      <dgm:t>
        <a:bodyPr/>
        <a:lstStyle/>
        <a:p>
          <a:endParaRPr lang="en-CA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16016D-24C8-4A1F-9814-32D47E3136A9}" type="sibTrans" cxnId="{14C63B4F-1F16-41FB-8490-37A1B10F41EF}">
      <dgm:prSet/>
      <dgm:spPr/>
      <dgm:t>
        <a:bodyPr/>
        <a:lstStyle/>
        <a:p>
          <a:endParaRPr lang="en-CA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6A9BE7-558D-4822-A266-37C17647CC02}">
      <dgm:prSet phldrT="[Text]" custT="1"/>
      <dgm:spPr/>
      <dgm:t>
        <a:bodyPr/>
        <a:lstStyle/>
        <a:p>
          <a:r>
            <a:rPr lang="es-MX" sz="1600" dirty="0" smtClean="0">
              <a:latin typeface="Arial" panose="020B0604020202020204" pitchFamily="34" charset="0"/>
              <a:cs typeface="Arial" panose="020B0604020202020204" pitchFamily="34" charset="0"/>
            </a:rPr>
            <a:t>Por su comunicación</a:t>
          </a:r>
          <a:endParaRPr lang="en-CA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EB6386-3041-41B1-AABE-447CC24B07D7}" type="sibTrans" cxnId="{66748B8B-2348-4828-97C3-6C70EA915F64}">
      <dgm:prSet/>
      <dgm:spPr/>
      <dgm:t>
        <a:bodyPr/>
        <a:lstStyle/>
        <a:p>
          <a:endParaRPr lang="en-CA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03E32B-2CF7-4218-A83C-C2F018840C84}" type="parTrans" cxnId="{66748B8B-2348-4828-97C3-6C70EA915F64}">
      <dgm:prSet/>
      <dgm:spPr/>
      <dgm:t>
        <a:bodyPr/>
        <a:lstStyle/>
        <a:p>
          <a:endParaRPr lang="en-CA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FD4902-1E2E-4AD1-8232-304FD57B1167}" type="pres">
      <dgm:prSet presAssocID="{5EE7A407-88FF-46C7-81D1-BE69174AF04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7521A364-3EC2-4E19-8266-0F030A8FE966}" type="pres">
      <dgm:prSet presAssocID="{071D68D5-3492-467C-83F3-8C082E1D618F}" presName="centerShape" presStyleLbl="node0" presStyleIdx="0" presStyleCnt="1"/>
      <dgm:spPr/>
      <dgm:t>
        <a:bodyPr/>
        <a:lstStyle/>
        <a:p>
          <a:endParaRPr lang="en-CA"/>
        </a:p>
      </dgm:t>
    </dgm:pt>
    <dgm:pt modelId="{7F6381ED-3EE5-499A-8E6B-1D287D74FCB2}" type="pres">
      <dgm:prSet presAssocID="{930AF2A8-F1CD-4ADC-8938-F790B3502D8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E645F8B-2651-4EE1-8EC2-27243770A307}" type="pres">
      <dgm:prSet presAssocID="{930AF2A8-F1CD-4ADC-8938-F790B3502D85}" presName="dummy" presStyleCnt="0"/>
      <dgm:spPr/>
    </dgm:pt>
    <dgm:pt modelId="{E4D77D41-5300-4975-BB9C-9093243CDD44}" type="pres">
      <dgm:prSet presAssocID="{DBBD2A04-50F1-4154-B3A3-F41156B09F81}" presName="sibTrans" presStyleLbl="sibTrans2D1" presStyleIdx="0" presStyleCnt="5"/>
      <dgm:spPr/>
      <dgm:t>
        <a:bodyPr/>
        <a:lstStyle/>
        <a:p>
          <a:endParaRPr lang="en-CA"/>
        </a:p>
      </dgm:t>
    </dgm:pt>
    <dgm:pt modelId="{301672F4-A5E8-465B-B0B8-F84F0973614E}" type="pres">
      <dgm:prSet presAssocID="{466A9BE7-558D-4822-A266-37C17647CC0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B772057-E14D-43EA-ACB2-38B5D28CA3A2}" type="pres">
      <dgm:prSet presAssocID="{466A9BE7-558D-4822-A266-37C17647CC02}" presName="dummy" presStyleCnt="0"/>
      <dgm:spPr/>
    </dgm:pt>
    <dgm:pt modelId="{A80A2F0F-1B67-4CC7-A568-483112615859}" type="pres">
      <dgm:prSet presAssocID="{FDEB6386-3041-41B1-AABE-447CC24B07D7}" presName="sibTrans" presStyleLbl="sibTrans2D1" presStyleIdx="1" presStyleCnt="5"/>
      <dgm:spPr/>
      <dgm:t>
        <a:bodyPr/>
        <a:lstStyle/>
        <a:p>
          <a:endParaRPr lang="en-CA"/>
        </a:p>
      </dgm:t>
    </dgm:pt>
    <dgm:pt modelId="{EB1FC89B-9201-4D77-A575-027666FC59B8}" type="pres">
      <dgm:prSet presAssocID="{2B23A4A8-5E13-45CC-886F-FE770CCB8A9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9D3CDB2-A2F6-4711-9036-79A4CEA5B6D0}" type="pres">
      <dgm:prSet presAssocID="{2B23A4A8-5E13-45CC-886F-FE770CCB8A90}" presName="dummy" presStyleCnt="0"/>
      <dgm:spPr/>
    </dgm:pt>
    <dgm:pt modelId="{F778C301-7B61-4252-A3D7-A6008DE8D5F0}" type="pres">
      <dgm:prSet presAssocID="{8D62B28A-A168-47F3-BC41-EF8B5DB4D1A5}" presName="sibTrans" presStyleLbl="sibTrans2D1" presStyleIdx="2" presStyleCnt="5"/>
      <dgm:spPr/>
      <dgm:t>
        <a:bodyPr/>
        <a:lstStyle/>
        <a:p>
          <a:endParaRPr lang="en-CA"/>
        </a:p>
      </dgm:t>
    </dgm:pt>
    <dgm:pt modelId="{D4CDE5ED-0785-46AB-AD50-E293DF0B48FA}" type="pres">
      <dgm:prSet presAssocID="{89C2C49A-325F-44E0-893E-0DE01DC37DE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6B90963-C297-4E78-ADB4-9B454B713AFA}" type="pres">
      <dgm:prSet presAssocID="{89C2C49A-325F-44E0-893E-0DE01DC37DED}" presName="dummy" presStyleCnt="0"/>
      <dgm:spPr/>
    </dgm:pt>
    <dgm:pt modelId="{42012E41-F0AD-424A-92C0-3CC3396EAFDE}" type="pres">
      <dgm:prSet presAssocID="{BDF72048-8E91-40D7-BF20-CDA764F4B207}" presName="sibTrans" presStyleLbl="sibTrans2D1" presStyleIdx="3" presStyleCnt="5"/>
      <dgm:spPr/>
      <dgm:t>
        <a:bodyPr/>
        <a:lstStyle/>
        <a:p>
          <a:endParaRPr lang="en-CA"/>
        </a:p>
      </dgm:t>
    </dgm:pt>
    <dgm:pt modelId="{A98C16C0-F44B-42D8-92AE-C51CA86045B3}" type="pres">
      <dgm:prSet presAssocID="{B56A90E8-D222-4067-8F16-1A098E996C2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EB775AD-80B6-4216-AA9A-914FC9CD706A}" type="pres">
      <dgm:prSet presAssocID="{B56A90E8-D222-4067-8F16-1A098E996C20}" presName="dummy" presStyleCnt="0"/>
      <dgm:spPr/>
    </dgm:pt>
    <dgm:pt modelId="{969072E3-BE74-4F0D-9633-8CDF35152635}" type="pres">
      <dgm:prSet presAssocID="{ED16016D-24C8-4A1F-9814-32D47E3136A9}" presName="sibTrans" presStyleLbl="sibTrans2D1" presStyleIdx="4" presStyleCnt="5"/>
      <dgm:spPr/>
      <dgm:t>
        <a:bodyPr/>
        <a:lstStyle/>
        <a:p>
          <a:endParaRPr lang="en-CA"/>
        </a:p>
      </dgm:t>
    </dgm:pt>
  </dgm:ptLst>
  <dgm:cxnLst>
    <dgm:cxn modelId="{B74F6E23-8816-43CB-9376-C42DA0DC9232}" type="presOf" srcId="{B56A90E8-D222-4067-8F16-1A098E996C20}" destId="{A98C16C0-F44B-42D8-92AE-C51CA86045B3}" srcOrd="0" destOrd="0" presId="urn:microsoft.com/office/officeart/2005/8/layout/radial6"/>
    <dgm:cxn modelId="{47895616-F87C-4836-8167-050371B0D0F7}" srcId="{071D68D5-3492-467C-83F3-8C082E1D618F}" destId="{2B23A4A8-5E13-45CC-886F-FE770CCB8A90}" srcOrd="2" destOrd="0" parTransId="{E512733A-BDCC-446A-A53F-B53F6E698572}" sibTransId="{8D62B28A-A168-47F3-BC41-EF8B5DB4D1A5}"/>
    <dgm:cxn modelId="{4D457CD0-30AE-4269-B576-055D63CC7E14}" type="presOf" srcId="{5EE7A407-88FF-46C7-81D1-BE69174AF04F}" destId="{11FD4902-1E2E-4AD1-8232-304FD57B1167}" srcOrd="0" destOrd="0" presId="urn:microsoft.com/office/officeart/2005/8/layout/radial6"/>
    <dgm:cxn modelId="{02B9E95D-EDF4-44F6-854E-8E5A5F6967FD}" type="presOf" srcId="{DBBD2A04-50F1-4154-B3A3-F41156B09F81}" destId="{E4D77D41-5300-4975-BB9C-9093243CDD44}" srcOrd="0" destOrd="0" presId="urn:microsoft.com/office/officeart/2005/8/layout/radial6"/>
    <dgm:cxn modelId="{6F3DF36E-02FD-4911-878B-F69CFC7EC43D}" type="presOf" srcId="{466A9BE7-558D-4822-A266-37C17647CC02}" destId="{301672F4-A5E8-465B-B0B8-F84F0973614E}" srcOrd="0" destOrd="0" presId="urn:microsoft.com/office/officeart/2005/8/layout/radial6"/>
    <dgm:cxn modelId="{341D8ED7-A226-4711-898F-BA1E778D53D4}" type="presOf" srcId="{FDEB6386-3041-41B1-AABE-447CC24B07D7}" destId="{A80A2F0F-1B67-4CC7-A568-483112615859}" srcOrd="0" destOrd="0" presId="urn:microsoft.com/office/officeart/2005/8/layout/radial6"/>
    <dgm:cxn modelId="{51622963-EBCA-482A-BE7B-1F3BE2D6A594}" srcId="{071D68D5-3492-467C-83F3-8C082E1D618F}" destId="{930AF2A8-F1CD-4ADC-8938-F790B3502D85}" srcOrd="0" destOrd="0" parTransId="{5FACF9A6-4962-43B9-A592-64EA27099DDB}" sibTransId="{DBBD2A04-50F1-4154-B3A3-F41156B09F81}"/>
    <dgm:cxn modelId="{68DD0E2B-54E8-4DE7-BC78-223821DAAA81}" type="presOf" srcId="{89C2C49A-325F-44E0-893E-0DE01DC37DED}" destId="{D4CDE5ED-0785-46AB-AD50-E293DF0B48FA}" srcOrd="0" destOrd="0" presId="urn:microsoft.com/office/officeart/2005/8/layout/radial6"/>
    <dgm:cxn modelId="{66748B8B-2348-4828-97C3-6C70EA915F64}" srcId="{071D68D5-3492-467C-83F3-8C082E1D618F}" destId="{466A9BE7-558D-4822-A266-37C17647CC02}" srcOrd="1" destOrd="0" parTransId="{DD03E32B-2CF7-4218-A83C-C2F018840C84}" sibTransId="{FDEB6386-3041-41B1-AABE-447CC24B07D7}"/>
    <dgm:cxn modelId="{927C0137-AA42-4E35-BADD-E31ECDC4937F}" type="presOf" srcId="{BDF72048-8E91-40D7-BF20-CDA764F4B207}" destId="{42012E41-F0AD-424A-92C0-3CC3396EAFDE}" srcOrd="0" destOrd="0" presId="urn:microsoft.com/office/officeart/2005/8/layout/radial6"/>
    <dgm:cxn modelId="{9F2D8DF3-08CD-4D6A-B898-F8FCC954E775}" type="presOf" srcId="{ED16016D-24C8-4A1F-9814-32D47E3136A9}" destId="{969072E3-BE74-4F0D-9633-8CDF35152635}" srcOrd="0" destOrd="0" presId="urn:microsoft.com/office/officeart/2005/8/layout/radial6"/>
    <dgm:cxn modelId="{07E37086-2654-4292-AC56-987886D4AACF}" srcId="{071D68D5-3492-467C-83F3-8C082E1D618F}" destId="{89C2C49A-325F-44E0-893E-0DE01DC37DED}" srcOrd="3" destOrd="0" parTransId="{4E3D8711-58BE-4519-81F0-B012816F7AEC}" sibTransId="{BDF72048-8E91-40D7-BF20-CDA764F4B207}"/>
    <dgm:cxn modelId="{2695A8A2-0592-4BDF-91E7-8217EC5F1580}" type="presOf" srcId="{2B23A4A8-5E13-45CC-886F-FE770CCB8A90}" destId="{EB1FC89B-9201-4D77-A575-027666FC59B8}" srcOrd="0" destOrd="0" presId="urn:microsoft.com/office/officeart/2005/8/layout/radial6"/>
    <dgm:cxn modelId="{F2473195-52FA-41FF-B92D-198850453242}" srcId="{5EE7A407-88FF-46C7-81D1-BE69174AF04F}" destId="{071D68D5-3492-467C-83F3-8C082E1D618F}" srcOrd="0" destOrd="0" parTransId="{DBA0FA35-F830-4D82-B0F7-D5D97FC79615}" sibTransId="{1EC32C38-E82D-4875-9705-69F560EF3966}"/>
    <dgm:cxn modelId="{3DA5BE45-56EB-4795-B53E-3BEE40406C81}" type="presOf" srcId="{8D62B28A-A168-47F3-BC41-EF8B5DB4D1A5}" destId="{F778C301-7B61-4252-A3D7-A6008DE8D5F0}" srcOrd="0" destOrd="0" presId="urn:microsoft.com/office/officeart/2005/8/layout/radial6"/>
    <dgm:cxn modelId="{14C63B4F-1F16-41FB-8490-37A1B10F41EF}" srcId="{071D68D5-3492-467C-83F3-8C082E1D618F}" destId="{B56A90E8-D222-4067-8F16-1A098E996C20}" srcOrd="4" destOrd="0" parTransId="{2313F727-3797-4A2D-A3EB-0AF35A885A32}" sibTransId="{ED16016D-24C8-4A1F-9814-32D47E3136A9}"/>
    <dgm:cxn modelId="{71E55366-9AF8-46CF-B942-F85E52ECC0CD}" type="presOf" srcId="{930AF2A8-F1CD-4ADC-8938-F790B3502D85}" destId="{7F6381ED-3EE5-499A-8E6B-1D287D74FCB2}" srcOrd="0" destOrd="0" presId="urn:microsoft.com/office/officeart/2005/8/layout/radial6"/>
    <dgm:cxn modelId="{8182DEAD-F585-4D27-B47D-EC0EF33F6794}" type="presOf" srcId="{071D68D5-3492-467C-83F3-8C082E1D618F}" destId="{7521A364-3EC2-4E19-8266-0F030A8FE966}" srcOrd="0" destOrd="0" presId="urn:microsoft.com/office/officeart/2005/8/layout/radial6"/>
    <dgm:cxn modelId="{4DE985FD-5784-4CE6-B33C-85DD58126C0A}" type="presParOf" srcId="{11FD4902-1E2E-4AD1-8232-304FD57B1167}" destId="{7521A364-3EC2-4E19-8266-0F030A8FE966}" srcOrd="0" destOrd="0" presId="urn:microsoft.com/office/officeart/2005/8/layout/radial6"/>
    <dgm:cxn modelId="{B797AA8B-CF34-42A7-A69E-E98DB83EF0E8}" type="presParOf" srcId="{11FD4902-1E2E-4AD1-8232-304FD57B1167}" destId="{7F6381ED-3EE5-499A-8E6B-1D287D74FCB2}" srcOrd="1" destOrd="0" presId="urn:microsoft.com/office/officeart/2005/8/layout/radial6"/>
    <dgm:cxn modelId="{6EFA8D52-1DC5-446D-B51F-C67C45FD586D}" type="presParOf" srcId="{11FD4902-1E2E-4AD1-8232-304FD57B1167}" destId="{DE645F8B-2651-4EE1-8EC2-27243770A307}" srcOrd="2" destOrd="0" presId="urn:microsoft.com/office/officeart/2005/8/layout/radial6"/>
    <dgm:cxn modelId="{74AF373A-C5AD-47EC-9F4B-9B532E5E4E6B}" type="presParOf" srcId="{11FD4902-1E2E-4AD1-8232-304FD57B1167}" destId="{E4D77D41-5300-4975-BB9C-9093243CDD44}" srcOrd="3" destOrd="0" presId="urn:microsoft.com/office/officeart/2005/8/layout/radial6"/>
    <dgm:cxn modelId="{B7245900-2E54-4863-987F-9EE7BD39A3FA}" type="presParOf" srcId="{11FD4902-1E2E-4AD1-8232-304FD57B1167}" destId="{301672F4-A5E8-465B-B0B8-F84F0973614E}" srcOrd="4" destOrd="0" presId="urn:microsoft.com/office/officeart/2005/8/layout/radial6"/>
    <dgm:cxn modelId="{F3049DDB-0E7E-4909-A765-F95664E55066}" type="presParOf" srcId="{11FD4902-1E2E-4AD1-8232-304FD57B1167}" destId="{0B772057-E14D-43EA-ACB2-38B5D28CA3A2}" srcOrd="5" destOrd="0" presId="urn:microsoft.com/office/officeart/2005/8/layout/radial6"/>
    <dgm:cxn modelId="{C7926ECA-2E58-4FAC-BAC9-BD9AD968E938}" type="presParOf" srcId="{11FD4902-1E2E-4AD1-8232-304FD57B1167}" destId="{A80A2F0F-1B67-4CC7-A568-483112615859}" srcOrd="6" destOrd="0" presId="urn:microsoft.com/office/officeart/2005/8/layout/radial6"/>
    <dgm:cxn modelId="{43A3547C-478E-48C5-9FC6-6617F23A770E}" type="presParOf" srcId="{11FD4902-1E2E-4AD1-8232-304FD57B1167}" destId="{EB1FC89B-9201-4D77-A575-027666FC59B8}" srcOrd="7" destOrd="0" presId="urn:microsoft.com/office/officeart/2005/8/layout/radial6"/>
    <dgm:cxn modelId="{95352064-9D4D-4D09-A553-6246DF553635}" type="presParOf" srcId="{11FD4902-1E2E-4AD1-8232-304FD57B1167}" destId="{09D3CDB2-A2F6-4711-9036-79A4CEA5B6D0}" srcOrd="8" destOrd="0" presId="urn:microsoft.com/office/officeart/2005/8/layout/radial6"/>
    <dgm:cxn modelId="{29586C63-00B3-42C1-AE7A-C4DC0ADD81E2}" type="presParOf" srcId="{11FD4902-1E2E-4AD1-8232-304FD57B1167}" destId="{F778C301-7B61-4252-A3D7-A6008DE8D5F0}" srcOrd="9" destOrd="0" presId="urn:microsoft.com/office/officeart/2005/8/layout/radial6"/>
    <dgm:cxn modelId="{C1187586-B4BB-4F83-B680-2CF54756720C}" type="presParOf" srcId="{11FD4902-1E2E-4AD1-8232-304FD57B1167}" destId="{D4CDE5ED-0785-46AB-AD50-E293DF0B48FA}" srcOrd="10" destOrd="0" presId="urn:microsoft.com/office/officeart/2005/8/layout/radial6"/>
    <dgm:cxn modelId="{10654A8A-2268-4B4E-9C95-575703165385}" type="presParOf" srcId="{11FD4902-1E2E-4AD1-8232-304FD57B1167}" destId="{36B90963-C297-4E78-ADB4-9B454B713AFA}" srcOrd="11" destOrd="0" presId="urn:microsoft.com/office/officeart/2005/8/layout/radial6"/>
    <dgm:cxn modelId="{ACDDB911-AA68-4F55-A167-FE1803C5E175}" type="presParOf" srcId="{11FD4902-1E2E-4AD1-8232-304FD57B1167}" destId="{42012E41-F0AD-424A-92C0-3CC3396EAFDE}" srcOrd="12" destOrd="0" presId="urn:microsoft.com/office/officeart/2005/8/layout/radial6"/>
    <dgm:cxn modelId="{D4A82A85-8F36-448D-A23E-CD46D3EA5B04}" type="presParOf" srcId="{11FD4902-1E2E-4AD1-8232-304FD57B1167}" destId="{A98C16C0-F44B-42D8-92AE-C51CA86045B3}" srcOrd="13" destOrd="0" presId="urn:microsoft.com/office/officeart/2005/8/layout/radial6"/>
    <dgm:cxn modelId="{BF1E895D-12DF-480F-BB13-2C937E250948}" type="presParOf" srcId="{11FD4902-1E2E-4AD1-8232-304FD57B1167}" destId="{4EB775AD-80B6-4216-AA9A-914FC9CD706A}" srcOrd="14" destOrd="0" presId="urn:microsoft.com/office/officeart/2005/8/layout/radial6"/>
    <dgm:cxn modelId="{3158B576-F0E6-45DD-815C-178929D2026E}" type="presParOf" srcId="{11FD4902-1E2E-4AD1-8232-304FD57B1167}" destId="{969072E3-BE74-4F0D-9633-8CDF35152635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3D29640-5326-4EDC-BEE8-53DA5E2B45F3}" type="doc">
      <dgm:prSet loTypeId="urn:microsoft.com/office/officeart/2009/layout/ReverseList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CA"/>
        </a:p>
      </dgm:t>
    </dgm:pt>
    <dgm:pt modelId="{500214B4-60FE-4A18-A96F-152BF8C0508C}">
      <dgm:prSet phldrT="[Text]" custT="1"/>
      <dgm:spPr/>
      <dgm:t>
        <a:bodyPr/>
        <a:lstStyle/>
        <a:p>
          <a:pPr algn="ctr"/>
          <a:r>
            <a:rPr lang="en-CA" sz="1600" b="1" dirty="0" err="1"/>
            <a:t>Misión</a:t>
          </a:r>
          <a:r>
            <a:rPr lang="en-CA" sz="1600" dirty="0"/>
            <a:t> </a:t>
          </a:r>
        </a:p>
        <a:p>
          <a:pPr algn="l"/>
          <a:r>
            <a:rPr lang="en-CA" sz="1300" b="0" i="0" dirty="0" err="1"/>
            <a:t>Salvaguardar</a:t>
          </a:r>
          <a:r>
            <a:rPr lang="en-CA" sz="1300" b="0" i="0" dirty="0"/>
            <a:t> los derechos </a:t>
          </a:r>
          <a:r>
            <a:rPr lang="en-CA" sz="1300" b="0" i="0" dirty="0" err="1"/>
            <a:t>autorales</a:t>
          </a:r>
          <a:r>
            <a:rPr lang="en-CA" sz="1300" b="0" i="0" dirty="0"/>
            <a:t>, </a:t>
          </a:r>
          <a:r>
            <a:rPr lang="en-CA" sz="1300" b="0" i="0" dirty="0" err="1"/>
            <a:t>promover</a:t>
          </a:r>
          <a:r>
            <a:rPr lang="en-CA" sz="1300" b="0" i="0" dirty="0"/>
            <a:t> </a:t>
          </a:r>
          <a:r>
            <a:rPr lang="en-CA" sz="1300" b="0" i="0" dirty="0" err="1"/>
            <a:t>su</a:t>
          </a:r>
          <a:r>
            <a:rPr lang="en-CA" sz="1300" b="0" i="0" dirty="0"/>
            <a:t> </a:t>
          </a:r>
          <a:r>
            <a:rPr lang="en-CA" sz="1300" b="0" i="0" dirty="0" err="1"/>
            <a:t>conocimiento</a:t>
          </a:r>
          <a:r>
            <a:rPr lang="en-CA" sz="1300" b="0" i="0" dirty="0"/>
            <a:t> </a:t>
          </a:r>
          <a:r>
            <a:rPr lang="en-CA" sz="1300" b="0" i="0" dirty="0" err="1"/>
            <a:t>en</a:t>
          </a:r>
          <a:r>
            <a:rPr lang="en-CA" sz="1300" b="0" i="0" dirty="0"/>
            <a:t> los </a:t>
          </a:r>
          <a:r>
            <a:rPr lang="en-CA" sz="1300" b="0" i="0" dirty="0" err="1"/>
            <a:t>diversos</a:t>
          </a:r>
          <a:r>
            <a:rPr lang="en-CA" sz="1300" b="0" i="0" dirty="0"/>
            <a:t> </a:t>
          </a:r>
          <a:r>
            <a:rPr lang="en-CA" sz="1300" b="0" i="0" dirty="0" err="1"/>
            <a:t>sectores</a:t>
          </a:r>
          <a:r>
            <a:rPr lang="en-CA" sz="1300" b="0" i="0" dirty="0"/>
            <a:t> de la </a:t>
          </a:r>
          <a:r>
            <a:rPr lang="en-CA" sz="1300" b="0" i="0" dirty="0" err="1"/>
            <a:t>sociedad</a:t>
          </a:r>
          <a:r>
            <a:rPr lang="en-CA" sz="1300" b="0" i="0" dirty="0"/>
            <a:t>, </a:t>
          </a:r>
          <a:r>
            <a:rPr lang="en-CA" sz="1300" b="0" i="0" dirty="0" err="1"/>
            <a:t>fomentar</a:t>
          </a:r>
          <a:r>
            <a:rPr lang="en-CA" sz="1300" b="0" i="0" dirty="0"/>
            <a:t> la </a:t>
          </a:r>
          <a:r>
            <a:rPr lang="en-CA" sz="1300" b="0" i="0" dirty="0" err="1"/>
            <a:t>creatividad</a:t>
          </a:r>
          <a:r>
            <a:rPr lang="en-CA" sz="1300" b="0" i="0" dirty="0"/>
            <a:t> y el </a:t>
          </a:r>
          <a:r>
            <a:rPr lang="en-CA" sz="1300" b="0" i="0" dirty="0" err="1"/>
            <a:t>desarrollo</a:t>
          </a:r>
          <a:r>
            <a:rPr lang="en-CA" sz="1300" b="0" i="0" dirty="0"/>
            <a:t> cultural e </a:t>
          </a:r>
          <a:r>
            <a:rPr lang="en-CA" sz="1300" b="0" i="0" dirty="0" err="1"/>
            <a:t>impulsar</a:t>
          </a:r>
          <a:r>
            <a:rPr lang="en-CA" sz="1300" b="0" i="0" dirty="0"/>
            <a:t> la </a:t>
          </a:r>
          <a:r>
            <a:rPr lang="en-CA" sz="1300" b="0" i="0" dirty="0" err="1"/>
            <a:t>cooperación</a:t>
          </a:r>
          <a:r>
            <a:rPr lang="en-CA" sz="1300" b="0" i="0" dirty="0"/>
            <a:t> </a:t>
          </a:r>
          <a:r>
            <a:rPr lang="en-CA" sz="1300" b="0" i="0" dirty="0" err="1"/>
            <a:t>internacional</a:t>
          </a:r>
          <a:r>
            <a:rPr lang="en-CA" sz="1300" b="0" i="0" dirty="0"/>
            <a:t> y el </a:t>
          </a:r>
          <a:r>
            <a:rPr lang="en-CA" sz="1300" b="0" i="0" dirty="0" err="1"/>
            <a:t>intercambio</a:t>
          </a:r>
          <a:r>
            <a:rPr lang="en-CA" sz="1300" b="0" i="0" dirty="0"/>
            <a:t> con </a:t>
          </a:r>
          <a:r>
            <a:rPr lang="en-CA" sz="1300" b="0" i="0" dirty="0" err="1"/>
            <a:t>instituciones</a:t>
          </a:r>
          <a:r>
            <a:rPr lang="en-CA" sz="1300" b="0" i="0" dirty="0"/>
            <a:t> </a:t>
          </a:r>
          <a:r>
            <a:rPr lang="en-CA" sz="1300" b="0" i="0" dirty="0" err="1"/>
            <a:t>encargadas</a:t>
          </a:r>
          <a:r>
            <a:rPr lang="en-CA" sz="1300" b="0" i="0" dirty="0"/>
            <a:t> del </a:t>
          </a:r>
          <a:r>
            <a:rPr lang="en-CA" sz="1300" b="0" i="0" dirty="0" err="1"/>
            <a:t>registro</a:t>
          </a:r>
          <a:r>
            <a:rPr lang="en-CA" sz="1300" b="0" i="0" dirty="0"/>
            <a:t> y </a:t>
          </a:r>
          <a:r>
            <a:rPr lang="en-CA" sz="1300" b="0" i="0" dirty="0" err="1"/>
            <a:t>protección</a:t>
          </a:r>
          <a:r>
            <a:rPr lang="en-CA" sz="1300" b="0" i="0" dirty="0"/>
            <a:t> del derecho de </a:t>
          </a:r>
          <a:r>
            <a:rPr lang="en-CA" sz="1300" b="0" i="0" dirty="0" err="1"/>
            <a:t>autor</a:t>
          </a:r>
          <a:r>
            <a:rPr lang="en-CA" sz="1300" b="0" i="0" dirty="0"/>
            <a:t> y derechos </a:t>
          </a:r>
          <a:r>
            <a:rPr lang="en-CA" sz="1300" b="0" i="0" dirty="0" err="1"/>
            <a:t>conexos</a:t>
          </a:r>
          <a:r>
            <a:rPr lang="en-CA" sz="1300" b="0" i="0" dirty="0"/>
            <a:t>.</a:t>
          </a:r>
          <a:endParaRPr lang="en-CA" sz="1300" dirty="0"/>
        </a:p>
      </dgm:t>
    </dgm:pt>
    <dgm:pt modelId="{CBE2CFCA-458D-4663-9CE0-2F024A7A3C78}" type="parTrans" cxnId="{CEAFEC99-238A-4450-8500-C60C0E5DA7E6}">
      <dgm:prSet/>
      <dgm:spPr/>
      <dgm:t>
        <a:bodyPr/>
        <a:lstStyle/>
        <a:p>
          <a:endParaRPr lang="en-CA"/>
        </a:p>
      </dgm:t>
    </dgm:pt>
    <dgm:pt modelId="{3541026E-E4CC-42BB-A145-C7C45B6B2504}" type="sibTrans" cxnId="{CEAFEC99-238A-4450-8500-C60C0E5DA7E6}">
      <dgm:prSet/>
      <dgm:spPr/>
      <dgm:t>
        <a:bodyPr/>
        <a:lstStyle/>
        <a:p>
          <a:endParaRPr lang="en-CA"/>
        </a:p>
      </dgm:t>
    </dgm:pt>
    <dgm:pt modelId="{AD7F2FB8-986A-4ABD-8BEE-30A394D6D52F}">
      <dgm:prSet phldrT="[Text]" custT="1"/>
      <dgm:spPr/>
      <dgm:t>
        <a:bodyPr/>
        <a:lstStyle/>
        <a:p>
          <a:pPr algn="ctr"/>
          <a:r>
            <a:rPr lang="en-CA" sz="1600" b="1"/>
            <a:t>Visión</a:t>
          </a:r>
        </a:p>
        <a:p>
          <a:pPr algn="l"/>
          <a:r>
            <a:rPr lang="en-CA" sz="1400" b="0" i="0"/>
            <a:t>Ser reconocido como un Instituto a la vanguardia, que constituye la autoridad en materia de derechos de autor y presta servicios de excelencia a la comunidad autoral y artística.</a:t>
          </a:r>
          <a:endParaRPr lang="en-CA" sz="1400"/>
        </a:p>
      </dgm:t>
    </dgm:pt>
    <dgm:pt modelId="{645260BE-9FA6-4C9C-B0D1-8E1519023721}" type="parTrans" cxnId="{D617698C-F882-49EA-8C27-B8BC3FFBE832}">
      <dgm:prSet/>
      <dgm:spPr/>
      <dgm:t>
        <a:bodyPr/>
        <a:lstStyle/>
        <a:p>
          <a:endParaRPr lang="en-CA"/>
        </a:p>
      </dgm:t>
    </dgm:pt>
    <dgm:pt modelId="{0AC70F56-0C29-44E3-8E43-1DA38C38B0AD}" type="sibTrans" cxnId="{D617698C-F882-49EA-8C27-B8BC3FFBE832}">
      <dgm:prSet/>
      <dgm:spPr/>
      <dgm:t>
        <a:bodyPr/>
        <a:lstStyle/>
        <a:p>
          <a:endParaRPr lang="en-CA"/>
        </a:p>
      </dgm:t>
    </dgm:pt>
    <dgm:pt modelId="{6F68A28A-2AEB-4C42-962B-F5F0DEEC0959}" type="pres">
      <dgm:prSet presAssocID="{C3D29640-5326-4EDC-BEE8-53DA5E2B45F3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en-CA"/>
        </a:p>
      </dgm:t>
    </dgm:pt>
    <dgm:pt modelId="{85E0D46D-63D6-42A5-A066-475F5E43D213}" type="pres">
      <dgm:prSet presAssocID="{C3D29640-5326-4EDC-BEE8-53DA5E2B45F3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E057F8F-C43B-4A8D-9103-B619FE51BF81}" type="pres">
      <dgm:prSet presAssocID="{C3D29640-5326-4EDC-BEE8-53DA5E2B45F3}" presName="LeftNode" presStyleLbl="bgImgPlace1" presStyleIdx="0" presStyleCnt="2">
        <dgm:presLayoutVars>
          <dgm:chMax val="2"/>
          <dgm:chPref val="2"/>
        </dgm:presLayoutVars>
      </dgm:prSet>
      <dgm:spPr/>
      <dgm:t>
        <a:bodyPr/>
        <a:lstStyle/>
        <a:p>
          <a:endParaRPr lang="en-CA"/>
        </a:p>
      </dgm:t>
    </dgm:pt>
    <dgm:pt modelId="{022466BB-91D6-4560-8946-9E24473C9B3E}" type="pres">
      <dgm:prSet presAssocID="{C3D29640-5326-4EDC-BEE8-53DA5E2B45F3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6E204CC-6FA0-4DB0-8EA4-0963ABFE20A1}" type="pres">
      <dgm:prSet presAssocID="{C3D29640-5326-4EDC-BEE8-53DA5E2B45F3}" presName="RightNode" presStyleLbl="bgImgPlace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CA"/>
        </a:p>
      </dgm:t>
    </dgm:pt>
    <dgm:pt modelId="{3CA1C67E-FA22-4D09-AA1A-A1AFE4EAF498}" type="pres">
      <dgm:prSet presAssocID="{C3D29640-5326-4EDC-BEE8-53DA5E2B45F3}" presName="TopArrow" presStyleLbl="node1" presStyleIdx="0" presStyleCnt="2"/>
      <dgm:spPr/>
    </dgm:pt>
    <dgm:pt modelId="{D5F1C492-17FB-4C50-A8FE-E3871E28B1DE}" type="pres">
      <dgm:prSet presAssocID="{C3D29640-5326-4EDC-BEE8-53DA5E2B45F3}" presName="BottomArrow" presStyleLbl="node1" presStyleIdx="1" presStyleCnt="2" custLinFactNeighborX="1052" custLinFactNeighborY="6312"/>
      <dgm:spPr/>
    </dgm:pt>
  </dgm:ptLst>
  <dgm:cxnLst>
    <dgm:cxn modelId="{D617698C-F882-49EA-8C27-B8BC3FFBE832}" srcId="{C3D29640-5326-4EDC-BEE8-53DA5E2B45F3}" destId="{AD7F2FB8-986A-4ABD-8BEE-30A394D6D52F}" srcOrd="1" destOrd="0" parTransId="{645260BE-9FA6-4C9C-B0D1-8E1519023721}" sibTransId="{0AC70F56-0C29-44E3-8E43-1DA38C38B0AD}"/>
    <dgm:cxn modelId="{CF5B0623-6D26-4862-8CDF-51F4C20F8A8C}" type="presOf" srcId="{AD7F2FB8-986A-4ABD-8BEE-30A394D6D52F}" destId="{022466BB-91D6-4560-8946-9E24473C9B3E}" srcOrd="0" destOrd="0" presId="urn:microsoft.com/office/officeart/2009/layout/ReverseList"/>
    <dgm:cxn modelId="{E2FDAA52-F0B4-4B44-9A23-E7310981A965}" type="presOf" srcId="{C3D29640-5326-4EDC-BEE8-53DA5E2B45F3}" destId="{6F68A28A-2AEB-4C42-962B-F5F0DEEC0959}" srcOrd="0" destOrd="0" presId="urn:microsoft.com/office/officeart/2009/layout/ReverseList"/>
    <dgm:cxn modelId="{CEAFEC99-238A-4450-8500-C60C0E5DA7E6}" srcId="{C3D29640-5326-4EDC-BEE8-53DA5E2B45F3}" destId="{500214B4-60FE-4A18-A96F-152BF8C0508C}" srcOrd="0" destOrd="0" parTransId="{CBE2CFCA-458D-4663-9CE0-2F024A7A3C78}" sibTransId="{3541026E-E4CC-42BB-A145-C7C45B6B2504}"/>
    <dgm:cxn modelId="{40111202-4585-45FE-AD2E-B20B730F792E}" type="presOf" srcId="{AD7F2FB8-986A-4ABD-8BEE-30A394D6D52F}" destId="{26E204CC-6FA0-4DB0-8EA4-0963ABFE20A1}" srcOrd="1" destOrd="0" presId="urn:microsoft.com/office/officeart/2009/layout/ReverseList"/>
    <dgm:cxn modelId="{29DC2288-348C-4441-8D9B-549E6F9F09B1}" type="presOf" srcId="{500214B4-60FE-4A18-A96F-152BF8C0508C}" destId="{85E0D46D-63D6-42A5-A066-475F5E43D213}" srcOrd="0" destOrd="0" presId="urn:microsoft.com/office/officeart/2009/layout/ReverseList"/>
    <dgm:cxn modelId="{1B6A5426-53AC-4C02-A147-2C0D1F386593}" type="presOf" srcId="{500214B4-60FE-4A18-A96F-152BF8C0508C}" destId="{2E057F8F-C43B-4A8D-9103-B619FE51BF81}" srcOrd="1" destOrd="0" presId="urn:microsoft.com/office/officeart/2009/layout/ReverseList"/>
    <dgm:cxn modelId="{AE1DB07D-DE0C-4184-97E3-E2E35D52585F}" type="presParOf" srcId="{6F68A28A-2AEB-4C42-962B-F5F0DEEC0959}" destId="{85E0D46D-63D6-42A5-A066-475F5E43D213}" srcOrd="0" destOrd="0" presId="urn:microsoft.com/office/officeart/2009/layout/ReverseList"/>
    <dgm:cxn modelId="{2F63DE62-2F9B-4ACA-8CDF-30A8DF04BDE6}" type="presParOf" srcId="{6F68A28A-2AEB-4C42-962B-F5F0DEEC0959}" destId="{2E057F8F-C43B-4A8D-9103-B619FE51BF81}" srcOrd="1" destOrd="0" presId="urn:microsoft.com/office/officeart/2009/layout/ReverseList"/>
    <dgm:cxn modelId="{D9EA96D7-018E-4609-937A-81986DBBAA95}" type="presParOf" srcId="{6F68A28A-2AEB-4C42-962B-F5F0DEEC0959}" destId="{022466BB-91D6-4560-8946-9E24473C9B3E}" srcOrd="2" destOrd="0" presId="urn:microsoft.com/office/officeart/2009/layout/ReverseList"/>
    <dgm:cxn modelId="{D483FAB3-CA5C-4D19-8784-E5B984149DA2}" type="presParOf" srcId="{6F68A28A-2AEB-4C42-962B-F5F0DEEC0959}" destId="{26E204CC-6FA0-4DB0-8EA4-0963ABFE20A1}" srcOrd="3" destOrd="0" presId="urn:microsoft.com/office/officeart/2009/layout/ReverseList"/>
    <dgm:cxn modelId="{1C215F61-000D-4CAE-9410-01AC3EA55F54}" type="presParOf" srcId="{6F68A28A-2AEB-4C42-962B-F5F0DEEC0959}" destId="{3CA1C67E-FA22-4D09-AA1A-A1AFE4EAF498}" srcOrd="4" destOrd="0" presId="urn:microsoft.com/office/officeart/2009/layout/ReverseList"/>
    <dgm:cxn modelId="{CC5D43ED-C811-403D-BFE7-E863286B1852}" type="presParOf" srcId="{6F68A28A-2AEB-4C42-962B-F5F0DEEC0959}" destId="{D5F1C492-17FB-4C50-A8FE-E3871E28B1DE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0981E0F-8AE1-4433-A255-30EF0BFC50D8}" type="doc">
      <dgm:prSet loTypeId="urn:microsoft.com/office/officeart/2008/layout/LinedLis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CA"/>
        </a:p>
      </dgm:t>
    </dgm:pt>
    <dgm:pt modelId="{87E52382-8390-474F-9F5B-724020D17B31}">
      <dgm:prSet phldrT="[Text]" custT="1"/>
      <dgm:spPr/>
      <dgm:t>
        <a:bodyPr/>
        <a:lstStyle/>
        <a:p>
          <a:r>
            <a:rPr lang="es-MX" sz="2800" dirty="0" smtClean="0"/>
            <a:t>Por su autor</a:t>
          </a:r>
          <a:endParaRPr lang="en-CA" sz="2800" dirty="0"/>
        </a:p>
      </dgm:t>
    </dgm:pt>
    <dgm:pt modelId="{B013AEAD-5D10-436B-9AE2-9D69FE2E3313}" type="parTrans" cxnId="{EDCDFBBA-F9F1-472A-870A-BD9705FED246}">
      <dgm:prSet/>
      <dgm:spPr/>
      <dgm:t>
        <a:bodyPr/>
        <a:lstStyle/>
        <a:p>
          <a:endParaRPr lang="en-CA"/>
        </a:p>
      </dgm:t>
    </dgm:pt>
    <dgm:pt modelId="{07277B5E-B4A5-451B-A69B-DB14B16FEC8C}" type="sibTrans" cxnId="{EDCDFBBA-F9F1-472A-870A-BD9705FED246}">
      <dgm:prSet/>
      <dgm:spPr/>
      <dgm:t>
        <a:bodyPr/>
        <a:lstStyle/>
        <a:p>
          <a:endParaRPr lang="en-CA"/>
        </a:p>
      </dgm:t>
    </dgm:pt>
    <dgm:pt modelId="{AC27DBE9-38AD-44A6-8555-4321AE661B03}">
      <dgm:prSet phldrT="[Text]"/>
      <dgm:spPr/>
      <dgm:t>
        <a:bodyPr/>
        <a:lstStyle/>
        <a:p>
          <a:r>
            <a:rPr lang="es-MX" dirty="0" smtClean="0"/>
            <a:t>Conocido</a:t>
          </a:r>
        </a:p>
      </dgm:t>
    </dgm:pt>
    <dgm:pt modelId="{7372BA78-9CD0-4A79-9DB2-7E8858B022EC}" type="parTrans" cxnId="{6050C958-4512-4BE4-99C6-DF8F45AADA91}">
      <dgm:prSet/>
      <dgm:spPr/>
      <dgm:t>
        <a:bodyPr/>
        <a:lstStyle/>
        <a:p>
          <a:endParaRPr lang="en-CA"/>
        </a:p>
      </dgm:t>
    </dgm:pt>
    <dgm:pt modelId="{2ED58370-14D7-4DA1-8468-7A838E56413B}" type="sibTrans" cxnId="{6050C958-4512-4BE4-99C6-DF8F45AADA91}">
      <dgm:prSet/>
      <dgm:spPr/>
      <dgm:t>
        <a:bodyPr/>
        <a:lstStyle/>
        <a:p>
          <a:endParaRPr lang="en-CA"/>
        </a:p>
      </dgm:t>
    </dgm:pt>
    <dgm:pt modelId="{7DB6E804-5A4E-4619-9D82-70C80BE75B1B}">
      <dgm:prSet phldrT="[Text]" custT="1"/>
      <dgm:spPr/>
      <dgm:t>
        <a:bodyPr/>
        <a:lstStyle/>
        <a:p>
          <a:r>
            <a:rPr lang="es-MX" sz="1800" dirty="0" smtClean="0"/>
            <a:t>Se conoce con certeza el creador </a:t>
          </a:r>
          <a:endParaRPr lang="en-CA" sz="1800" dirty="0"/>
        </a:p>
      </dgm:t>
    </dgm:pt>
    <dgm:pt modelId="{D272274D-A722-4250-B930-6D540DA9FB8B}" type="parTrans" cxnId="{5B68C6A3-7042-4B32-8560-359F741BF1B8}">
      <dgm:prSet/>
      <dgm:spPr/>
      <dgm:t>
        <a:bodyPr/>
        <a:lstStyle/>
        <a:p>
          <a:endParaRPr lang="en-CA"/>
        </a:p>
      </dgm:t>
    </dgm:pt>
    <dgm:pt modelId="{1ED158AD-E9B6-4F86-AB1C-0940EE5A756C}" type="sibTrans" cxnId="{5B68C6A3-7042-4B32-8560-359F741BF1B8}">
      <dgm:prSet/>
      <dgm:spPr/>
      <dgm:t>
        <a:bodyPr/>
        <a:lstStyle/>
        <a:p>
          <a:endParaRPr lang="en-CA"/>
        </a:p>
      </dgm:t>
    </dgm:pt>
    <dgm:pt modelId="{9EE07A03-2609-43B9-94FE-2424324681D2}">
      <dgm:prSet phldrT="[Text]"/>
      <dgm:spPr/>
      <dgm:t>
        <a:bodyPr/>
        <a:lstStyle/>
        <a:p>
          <a:r>
            <a:rPr lang="es-MX" dirty="0" smtClean="0"/>
            <a:t>Anónimo</a:t>
          </a:r>
          <a:endParaRPr lang="en-CA" dirty="0"/>
        </a:p>
      </dgm:t>
    </dgm:pt>
    <dgm:pt modelId="{E8D49EF9-A9B5-4CB5-9127-A5A35D8E6AAE}" type="parTrans" cxnId="{13B03AC7-CEAF-4B73-8506-DAD4117E5569}">
      <dgm:prSet/>
      <dgm:spPr/>
      <dgm:t>
        <a:bodyPr/>
        <a:lstStyle/>
        <a:p>
          <a:endParaRPr lang="en-CA"/>
        </a:p>
      </dgm:t>
    </dgm:pt>
    <dgm:pt modelId="{9802DE95-95B9-4008-8F81-89F3B30AF9FE}" type="sibTrans" cxnId="{13B03AC7-CEAF-4B73-8506-DAD4117E5569}">
      <dgm:prSet/>
      <dgm:spPr/>
      <dgm:t>
        <a:bodyPr/>
        <a:lstStyle/>
        <a:p>
          <a:endParaRPr lang="en-CA"/>
        </a:p>
      </dgm:t>
    </dgm:pt>
    <dgm:pt modelId="{4DC9590C-2F9A-483E-8675-AAA7617AA081}">
      <dgm:prSet phldrT="[Text]"/>
      <dgm:spPr/>
      <dgm:t>
        <a:bodyPr/>
        <a:lstStyle/>
        <a:p>
          <a:r>
            <a:rPr lang="es-MX" dirty="0" smtClean="0"/>
            <a:t>Seudónimo</a:t>
          </a:r>
          <a:endParaRPr lang="en-CA" dirty="0"/>
        </a:p>
      </dgm:t>
    </dgm:pt>
    <dgm:pt modelId="{B1208355-A15D-439F-95CD-9E8B2AC0CCA5}" type="parTrans" cxnId="{D0B13BA8-1135-4EB4-BD0D-50578B92B6A6}">
      <dgm:prSet/>
      <dgm:spPr/>
      <dgm:t>
        <a:bodyPr/>
        <a:lstStyle/>
        <a:p>
          <a:endParaRPr lang="en-CA"/>
        </a:p>
      </dgm:t>
    </dgm:pt>
    <dgm:pt modelId="{EFED1EAA-D456-4AC8-AA75-789E545136A2}" type="sibTrans" cxnId="{D0B13BA8-1135-4EB4-BD0D-50578B92B6A6}">
      <dgm:prSet/>
      <dgm:spPr/>
      <dgm:t>
        <a:bodyPr/>
        <a:lstStyle/>
        <a:p>
          <a:endParaRPr lang="en-CA"/>
        </a:p>
      </dgm:t>
    </dgm:pt>
    <dgm:pt modelId="{3F997EE0-85C2-480B-A126-51ECC5EE2F98}">
      <dgm:prSet phldrT="[Text]" custT="1"/>
      <dgm:spPr/>
      <dgm:t>
        <a:bodyPr/>
        <a:lstStyle/>
        <a:p>
          <a:r>
            <a:rPr lang="es-MX" sz="1800" dirty="0" smtClean="0"/>
            <a:t>Se desconoce el creador</a:t>
          </a:r>
          <a:endParaRPr lang="en-CA" sz="1800" dirty="0"/>
        </a:p>
      </dgm:t>
    </dgm:pt>
    <dgm:pt modelId="{3D28729C-3867-4FF4-B620-0D556B255B1A}" type="parTrans" cxnId="{322CBE3A-19A4-4E9E-A046-024C820F305D}">
      <dgm:prSet/>
      <dgm:spPr/>
      <dgm:t>
        <a:bodyPr/>
        <a:lstStyle/>
        <a:p>
          <a:endParaRPr lang="en-CA"/>
        </a:p>
      </dgm:t>
    </dgm:pt>
    <dgm:pt modelId="{28917278-5AFB-4203-8D5D-6E519C9DC58A}" type="sibTrans" cxnId="{322CBE3A-19A4-4E9E-A046-024C820F305D}">
      <dgm:prSet/>
      <dgm:spPr/>
      <dgm:t>
        <a:bodyPr/>
        <a:lstStyle/>
        <a:p>
          <a:endParaRPr lang="en-CA"/>
        </a:p>
      </dgm:t>
    </dgm:pt>
    <dgm:pt modelId="{4EF390A7-4DF8-4FD7-88DE-DE2DCA0A9F80}">
      <dgm:prSet phldrT="[Text]" custT="1"/>
      <dgm:spPr/>
      <dgm:t>
        <a:bodyPr/>
        <a:lstStyle/>
        <a:p>
          <a:r>
            <a:rPr lang="es-MX" sz="1800" dirty="0" smtClean="0"/>
            <a:t>El autor usa un nombre diferente al suyo</a:t>
          </a:r>
          <a:endParaRPr lang="en-CA" sz="1800" dirty="0"/>
        </a:p>
      </dgm:t>
    </dgm:pt>
    <dgm:pt modelId="{56BFA5D6-DE5A-4DC0-871B-F91CC745D396}" type="parTrans" cxnId="{6061AC3A-A615-455B-B1BB-97DC2DBD01B5}">
      <dgm:prSet/>
      <dgm:spPr/>
      <dgm:t>
        <a:bodyPr/>
        <a:lstStyle/>
        <a:p>
          <a:endParaRPr lang="en-CA"/>
        </a:p>
      </dgm:t>
    </dgm:pt>
    <dgm:pt modelId="{D35AF18B-6088-4DA1-B996-66669667177D}" type="sibTrans" cxnId="{6061AC3A-A615-455B-B1BB-97DC2DBD01B5}">
      <dgm:prSet/>
      <dgm:spPr/>
      <dgm:t>
        <a:bodyPr/>
        <a:lstStyle/>
        <a:p>
          <a:endParaRPr lang="en-CA"/>
        </a:p>
      </dgm:t>
    </dgm:pt>
    <dgm:pt modelId="{3CD09EF9-3F3C-460D-A87A-4F668BCD6F72}">
      <dgm:prSet phldrT="[Text]"/>
      <dgm:spPr/>
      <dgm:t>
        <a:bodyPr/>
        <a:lstStyle/>
        <a:p>
          <a:r>
            <a:rPr lang="es-MX" dirty="0" smtClean="0"/>
            <a:t>Clasificación de las obras autorales</a:t>
          </a:r>
          <a:endParaRPr lang="en-CA" dirty="0"/>
        </a:p>
      </dgm:t>
    </dgm:pt>
    <dgm:pt modelId="{45C32ABA-8862-465C-9F01-8371FC339543}" type="parTrans" cxnId="{CFD535B1-E965-4ABD-A6E4-7680144B215E}">
      <dgm:prSet/>
      <dgm:spPr/>
      <dgm:t>
        <a:bodyPr/>
        <a:lstStyle/>
        <a:p>
          <a:endParaRPr lang="en-CA"/>
        </a:p>
      </dgm:t>
    </dgm:pt>
    <dgm:pt modelId="{12381977-01FD-4A2D-ADD6-6D6A571C002B}" type="sibTrans" cxnId="{CFD535B1-E965-4ABD-A6E4-7680144B215E}">
      <dgm:prSet/>
      <dgm:spPr/>
      <dgm:t>
        <a:bodyPr/>
        <a:lstStyle/>
        <a:p>
          <a:endParaRPr lang="en-CA"/>
        </a:p>
      </dgm:t>
    </dgm:pt>
    <dgm:pt modelId="{BF1E8858-F6AB-4895-974B-83D9D8B95986}">
      <dgm:prSet phldrT="[Text]" custT="1"/>
      <dgm:spPr/>
      <dgm:t>
        <a:bodyPr/>
        <a:lstStyle/>
        <a:p>
          <a:r>
            <a:rPr lang="es-MX" sz="2800" dirty="0" smtClean="0"/>
            <a:t>Por su comunicación</a:t>
          </a:r>
          <a:endParaRPr lang="en-CA" sz="2800" dirty="0"/>
        </a:p>
      </dgm:t>
    </dgm:pt>
    <dgm:pt modelId="{DB5B079E-7D44-44F5-B51E-66F5A7B219ED}" type="parTrans" cxnId="{C3B4EDB8-9AC6-47ED-BD5A-C5B196F23F70}">
      <dgm:prSet/>
      <dgm:spPr/>
      <dgm:t>
        <a:bodyPr/>
        <a:lstStyle/>
        <a:p>
          <a:endParaRPr lang="en-CA"/>
        </a:p>
      </dgm:t>
    </dgm:pt>
    <dgm:pt modelId="{674F427B-AC25-4E1E-A2AB-AF10AD3C642F}" type="sibTrans" cxnId="{C3B4EDB8-9AC6-47ED-BD5A-C5B196F23F70}">
      <dgm:prSet/>
      <dgm:spPr/>
      <dgm:t>
        <a:bodyPr/>
        <a:lstStyle/>
        <a:p>
          <a:endParaRPr lang="en-CA"/>
        </a:p>
      </dgm:t>
    </dgm:pt>
    <dgm:pt modelId="{5D2AF2D4-237D-40BB-A5CB-0C934C22B3B2}">
      <dgm:prSet phldrT="[Text]"/>
      <dgm:spPr/>
      <dgm:t>
        <a:bodyPr/>
        <a:lstStyle/>
        <a:p>
          <a:r>
            <a:rPr lang="es-MX" dirty="0" smtClean="0"/>
            <a:t>Divulgada</a:t>
          </a:r>
          <a:endParaRPr lang="en-CA" dirty="0"/>
        </a:p>
      </dgm:t>
    </dgm:pt>
    <dgm:pt modelId="{4DF5DE82-5AB9-443F-BA6C-D396966A8123}" type="parTrans" cxnId="{E3BBF1B1-5667-4473-834F-B878AE8C203C}">
      <dgm:prSet/>
      <dgm:spPr/>
      <dgm:t>
        <a:bodyPr/>
        <a:lstStyle/>
        <a:p>
          <a:endParaRPr lang="en-CA"/>
        </a:p>
      </dgm:t>
    </dgm:pt>
    <dgm:pt modelId="{4CB27A3C-F556-41E5-8468-F9BE9FAEB90C}" type="sibTrans" cxnId="{E3BBF1B1-5667-4473-834F-B878AE8C203C}">
      <dgm:prSet/>
      <dgm:spPr/>
      <dgm:t>
        <a:bodyPr/>
        <a:lstStyle/>
        <a:p>
          <a:endParaRPr lang="en-CA"/>
        </a:p>
      </dgm:t>
    </dgm:pt>
    <dgm:pt modelId="{5C68A867-3986-499B-AE8A-AA934FFACB3F}">
      <dgm:prSet phldrT="[Text]"/>
      <dgm:spPr/>
      <dgm:t>
        <a:bodyPr/>
        <a:lstStyle/>
        <a:p>
          <a:r>
            <a:rPr lang="es-MX" dirty="0" smtClean="0"/>
            <a:t>Inédita</a:t>
          </a:r>
          <a:endParaRPr lang="en-CA" dirty="0"/>
        </a:p>
      </dgm:t>
    </dgm:pt>
    <dgm:pt modelId="{10F0BC59-D864-4F72-833B-07911EDABDD2}" type="parTrans" cxnId="{EADAF0A4-96D5-4ABC-B6CE-BA6708058F41}">
      <dgm:prSet/>
      <dgm:spPr/>
      <dgm:t>
        <a:bodyPr/>
        <a:lstStyle/>
        <a:p>
          <a:endParaRPr lang="en-CA"/>
        </a:p>
      </dgm:t>
    </dgm:pt>
    <dgm:pt modelId="{313E774E-013A-46CA-8B85-59C842E094B8}" type="sibTrans" cxnId="{EADAF0A4-96D5-4ABC-B6CE-BA6708058F41}">
      <dgm:prSet/>
      <dgm:spPr/>
      <dgm:t>
        <a:bodyPr/>
        <a:lstStyle/>
        <a:p>
          <a:endParaRPr lang="en-CA"/>
        </a:p>
      </dgm:t>
    </dgm:pt>
    <dgm:pt modelId="{04320C78-A57D-45AE-B91A-0F1796288207}">
      <dgm:prSet phldrT="[Text]"/>
      <dgm:spPr/>
      <dgm:t>
        <a:bodyPr/>
        <a:lstStyle/>
        <a:p>
          <a:r>
            <a:rPr lang="es-MX" dirty="0" smtClean="0"/>
            <a:t>Publicada</a:t>
          </a:r>
          <a:endParaRPr lang="en-CA" dirty="0"/>
        </a:p>
      </dgm:t>
    </dgm:pt>
    <dgm:pt modelId="{4EA5C9E8-68C2-4EFD-81F8-8CEE6AC21BE7}" type="parTrans" cxnId="{5CD45D1C-C042-4657-A8B9-9E5909740A62}">
      <dgm:prSet/>
      <dgm:spPr/>
      <dgm:t>
        <a:bodyPr/>
        <a:lstStyle/>
        <a:p>
          <a:endParaRPr lang="en-CA"/>
        </a:p>
      </dgm:t>
    </dgm:pt>
    <dgm:pt modelId="{3635B2A2-24B9-460B-BBA8-277DA526F87D}" type="sibTrans" cxnId="{5CD45D1C-C042-4657-A8B9-9E5909740A62}">
      <dgm:prSet/>
      <dgm:spPr/>
      <dgm:t>
        <a:bodyPr/>
        <a:lstStyle/>
        <a:p>
          <a:endParaRPr lang="en-CA"/>
        </a:p>
      </dgm:t>
    </dgm:pt>
    <dgm:pt modelId="{F7637881-1352-483E-941F-296B140EFDD5}">
      <dgm:prSet phldrT="[Text]" custT="1"/>
      <dgm:spPr/>
      <dgm:t>
        <a:bodyPr/>
        <a:lstStyle/>
        <a:p>
          <a:r>
            <a:rPr lang="es-MX" sz="1800" dirty="0" smtClean="0"/>
            <a:t>Ya se ha dado a conocer</a:t>
          </a:r>
          <a:endParaRPr lang="en-CA" sz="1800" dirty="0"/>
        </a:p>
      </dgm:t>
    </dgm:pt>
    <dgm:pt modelId="{262DC791-8B00-4029-BD0D-2B4C84B3FDED}" type="parTrans" cxnId="{734E821B-7F1E-4FD1-A276-A622BDCE375F}">
      <dgm:prSet/>
      <dgm:spPr/>
      <dgm:t>
        <a:bodyPr/>
        <a:lstStyle/>
        <a:p>
          <a:endParaRPr lang="en-CA"/>
        </a:p>
      </dgm:t>
    </dgm:pt>
    <dgm:pt modelId="{DEB9E668-496C-482B-9872-4C2B6B419E3C}" type="sibTrans" cxnId="{734E821B-7F1E-4FD1-A276-A622BDCE375F}">
      <dgm:prSet/>
      <dgm:spPr/>
      <dgm:t>
        <a:bodyPr/>
        <a:lstStyle/>
        <a:p>
          <a:endParaRPr lang="en-CA"/>
        </a:p>
      </dgm:t>
    </dgm:pt>
    <dgm:pt modelId="{529429D3-FE8B-4D39-9B74-718516F3012A}">
      <dgm:prSet phldrT="[Text]" custT="1"/>
      <dgm:spPr/>
      <dgm:t>
        <a:bodyPr/>
        <a:lstStyle/>
        <a:p>
          <a:r>
            <a:rPr lang="es-MX" sz="1800" dirty="0" smtClean="0"/>
            <a:t>No ha sido divulgada</a:t>
          </a:r>
          <a:endParaRPr lang="en-CA" sz="1800" dirty="0"/>
        </a:p>
      </dgm:t>
    </dgm:pt>
    <dgm:pt modelId="{CD1879EC-0009-4BB5-8073-D8E36E8AFB73}" type="parTrans" cxnId="{ECFC9D96-301A-4739-8F0E-1DCAF21572FD}">
      <dgm:prSet/>
      <dgm:spPr/>
      <dgm:t>
        <a:bodyPr/>
        <a:lstStyle/>
        <a:p>
          <a:endParaRPr lang="en-CA"/>
        </a:p>
      </dgm:t>
    </dgm:pt>
    <dgm:pt modelId="{E13CFCBF-BA97-441D-92C7-DE0663625D81}" type="sibTrans" cxnId="{ECFC9D96-301A-4739-8F0E-1DCAF21572FD}">
      <dgm:prSet/>
      <dgm:spPr/>
      <dgm:t>
        <a:bodyPr/>
        <a:lstStyle/>
        <a:p>
          <a:endParaRPr lang="en-CA"/>
        </a:p>
      </dgm:t>
    </dgm:pt>
    <dgm:pt modelId="{A48E2D0E-F081-4CE9-9561-1EFF882E6881}">
      <dgm:prSet phldrT="[Text]" custT="1"/>
      <dgm:spPr/>
      <dgm:t>
        <a:bodyPr/>
        <a:lstStyle/>
        <a:p>
          <a:r>
            <a:rPr lang="es-MX" sz="1800" dirty="0" smtClean="0"/>
            <a:t>Se pone a disposición en algún soporte</a:t>
          </a:r>
          <a:endParaRPr lang="en-CA" sz="1800" dirty="0"/>
        </a:p>
      </dgm:t>
    </dgm:pt>
    <dgm:pt modelId="{6CCE067C-DCDC-468E-8FC9-B4010E35024D}" type="parTrans" cxnId="{28A72ABE-05DE-4027-8106-663FA47BBA20}">
      <dgm:prSet/>
      <dgm:spPr/>
      <dgm:t>
        <a:bodyPr/>
        <a:lstStyle/>
        <a:p>
          <a:endParaRPr lang="en-CA"/>
        </a:p>
      </dgm:t>
    </dgm:pt>
    <dgm:pt modelId="{D864C1FF-08FA-405B-AD63-17CEEF3E6DE9}" type="sibTrans" cxnId="{28A72ABE-05DE-4027-8106-663FA47BBA20}">
      <dgm:prSet/>
      <dgm:spPr/>
      <dgm:t>
        <a:bodyPr/>
        <a:lstStyle/>
        <a:p>
          <a:endParaRPr lang="en-CA"/>
        </a:p>
      </dgm:t>
    </dgm:pt>
    <dgm:pt modelId="{D3460ED9-2061-4A1A-87C8-683342F88690}">
      <dgm:prSet phldrT="[Text]" custT="1"/>
      <dgm:spPr/>
      <dgm:t>
        <a:bodyPr/>
        <a:lstStyle/>
        <a:p>
          <a:r>
            <a:rPr lang="es-MX" sz="2800" dirty="0" smtClean="0"/>
            <a:t>Por su origen</a:t>
          </a:r>
          <a:endParaRPr lang="en-CA" sz="2800" dirty="0"/>
        </a:p>
      </dgm:t>
    </dgm:pt>
    <dgm:pt modelId="{B75B23AF-8F50-4FCF-BAF2-5FD2417A9B89}" type="parTrans" cxnId="{A81C8CBB-8503-4761-B897-AD6B673A68E1}">
      <dgm:prSet/>
      <dgm:spPr/>
      <dgm:t>
        <a:bodyPr/>
        <a:lstStyle/>
        <a:p>
          <a:endParaRPr lang="en-CA"/>
        </a:p>
      </dgm:t>
    </dgm:pt>
    <dgm:pt modelId="{CD1EA555-B50A-40B7-B1C2-260173A64DDD}" type="sibTrans" cxnId="{A81C8CBB-8503-4761-B897-AD6B673A68E1}">
      <dgm:prSet/>
      <dgm:spPr/>
      <dgm:t>
        <a:bodyPr/>
        <a:lstStyle/>
        <a:p>
          <a:endParaRPr lang="en-CA"/>
        </a:p>
      </dgm:t>
    </dgm:pt>
    <dgm:pt modelId="{66B0D2FE-E4EA-4B97-B3BF-EF7EE0737E13}">
      <dgm:prSet phldrT="[Text]"/>
      <dgm:spPr/>
      <dgm:t>
        <a:bodyPr/>
        <a:lstStyle/>
        <a:p>
          <a:r>
            <a:rPr lang="es-MX" dirty="0" smtClean="0"/>
            <a:t>Primigenias</a:t>
          </a:r>
          <a:endParaRPr lang="en-CA" dirty="0"/>
        </a:p>
      </dgm:t>
    </dgm:pt>
    <dgm:pt modelId="{CDAD1507-F33D-433E-A3C9-9DB4EB63C93E}" type="parTrans" cxnId="{DA77D554-E43B-45A4-9421-BC93EC91D1A2}">
      <dgm:prSet/>
      <dgm:spPr/>
      <dgm:t>
        <a:bodyPr/>
        <a:lstStyle/>
        <a:p>
          <a:endParaRPr lang="en-CA"/>
        </a:p>
      </dgm:t>
    </dgm:pt>
    <dgm:pt modelId="{E2FF23BC-1620-44B9-A1AF-6EC749FEB6B5}" type="sibTrans" cxnId="{DA77D554-E43B-45A4-9421-BC93EC91D1A2}">
      <dgm:prSet/>
      <dgm:spPr/>
      <dgm:t>
        <a:bodyPr/>
        <a:lstStyle/>
        <a:p>
          <a:endParaRPr lang="en-CA"/>
        </a:p>
      </dgm:t>
    </dgm:pt>
    <dgm:pt modelId="{BA6E7C3F-9237-4CBD-AD03-3F77FF86264D}">
      <dgm:prSet phldrT="[Text]" custT="1"/>
      <dgm:spPr/>
      <dgm:t>
        <a:bodyPr/>
        <a:lstStyle/>
        <a:p>
          <a:r>
            <a:rPr lang="es-MX" sz="1800" dirty="0" smtClean="0"/>
            <a:t>No parte de algo prexistente</a:t>
          </a:r>
          <a:endParaRPr lang="en-CA" sz="1800" dirty="0"/>
        </a:p>
      </dgm:t>
    </dgm:pt>
    <dgm:pt modelId="{15581C2C-BB06-430B-944E-348CB0093263}" type="parTrans" cxnId="{8400CB43-B213-4908-971E-64D06C811146}">
      <dgm:prSet/>
      <dgm:spPr/>
      <dgm:t>
        <a:bodyPr/>
        <a:lstStyle/>
        <a:p>
          <a:endParaRPr lang="en-CA"/>
        </a:p>
      </dgm:t>
    </dgm:pt>
    <dgm:pt modelId="{C2226B6A-18F6-4BDB-809A-DA6ED2D77B22}" type="sibTrans" cxnId="{8400CB43-B213-4908-971E-64D06C811146}">
      <dgm:prSet/>
      <dgm:spPr/>
      <dgm:t>
        <a:bodyPr/>
        <a:lstStyle/>
        <a:p>
          <a:endParaRPr lang="en-CA"/>
        </a:p>
      </dgm:t>
    </dgm:pt>
    <dgm:pt modelId="{30060BAB-A5EF-475D-AAB1-5328410E548A}">
      <dgm:prSet phldrT="[Text]"/>
      <dgm:spPr/>
      <dgm:t>
        <a:bodyPr/>
        <a:lstStyle/>
        <a:p>
          <a:r>
            <a:rPr lang="es-MX" dirty="0" smtClean="0"/>
            <a:t>Derivadas</a:t>
          </a:r>
          <a:endParaRPr lang="en-CA" dirty="0"/>
        </a:p>
      </dgm:t>
    </dgm:pt>
    <dgm:pt modelId="{730BC06D-F64E-46E4-9F81-4E7E95C80A25}" type="parTrans" cxnId="{9694565C-7EE9-4626-A477-42D75039A9E4}">
      <dgm:prSet/>
      <dgm:spPr/>
      <dgm:t>
        <a:bodyPr/>
        <a:lstStyle/>
        <a:p>
          <a:endParaRPr lang="en-CA"/>
        </a:p>
      </dgm:t>
    </dgm:pt>
    <dgm:pt modelId="{54DA1893-A103-4A07-8201-712C2D9A611A}" type="sibTrans" cxnId="{9694565C-7EE9-4626-A477-42D75039A9E4}">
      <dgm:prSet/>
      <dgm:spPr/>
      <dgm:t>
        <a:bodyPr/>
        <a:lstStyle/>
        <a:p>
          <a:endParaRPr lang="en-CA"/>
        </a:p>
      </dgm:t>
    </dgm:pt>
    <dgm:pt modelId="{B5D2782C-FBED-48E9-AE5E-91C264D266AD}">
      <dgm:prSet phldrT="[Text]" custT="1"/>
      <dgm:spPr/>
      <dgm:t>
        <a:bodyPr/>
        <a:lstStyle/>
        <a:p>
          <a:r>
            <a:rPr lang="es-MX" sz="1800" dirty="0" smtClean="0"/>
            <a:t>Se basan en una primigenia</a:t>
          </a:r>
          <a:endParaRPr lang="en-CA" sz="1800" dirty="0"/>
        </a:p>
      </dgm:t>
    </dgm:pt>
    <dgm:pt modelId="{8D3183E6-C3CD-46B6-859D-EAB7321F8EEE}" type="parTrans" cxnId="{ABDC70A7-BBA2-4FE3-8BFB-F79F5FB59F77}">
      <dgm:prSet/>
      <dgm:spPr/>
      <dgm:t>
        <a:bodyPr/>
        <a:lstStyle/>
        <a:p>
          <a:endParaRPr lang="en-CA"/>
        </a:p>
      </dgm:t>
    </dgm:pt>
    <dgm:pt modelId="{E1576B8B-63E2-4D24-B981-FCE7E61DFCD1}" type="sibTrans" cxnId="{ABDC70A7-BBA2-4FE3-8BFB-F79F5FB59F77}">
      <dgm:prSet/>
      <dgm:spPr/>
      <dgm:t>
        <a:bodyPr/>
        <a:lstStyle/>
        <a:p>
          <a:endParaRPr lang="en-CA"/>
        </a:p>
      </dgm:t>
    </dgm:pt>
    <dgm:pt modelId="{7D755CCE-29AE-4E49-A5EF-5F70BAFCB2CE}">
      <dgm:prSet phldrT="[Text]" custT="1"/>
      <dgm:spPr/>
      <dgm:t>
        <a:bodyPr/>
        <a:lstStyle/>
        <a:p>
          <a:r>
            <a:rPr lang="es-MX" sz="2800" dirty="0" smtClean="0"/>
            <a:t>Por el número de involucrados</a:t>
          </a:r>
          <a:endParaRPr lang="en-CA" sz="2800" dirty="0"/>
        </a:p>
      </dgm:t>
    </dgm:pt>
    <dgm:pt modelId="{82B7F16E-7D6C-4449-9820-F0C1E71078F4}" type="parTrans" cxnId="{5C18D38C-36DE-4B6E-A5FF-98F368D41EC6}">
      <dgm:prSet/>
      <dgm:spPr/>
      <dgm:t>
        <a:bodyPr/>
        <a:lstStyle/>
        <a:p>
          <a:endParaRPr lang="en-CA"/>
        </a:p>
      </dgm:t>
    </dgm:pt>
    <dgm:pt modelId="{4F0FEC4D-36A4-4CB1-A235-953E6B5A1559}" type="sibTrans" cxnId="{5C18D38C-36DE-4B6E-A5FF-98F368D41EC6}">
      <dgm:prSet/>
      <dgm:spPr/>
      <dgm:t>
        <a:bodyPr/>
        <a:lstStyle/>
        <a:p>
          <a:endParaRPr lang="en-CA"/>
        </a:p>
      </dgm:t>
    </dgm:pt>
    <dgm:pt modelId="{E9E13322-BB35-441D-9406-7B469EE0E013}">
      <dgm:prSet phldrT="[Text]"/>
      <dgm:spPr/>
      <dgm:t>
        <a:bodyPr/>
        <a:lstStyle/>
        <a:p>
          <a:r>
            <a:rPr lang="es-MX" dirty="0" smtClean="0"/>
            <a:t>Individuales</a:t>
          </a:r>
          <a:endParaRPr lang="en-CA" dirty="0"/>
        </a:p>
      </dgm:t>
    </dgm:pt>
    <dgm:pt modelId="{BA011B31-60CC-43FE-9A08-EC4FF92F2FAE}" type="parTrans" cxnId="{9C11580B-FA12-4FB6-A97B-008A22CF4523}">
      <dgm:prSet/>
      <dgm:spPr/>
      <dgm:t>
        <a:bodyPr/>
        <a:lstStyle/>
        <a:p>
          <a:endParaRPr lang="en-CA"/>
        </a:p>
      </dgm:t>
    </dgm:pt>
    <dgm:pt modelId="{70920128-FF48-41BE-8D6F-3472FC06040E}" type="sibTrans" cxnId="{9C11580B-FA12-4FB6-A97B-008A22CF4523}">
      <dgm:prSet/>
      <dgm:spPr/>
      <dgm:t>
        <a:bodyPr/>
        <a:lstStyle/>
        <a:p>
          <a:endParaRPr lang="en-CA"/>
        </a:p>
      </dgm:t>
    </dgm:pt>
    <dgm:pt modelId="{87B65882-843E-4424-A494-F7C261CC828B}">
      <dgm:prSet phldrT="[Text]"/>
      <dgm:spPr/>
      <dgm:t>
        <a:bodyPr/>
        <a:lstStyle/>
        <a:p>
          <a:r>
            <a:rPr lang="es-MX" dirty="0" smtClean="0"/>
            <a:t>Colaboración</a:t>
          </a:r>
          <a:endParaRPr lang="en-CA" dirty="0"/>
        </a:p>
      </dgm:t>
    </dgm:pt>
    <dgm:pt modelId="{261C3B77-9A04-44F1-9717-CA586E1DB6CE}" type="parTrans" cxnId="{E3474325-26D1-43B5-A99A-AEA625BDB1F5}">
      <dgm:prSet/>
      <dgm:spPr/>
      <dgm:t>
        <a:bodyPr/>
        <a:lstStyle/>
        <a:p>
          <a:endParaRPr lang="en-CA"/>
        </a:p>
      </dgm:t>
    </dgm:pt>
    <dgm:pt modelId="{3F7BB13D-DB61-4E7F-84D1-378697A75DF0}" type="sibTrans" cxnId="{E3474325-26D1-43B5-A99A-AEA625BDB1F5}">
      <dgm:prSet/>
      <dgm:spPr/>
      <dgm:t>
        <a:bodyPr/>
        <a:lstStyle/>
        <a:p>
          <a:endParaRPr lang="en-CA"/>
        </a:p>
      </dgm:t>
    </dgm:pt>
    <dgm:pt modelId="{FAF7014A-E4C0-4D9D-91EB-7B4B35F69FCF}">
      <dgm:prSet phldrT="[Text]"/>
      <dgm:spPr/>
      <dgm:t>
        <a:bodyPr/>
        <a:lstStyle/>
        <a:p>
          <a:r>
            <a:rPr lang="es-MX" dirty="0" smtClean="0"/>
            <a:t>Colectivas</a:t>
          </a:r>
          <a:endParaRPr lang="en-CA" dirty="0"/>
        </a:p>
      </dgm:t>
    </dgm:pt>
    <dgm:pt modelId="{FE7C64B7-5648-48BC-943B-4CD4B29D6C43}" type="parTrans" cxnId="{5CE5162A-51C9-4DBD-B77D-D872BBA26661}">
      <dgm:prSet/>
      <dgm:spPr/>
      <dgm:t>
        <a:bodyPr/>
        <a:lstStyle/>
        <a:p>
          <a:endParaRPr lang="en-CA"/>
        </a:p>
      </dgm:t>
    </dgm:pt>
    <dgm:pt modelId="{0F348349-847B-4BA3-B1A1-934EB8E5C9AF}" type="sibTrans" cxnId="{5CE5162A-51C9-4DBD-B77D-D872BBA26661}">
      <dgm:prSet/>
      <dgm:spPr/>
      <dgm:t>
        <a:bodyPr/>
        <a:lstStyle/>
        <a:p>
          <a:endParaRPr lang="en-CA"/>
        </a:p>
      </dgm:t>
    </dgm:pt>
    <dgm:pt modelId="{C1ECB7B4-7D9B-4E7A-9ACD-5A3E4FA3790F}">
      <dgm:prSet phldrT="[Text]" custT="1"/>
      <dgm:spPr/>
      <dgm:t>
        <a:bodyPr/>
        <a:lstStyle/>
        <a:p>
          <a:r>
            <a:rPr lang="es-MX" sz="1800" dirty="0" smtClean="0"/>
            <a:t>Se crean por una sola persona</a:t>
          </a:r>
          <a:endParaRPr lang="en-CA" sz="1800" dirty="0"/>
        </a:p>
      </dgm:t>
    </dgm:pt>
    <dgm:pt modelId="{6922D9FA-C996-4F8A-A385-F07526DC38F2}" type="parTrans" cxnId="{268E3DA9-8AA6-4703-843C-72A4B61931FE}">
      <dgm:prSet/>
      <dgm:spPr/>
      <dgm:t>
        <a:bodyPr/>
        <a:lstStyle/>
        <a:p>
          <a:endParaRPr lang="en-CA"/>
        </a:p>
      </dgm:t>
    </dgm:pt>
    <dgm:pt modelId="{F5357264-F3BB-4361-BF93-35A2BA28E614}" type="sibTrans" cxnId="{268E3DA9-8AA6-4703-843C-72A4B61931FE}">
      <dgm:prSet/>
      <dgm:spPr/>
      <dgm:t>
        <a:bodyPr/>
        <a:lstStyle/>
        <a:p>
          <a:endParaRPr lang="en-CA"/>
        </a:p>
      </dgm:t>
    </dgm:pt>
    <dgm:pt modelId="{6DE362EA-A7E4-43A6-9D92-7142BC9A9188}">
      <dgm:prSet phldrT="[Text]" custT="1"/>
      <dgm:spPr/>
      <dgm:t>
        <a:bodyPr/>
        <a:lstStyle/>
        <a:p>
          <a:r>
            <a:rPr lang="es-MX" sz="1600" dirty="0" smtClean="0"/>
            <a:t>Creadas por dos o más personas, donde su participación es independiente</a:t>
          </a:r>
          <a:endParaRPr lang="en-CA" sz="1600" dirty="0"/>
        </a:p>
      </dgm:t>
    </dgm:pt>
    <dgm:pt modelId="{6349270A-4F52-42A4-BB16-CB0C2AA05694}" type="parTrans" cxnId="{497EC128-B0C6-45A2-B166-447D4B549402}">
      <dgm:prSet/>
      <dgm:spPr/>
      <dgm:t>
        <a:bodyPr/>
        <a:lstStyle/>
        <a:p>
          <a:endParaRPr lang="en-CA"/>
        </a:p>
      </dgm:t>
    </dgm:pt>
    <dgm:pt modelId="{5041884D-79EF-4633-BB19-731AE9481580}" type="sibTrans" cxnId="{497EC128-B0C6-45A2-B166-447D4B549402}">
      <dgm:prSet/>
      <dgm:spPr/>
      <dgm:t>
        <a:bodyPr/>
        <a:lstStyle/>
        <a:p>
          <a:endParaRPr lang="en-CA"/>
        </a:p>
      </dgm:t>
    </dgm:pt>
    <dgm:pt modelId="{93B516CA-A1CF-4A3E-A8E5-E8BC7182C465}">
      <dgm:prSet phldrT="[Text]" custT="1"/>
      <dgm:spPr/>
      <dgm:t>
        <a:bodyPr/>
        <a:lstStyle/>
        <a:p>
          <a:pPr algn="just"/>
          <a:r>
            <a:rPr lang="es-MX" sz="1400" dirty="0" smtClean="0"/>
            <a:t>Creadas por dos o más personas, donde su trabajo forma un todo, sin identificar participación individual</a:t>
          </a:r>
          <a:endParaRPr lang="en-CA" sz="1400" dirty="0"/>
        </a:p>
      </dgm:t>
    </dgm:pt>
    <dgm:pt modelId="{340593B0-8D0F-4809-989E-0F2FE4E27942}" type="parTrans" cxnId="{DA0B4D4C-B6BC-4BB2-88EE-86591ACA227C}">
      <dgm:prSet/>
      <dgm:spPr/>
      <dgm:t>
        <a:bodyPr/>
        <a:lstStyle/>
        <a:p>
          <a:endParaRPr lang="en-CA"/>
        </a:p>
      </dgm:t>
    </dgm:pt>
    <dgm:pt modelId="{237AAD39-BFE9-49AA-B295-1890B753EEA7}" type="sibTrans" cxnId="{DA0B4D4C-B6BC-4BB2-88EE-86591ACA227C}">
      <dgm:prSet/>
      <dgm:spPr/>
      <dgm:t>
        <a:bodyPr/>
        <a:lstStyle/>
        <a:p>
          <a:endParaRPr lang="en-CA"/>
        </a:p>
      </dgm:t>
    </dgm:pt>
    <dgm:pt modelId="{FFB1348A-5E0A-4E2C-9626-909D5EA5D250}" type="pres">
      <dgm:prSet presAssocID="{B0981E0F-8AE1-4433-A255-30EF0BFC50D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CA"/>
        </a:p>
      </dgm:t>
    </dgm:pt>
    <dgm:pt modelId="{9CAAEC05-3990-442D-B216-E479FADCEA26}" type="pres">
      <dgm:prSet presAssocID="{3CD09EF9-3F3C-460D-A87A-4F668BCD6F72}" presName="thickLine" presStyleLbl="alignNode1" presStyleIdx="0" presStyleCnt="1"/>
      <dgm:spPr/>
      <dgm:t>
        <a:bodyPr/>
        <a:lstStyle/>
        <a:p>
          <a:endParaRPr lang="en-CA"/>
        </a:p>
      </dgm:t>
    </dgm:pt>
    <dgm:pt modelId="{52AEAD26-441F-416B-85F9-009DB54051E9}" type="pres">
      <dgm:prSet presAssocID="{3CD09EF9-3F3C-460D-A87A-4F668BCD6F72}" presName="horz1" presStyleCnt="0"/>
      <dgm:spPr/>
    </dgm:pt>
    <dgm:pt modelId="{A4AD67FF-A4D6-4733-BF80-0D3441B5096C}" type="pres">
      <dgm:prSet presAssocID="{3CD09EF9-3F3C-460D-A87A-4F668BCD6F72}" presName="tx1" presStyleLbl="revTx" presStyleIdx="0" presStyleCnt="27"/>
      <dgm:spPr/>
      <dgm:t>
        <a:bodyPr/>
        <a:lstStyle/>
        <a:p>
          <a:endParaRPr lang="en-CA"/>
        </a:p>
      </dgm:t>
    </dgm:pt>
    <dgm:pt modelId="{5FBD9878-98D7-454B-920F-A025CDCB8893}" type="pres">
      <dgm:prSet presAssocID="{3CD09EF9-3F3C-460D-A87A-4F668BCD6F72}" presName="vert1" presStyleCnt="0"/>
      <dgm:spPr/>
    </dgm:pt>
    <dgm:pt modelId="{623172EA-5A44-49E0-B373-212CFBF1B363}" type="pres">
      <dgm:prSet presAssocID="{87E52382-8390-474F-9F5B-724020D17B31}" presName="vertSpace2a" presStyleCnt="0"/>
      <dgm:spPr/>
    </dgm:pt>
    <dgm:pt modelId="{D99C2BC2-4392-4302-B011-B8533CB7F2C7}" type="pres">
      <dgm:prSet presAssocID="{87E52382-8390-474F-9F5B-724020D17B31}" presName="horz2" presStyleCnt="0"/>
      <dgm:spPr/>
    </dgm:pt>
    <dgm:pt modelId="{667DC4B5-5778-4F23-9956-A18793255FD5}" type="pres">
      <dgm:prSet presAssocID="{87E52382-8390-474F-9F5B-724020D17B31}" presName="horzSpace2" presStyleCnt="0"/>
      <dgm:spPr/>
    </dgm:pt>
    <dgm:pt modelId="{542CD82A-24E6-41A9-B4F9-FEE5663BF81C}" type="pres">
      <dgm:prSet presAssocID="{87E52382-8390-474F-9F5B-724020D17B31}" presName="tx2" presStyleLbl="revTx" presStyleIdx="1" presStyleCnt="27"/>
      <dgm:spPr/>
      <dgm:t>
        <a:bodyPr/>
        <a:lstStyle/>
        <a:p>
          <a:endParaRPr lang="en-CA"/>
        </a:p>
      </dgm:t>
    </dgm:pt>
    <dgm:pt modelId="{F249FEC6-CF2F-44CD-8E41-4B1CD18E4E61}" type="pres">
      <dgm:prSet presAssocID="{87E52382-8390-474F-9F5B-724020D17B31}" presName="vert2" presStyleCnt="0"/>
      <dgm:spPr/>
    </dgm:pt>
    <dgm:pt modelId="{91B8A8EE-4D31-4A1C-9FDB-1AD711F66CCC}" type="pres">
      <dgm:prSet presAssocID="{AC27DBE9-38AD-44A6-8555-4321AE661B03}" presName="horz3" presStyleCnt="0"/>
      <dgm:spPr/>
    </dgm:pt>
    <dgm:pt modelId="{80282EFF-310F-4A97-A630-99A5227BF771}" type="pres">
      <dgm:prSet presAssocID="{AC27DBE9-38AD-44A6-8555-4321AE661B03}" presName="horzSpace3" presStyleCnt="0"/>
      <dgm:spPr/>
    </dgm:pt>
    <dgm:pt modelId="{AED277AD-1486-4CD7-A2BD-26A978778EDD}" type="pres">
      <dgm:prSet presAssocID="{AC27DBE9-38AD-44A6-8555-4321AE661B03}" presName="tx3" presStyleLbl="revTx" presStyleIdx="2" presStyleCnt="27" custScaleX="71699"/>
      <dgm:spPr/>
      <dgm:t>
        <a:bodyPr/>
        <a:lstStyle/>
        <a:p>
          <a:endParaRPr lang="en-CA"/>
        </a:p>
      </dgm:t>
    </dgm:pt>
    <dgm:pt modelId="{703F639D-2BB2-413B-8243-09EF7AF7C4C0}" type="pres">
      <dgm:prSet presAssocID="{AC27DBE9-38AD-44A6-8555-4321AE661B03}" presName="vert3" presStyleCnt="0"/>
      <dgm:spPr/>
    </dgm:pt>
    <dgm:pt modelId="{CDA8E4C2-FF7A-4556-A945-65194E0968EE}" type="pres">
      <dgm:prSet presAssocID="{7DB6E804-5A4E-4619-9D82-70C80BE75B1B}" presName="horz4" presStyleCnt="0"/>
      <dgm:spPr/>
    </dgm:pt>
    <dgm:pt modelId="{E476468B-CBB9-42DE-BB61-FFA079C41DA2}" type="pres">
      <dgm:prSet presAssocID="{7DB6E804-5A4E-4619-9D82-70C80BE75B1B}" presName="horzSpace4" presStyleCnt="0"/>
      <dgm:spPr/>
    </dgm:pt>
    <dgm:pt modelId="{E4D24AF6-C545-4828-AFE1-1F3F9527C593}" type="pres">
      <dgm:prSet presAssocID="{7DB6E804-5A4E-4619-9D82-70C80BE75B1B}" presName="tx4" presStyleLbl="revTx" presStyleIdx="3" presStyleCnt="27" custScaleX="12783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F167A67-8E09-4C16-B067-9588432DE09F}" type="pres">
      <dgm:prSet presAssocID="{2ED58370-14D7-4DA1-8468-7A838E56413B}" presName="thinLine3" presStyleLbl="callout" presStyleIdx="0" presStyleCnt="11"/>
      <dgm:spPr/>
    </dgm:pt>
    <dgm:pt modelId="{271483E4-F704-4005-864A-8839E4616C90}" type="pres">
      <dgm:prSet presAssocID="{9EE07A03-2609-43B9-94FE-2424324681D2}" presName="horz3" presStyleCnt="0"/>
      <dgm:spPr/>
    </dgm:pt>
    <dgm:pt modelId="{45628FEC-D34A-4308-8D1E-D39710CBB768}" type="pres">
      <dgm:prSet presAssocID="{9EE07A03-2609-43B9-94FE-2424324681D2}" presName="horzSpace3" presStyleCnt="0"/>
      <dgm:spPr/>
    </dgm:pt>
    <dgm:pt modelId="{15C83A84-49B1-488F-B7D1-1D22E65B278F}" type="pres">
      <dgm:prSet presAssocID="{9EE07A03-2609-43B9-94FE-2424324681D2}" presName="tx3" presStyleLbl="revTx" presStyleIdx="4" presStyleCnt="27" custScaleX="71699"/>
      <dgm:spPr/>
      <dgm:t>
        <a:bodyPr/>
        <a:lstStyle/>
        <a:p>
          <a:endParaRPr lang="en-CA"/>
        </a:p>
      </dgm:t>
    </dgm:pt>
    <dgm:pt modelId="{CFF83340-A7B8-4390-9628-F64FD2FBF849}" type="pres">
      <dgm:prSet presAssocID="{9EE07A03-2609-43B9-94FE-2424324681D2}" presName="vert3" presStyleCnt="0"/>
      <dgm:spPr/>
    </dgm:pt>
    <dgm:pt modelId="{3315A6C5-5FD2-43AE-85AF-6D668A68DFEF}" type="pres">
      <dgm:prSet presAssocID="{3F997EE0-85C2-480B-A126-51ECC5EE2F98}" presName="horz4" presStyleCnt="0"/>
      <dgm:spPr/>
    </dgm:pt>
    <dgm:pt modelId="{947F98C1-5A89-40D7-9A5A-DCA2A2280FB6}" type="pres">
      <dgm:prSet presAssocID="{3F997EE0-85C2-480B-A126-51ECC5EE2F98}" presName="horzSpace4" presStyleCnt="0"/>
      <dgm:spPr/>
    </dgm:pt>
    <dgm:pt modelId="{5DCE566D-C0F5-495D-B511-FFF8A60F1E49}" type="pres">
      <dgm:prSet presAssocID="{3F997EE0-85C2-480B-A126-51ECC5EE2F98}" presName="tx4" presStyleLbl="revTx" presStyleIdx="5" presStyleCnt="27" custScaleX="12783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831FC0E-9494-4590-9AC0-2D3D3225F08E}" type="pres">
      <dgm:prSet presAssocID="{9802DE95-95B9-4008-8F81-89F3B30AF9FE}" presName="thinLine3" presStyleLbl="callout" presStyleIdx="1" presStyleCnt="11"/>
      <dgm:spPr/>
    </dgm:pt>
    <dgm:pt modelId="{7A552086-7BA5-4056-B045-633012C8129A}" type="pres">
      <dgm:prSet presAssocID="{4DC9590C-2F9A-483E-8675-AAA7617AA081}" presName="horz3" presStyleCnt="0"/>
      <dgm:spPr/>
    </dgm:pt>
    <dgm:pt modelId="{B680E9A6-4F99-4FE9-B955-31CA59A57ADE}" type="pres">
      <dgm:prSet presAssocID="{4DC9590C-2F9A-483E-8675-AAA7617AA081}" presName="horzSpace3" presStyleCnt="0"/>
      <dgm:spPr/>
    </dgm:pt>
    <dgm:pt modelId="{4DE46EDE-1E51-4932-8196-2087E6D34FFB}" type="pres">
      <dgm:prSet presAssocID="{4DC9590C-2F9A-483E-8675-AAA7617AA081}" presName="tx3" presStyleLbl="revTx" presStyleIdx="6" presStyleCnt="27" custScaleX="71699"/>
      <dgm:spPr/>
      <dgm:t>
        <a:bodyPr/>
        <a:lstStyle/>
        <a:p>
          <a:endParaRPr lang="en-CA"/>
        </a:p>
      </dgm:t>
    </dgm:pt>
    <dgm:pt modelId="{59347D94-EC11-4EDD-9811-A9E3BBBDF523}" type="pres">
      <dgm:prSet presAssocID="{4DC9590C-2F9A-483E-8675-AAA7617AA081}" presName="vert3" presStyleCnt="0"/>
      <dgm:spPr/>
    </dgm:pt>
    <dgm:pt modelId="{E282DCBB-C3FD-42BE-979C-09797CE1FBB9}" type="pres">
      <dgm:prSet presAssocID="{4EF390A7-4DF8-4FD7-88DE-DE2DCA0A9F80}" presName="horz4" presStyleCnt="0"/>
      <dgm:spPr/>
    </dgm:pt>
    <dgm:pt modelId="{A08E347B-B2B8-4EAD-A7B5-177F60F18997}" type="pres">
      <dgm:prSet presAssocID="{4EF390A7-4DF8-4FD7-88DE-DE2DCA0A9F80}" presName="horzSpace4" presStyleCnt="0"/>
      <dgm:spPr/>
    </dgm:pt>
    <dgm:pt modelId="{A55A0412-DB63-4D8A-8A52-46AC4856F1A9}" type="pres">
      <dgm:prSet presAssocID="{4EF390A7-4DF8-4FD7-88DE-DE2DCA0A9F80}" presName="tx4" presStyleLbl="revTx" presStyleIdx="7" presStyleCnt="27" custScaleX="12783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9FF6FAB-7A73-45D1-B707-6AF9EAE47E7C}" type="pres">
      <dgm:prSet presAssocID="{87E52382-8390-474F-9F5B-724020D17B31}" presName="thinLine2b" presStyleLbl="callout" presStyleIdx="2" presStyleCnt="11"/>
      <dgm:spPr/>
    </dgm:pt>
    <dgm:pt modelId="{BD88C2CF-A9F0-4FD1-A1F4-477A6E61F9C0}" type="pres">
      <dgm:prSet presAssocID="{87E52382-8390-474F-9F5B-724020D17B31}" presName="vertSpace2b" presStyleCnt="0"/>
      <dgm:spPr/>
    </dgm:pt>
    <dgm:pt modelId="{844D8D34-3782-4D09-A3BC-E5EA7EA500BC}" type="pres">
      <dgm:prSet presAssocID="{BF1E8858-F6AB-4895-974B-83D9D8B95986}" presName="horz2" presStyleCnt="0"/>
      <dgm:spPr/>
    </dgm:pt>
    <dgm:pt modelId="{B76BFB74-A101-4AF2-9CBF-961FA1D162BC}" type="pres">
      <dgm:prSet presAssocID="{BF1E8858-F6AB-4895-974B-83D9D8B95986}" presName="horzSpace2" presStyleCnt="0"/>
      <dgm:spPr/>
    </dgm:pt>
    <dgm:pt modelId="{E92BA942-CDA1-461F-A7BE-C56020042C38}" type="pres">
      <dgm:prSet presAssocID="{BF1E8858-F6AB-4895-974B-83D9D8B95986}" presName="tx2" presStyleLbl="revTx" presStyleIdx="8" presStyleCnt="27"/>
      <dgm:spPr/>
      <dgm:t>
        <a:bodyPr/>
        <a:lstStyle/>
        <a:p>
          <a:endParaRPr lang="en-CA"/>
        </a:p>
      </dgm:t>
    </dgm:pt>
    <dgm:pt modelId="{3ADC2242-9C63-4799-99A1-941E83E5FFBE}" type="pres">
      <dgm:prSet presAssocID="{BF1E8858-F6AB-4895-974B-83D9D8B95986}" presName="vert2" presStyleCnt="0"/>
      <dgm:spPr/>
    </dgm:pt>
    <dgm:pt modelId="{799F6091-DC98-43BF-8C10-95759C8F1403}" type="pres">
      <dgm:prSet presAssocID="{5D2AF2D4-237D-40BB-A5CB-0C934C22B3B2}" presName="horz3" presStyleCnt="0"/>
      <dgm:spPr/>
    </dgm:pt>
    <dgm:pt modelId="{8B0461B9-CD49-41E5-9D28-F583968AF51F}" type="pres">
      <dgm:prSet presAssocID="{5D2AF2D4-237D-40BB-A5CB-0C934C22B3B2}" presName="horzSpace3" presStyleCnt="0"/>
      <dgm:spPr/>
    </dgm:pt>
    <dgm:pt modelId="{B81C4DA6-8E7E-451D-8EA9-6660615C4701}" type="pres">
      <dgm:prSet presAssocID="{5D2AF2D4-237D-40BB-A5CB-0C934C22B3B2}" presName="tx3" presStyleLbl="revTx" presStyleIdx="9" presStyleCnt="27" custScaleX="71699"/>
      <dgm:spPr/>
      <dgm:t>
        <a:bodyPr/>
        <a:lstStyle/>
        <a:p>
          <a:endParaRPr lang="en-CA"/>
        </a:p>
      </dgm:t>
    </dgm:pt>
    <dgm:pt modelId="{8408A5DA-9E54-4F19-BF8D-AE0ABA04D716}" type="pres">
      <dgm:prSet presAssocID="{5D2AF2D4-237D-40BB-A5CB-0C934C22B3B2}" presName="vert3" presStyleCnt="0"/>
      <dgm:spPr/>
    </dgm:pt>
    <dgm:pt modelId="{3D333705-CE3F-4D35-A779-45D0232AF339}" type="pres">
      <dgm:prSet presAssocID="{F7637881-1352-483E-941F-296B140EFDD5}" presName="horz4" presStyleCnt="0"/>
      <dgm:spPr/>
    </dgm:pt>
    <dgm:pt modelId="{68A212BC-7206-48B3-A881-FB93E4B945F9}" type="pres">
      <dgm:prSet presAssocID="{F7637881-1352-483E-941F-296B140EFDD5}" presName="horzSpace4" presStyleCnt="0"/>
      <dgm:spPr/>
    </dgm:pt>
    <dgm:pt modelId="{75427138-03E2-47F0-8D46-FB7C8AF8A167}" type="pres">
      <dgm:prSet presAssocID="{F7637881-1352-483E-941F-296B140EFDD5}" presName="tx4" presStyleLbl="revTx" presStyleIdx="10" presStyleCnt="27" custScaleX="12783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B56DE89-9DB4-4EC4-8410-E506D9803376}" type="pres">
      <dgm:prSet presAssocID="{4CB27A3C-F556-41E5-8468-F9BE9FAEB90C}" presName="thinLine3" presStyleLbl="callout" presStyleIdx="3" presStyleCnt="11"/>
      <dgm:spPr/>
    </dgm:pt>
    <dgm:pt modelId="{D7F5B98E-6927-460E-A59E-714F01C86BCB}" type="pres">
      <dgm:prSet presAssocID="{5C68A867-3986-499B-AE8A-AA934FFACB3F}" presName="horz3" presStyleCnt="0"/>
      <dgm:spPr/>
    </dgm:pt>
    <dgm:pt modelId="{34AB8562-AA32-4C5B-B5DF-4EC4C868374A}" type="pres">
      <dgm:prSet presAssocID="{5C68A867-3986-499B-AE8A-AA934FFACB3F}" presName="horzSpace3" presStyleCnt="0"/>
      <dgm:spPr/>
    </dgm:pt>
    <dgm:pt modelId="{0D9C9CF4-C36D-4064-8ABA-EE61BCB3534A}" type="pres">
      <dgm:prSet presAssocID="{5C68A867-3986-499B-AE8A-AA934FFACB3F}" presName="tx3" presStyleLbl="revTx" presStyleIdx="11" presStyleCnt="27" custScaleX="71699"/>
      <dgm:spPr/>
      <dgm:t>
        <a:bodyPr/>
        <a:lstStyle/>
        <a:p>
          <a:endParaRPr lang="en-CA"/>
        </a:p>
      </dgm:t>
    </dgm:pt>
    <dgm:pt modelId="{A7A3C303-F5C1-400C-B67E-9E04B71829B3}" type="pres">
      <dgm:prSet presAssocID="{5C68A867-3986-499B-AE8A-AA934FFACB3F}" presName="vert3" presStyleCnt="0"/>
      <dgm:spPr/>
    </dgm:pt>
    <dgm:pt modelId="{D92B7A2C-AA5B-4B8A-B686-F79729593A36}" type="pres">
      <dgm:prSet presAssocID="{529429D3-FE8B-4D39-9B74-718516F3012A}" presName="horz4" presStyleCnt="0"/>
      <dgm:spPr/>
    </dgm:pt>
    <dgm:pt modelId="{A76F84B7-B963-4850-8BB0-2120B4ED658C}" type="pres">
      <dgm:prSet presAssocID="{529429D3-FE8B-4D39-9B74-718516F3012A}" presName="horzSpace4" presStyleCnt="0"/>
      <dgm:spPr/>
    </dgm:pt>
    <dgm:pt modelId="{5C7CC097-0A57-46AE-8AAE-D1C4EEF41872}" type="pres">
      <dgm:prSet presAssocID="{529429D3-FE8B-4D39-9B74-718516F3012A}" presName="tx4" presStyleLbl="revTx" presStyleIdx="12" presStyleCnt="27" custScaleX="12783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DEF1815-B8F6-4876-8A4D-D96551590DBD}" type="pres">
      <dgm:prSet presAssocID="{313E774E-013A-46CA-8B85-59C842E094B8}" presName="thinLine3" presStyleLbl="callout" presStyleIdx="4" presStyleCnt="11"/>
      <dgm:spPr/>
    </dgm:pt>
    <dgm:pt modelId="{FF574F54-4EAF-4754-A7F2-79E473977414}" type="pres">
      <dgm:prSet presAssocID="{04320C78-A57D-45AE-B91A-0F1796288207}" presName="horz3" presStyleCnt="0"/>
      <dgm:spPr/>
    </dgm:pt>
    <dgm:pt modelId="{2BEAC9C3-48D1-4809-B0DD-79D4521EE4FB}" type="pres">
      <dgm:prSet presAssocID="{04320C78-A57D-45AE-B91A-0F1796288207}" presName="horzSpace3" presStyleCnt="0"/>
      <dgm:spPr/>
    </dgm:pt>
    <dgm:pt modelId="{D920A2C6-1469-43A0-994E-E83F390869DD}" type="pres">
      <dgm:prSet presAssocID="{04320C78-A57D-45AE-B91A-0F1796288207}" presName="tx3" presStyleLbl="revTx" presStyleIdx="13" presStyleCnt="27" custScaleX="71699"/>
      <dgm:spPr/>
      <dgm:t>
        <a:bodyPr/>
        <a:lstStyle/>
        <a:p>
          <a:endParaRPr lang="en-CA"/>
        </a:p>
      </dgm:t>
    </dgm:pt>
    <dgm:pt modelId="{7E1DDE9E-5832-458B-85EE-A0F6A23AD390}" type="pres">
      <dgm:prSet presAssocID="{04320C78-A57D-45AE-B91A-0F1796288207}" presName="vert3" presStyleCnt="0"/>
      <dgm:spPr/>
    </dgm:pt>
    <dgm:pt modelId="{F004F880-2660-46BA-B8F5-59870F95E379}" type="pres">
      <dgm:prSet presAssocID="{A48E2D0E-F081-4CE9-9561-1EFF882E6881}" presName="horz4" presStyleCnt="0"/>
      <dgm:spPr/>
    </dgm:pt>
    <dgm:pt modelId="{5BECFB43-07E4-4630-A7AD-1BF95714D0BF}" type="pres">
      <dgm:prSet presAssocID="{A48E2D0E-F081-4CE9-9561-1EFF882E6881}" presName="horzSpace4" presStyleCnt="0"/>
      <dgm:spPr/>
    </dgm:pt>
    <dgm:pt modelId="{DF8F1825-A030-416B-A7AC-8118D8BF72E3}" type="pres">
      <dgm:prSet presAssocID="{A48E2D0E-F081-4CE9-9561-1EFF882E6881}" presName="tx4" presStyleLbl="revTx" presStyleIdx="14" presStyleCnt="27" custScaleX="12783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F758692-A594-4400-876B-D0BAA47CB568}" type="pres">
      <dgm:prSet presAssocID="{BF1E8858-F6AB-4895-974B-83D9D8B95986}" presName="thinLine2b" presStyleLbl="callout" presStyleIdx="5" presStyleCnt="11"/>
      <dgm:spPr/>
    </dgm:pt>
    <dgm:pt modelId="{68A091B8-4C1A-4592-8844-78DA39DB84F5}" type="pres">
      <dgm:prSet presAssocID="{BF1E8858-F6AB-4895-974B-83D9D8B95986}" presName="vertSpace2b" presStyleCnt="0"/>
      <dgm:spPr/>
    </dgm:pt>
    <dgm:pt modelId="{6BF4C259-DF5A-443D-B201-2CBFE0BF9831}" type="pres">
      <dgm:prSet presAssocID="{D3460ED9-2061-4A1A-87C8-683342F88690}" presName="horz2" presStyleCnt="0"/>
      <dgm:spPr/>
    </dgm:pt>
    <dgm:pt modelId="{36AFA7D3-C509-497B-89DD-C99B34E66F14}" type="pres">
      <dgm:prSet presAssocID="{D3460ED9-2061-4A1A-87C8-683342F88690}" presName="horzSpace2" presStyleCnt="0"/>
      <dgm:spPr/>
    </dgm:pt>
    <dgm:pt modelId="{EEFC7520-7F02-490B-918F-4877FB8D305B}" type="pres">
      <dgm:prSet presAssocID="{D3460ED9-2061-4A1A-87C8-683342F88690}" presName="tx2" presStyleLbl="revTx" presStyleIdx="15" presStyleCnt="27"/>
      <dgm:spPr/>
      <dgm:t>
        <a:bodyPr/>
        <a:lstStyle/>
        <a:p>
          <a:endParaRPr lang="en-CA"/>
        </a:p>
      </dgm:t>
    </dgm:pt>
    <dgm:pt modelId="{32D5438E-9386-4935-94E2-7C81657A0576}" type="pres">
      <dgm:prSet presAssocID="{D3460ED9-2061-4A1A-87C8-683342F88690}" presName="vert2" presStyleCnt="0"/>
      <dgm:spPr/>
    </dgm:pt>
    <dgm:pt modelId="{D1F97092-E2D1-4964-BBCD-4A5C78ACADD6}" type="pres">
      <dgm:prSet presAssocID="{66B0D2FE-E4EA-4B97-B3BF-EF7EE0737E13}" presName="horz3" presStyleCnt="0"/>
      <dgm:spPr/>
    </dgm:pt>
    <dgm:pt modelId="{6E437E20-411B-4EF6-AD53-81EAF7E9B14E}" type="pres">
      <dgm:prSet presAssocID="{66B0D2FE-E4EA-4B97-B3BF-EF7EE0737E13}" presName="horzSpace3" presStyleCnt="0"/>
      <dgm:spPr/>
    </dgm:pt>
    <dgm:pt modelId="{6A716B27-4462-4662-9A21-A5DE108E13E3}" type="pres">
      <dgm:prSet presAssocID="{66B0D2FE-E4EA-4B97-B3BF-EF7EE0737E13}" presName="tx3" presStyleLbl="revTx" presStyleIdx="16" presStyleCnt="27" custScaleX="71699"/>
      <dgm:spPr/>
      <dgm:t>
        <a:bodyPr/>
        <a:lstStyle/>
        <a:p>
          <a:endParaRPr lang="en-CA"/>
        </a:p>
      </dgm:t>
    </dgm:pt>
    <dgm:pt modelId="{EAB4DDC4-23F9-448E-9D7A-51908656D0C2}" type="pres">
      <dgm:prSet presAssocID="{66B0D2FE-E4EA-4B97-B3BF-EF7EE0737E13}" presName="vert3" presStyleCnt="0"/>
      <dgm:spPr/>
    </dgm:pt>
    <dgm:pt modelId="{ABD75A3B-2C49-4B1E-97AA-4E43B6E9D44E}" type="pres">
      <dgm:prSet presAssocID="{BA6E7C3F-9237-4CBD-AD03-3F77FF86264D}" presName="horz4" presStyleCnt="0"/>
      <dgm:spPr/>
    </dgm:pt>
    <dgm:pt modelId="{42AC4A5E-7A5A-4C59-8877-FB8CCD4223B2}" type="pres">
      <dgm:prSet presAssocID="{BA6E7C3F-9237-4CBD-AD03-3F77FF86264D}" presName="horzSpace4" presStyleCnt="0"/>
      <dgm:spPr/>
    </dgm:pt>
    <dgm:pt modelId="{1EF244BE-1C15-4FD2-952A-CE1C1805241D}" type="pres">
      <dgm:prSet presAssocID="{BA6E7C3F-9237-4CBD-AD03-3F77FF86264D}" presName="tx4" presStyleLbl="revTx" presStyleIdx="17" presStyleCnt="27" custScaleX="12783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E75291B-1C8E-4CBB-8144-652107F6FE7B}" type="pres">
      <dgm:prSet presAssocID="{E2FF23BC-1620-44B9-A1AF-6EC749FEB6B5}" presName="thinLine3" presStyleLbl="callout" presStyleIdx="6" presStyleCnt="11" custScaleX="71699"/>
      <dgm:spPr/>
    </dgm:pt>
    <dgm:pt modelId="{1FB173FA-AE97-459C-8804-B5305CA3955D}" type="pres">
      <dgm:prSet presAssocID="{30060BAB-A5EF-475D-AAB1-5328410E548A}" presName="horz3" presStyleCnt="0"/>
      <dgm:spPr/>
    </dgm:pt>
    <dgm:pt modelId="{221A1AB3-41AF-456D-9BD8-15D6CD1BE485}" type="pres">
      <dgm:prSet presAssocID="{30060BAB-A5EF-475D-AAB1-5328410E548A}" presName="horzSpace3" presStyleCnt="0"/>
      <dgm:spPr/>
    </dgm:pt>
    <dgm:pt modelId="{041AB853-943B-49EF-AA07-6024BC88A54E}" type="pres">
      <dgm:prSet presAssocID="{30060BAB-A5EF-475D-AAB1-5328410E548A}" presName="tx3" presStyleLbl="revTx" presStyleIdx="18" presStyleCnt="27" custScaleX="71699"/>
      <dgm:spPr/>
      <dgm:t>
        <a:bodyPr/>
        <a:lstStyle/>
        <a:p>
          <a:endParaRPr lang="en-CA"/>
        </a:p>
      </dgm:t>
    </dgm:pt>
    <dgm:pt modelId="{527E68D9-AB0D-45B9-95CC-931AA47749DF}" type="pres">
      <dgm:prSet presAssocID="{30060BAB-A5EF-475D-AAB1-5328410E548A}" presName="vert3" presStyleCnt="0"/>
      <dgm:spPr/>
    </dgm:pt>
    <dgm:pt modelId="{90FB8FFC-4064-4F78-B1EC-859B2A2206F8}" type="pres">
      <dgm:prSet presAssocID="{B5D2782C-FBED-48E9-AE5E-91C264D266AD}" presName="horz4" presStyleCnt="0"/>
      <dgm:spPr/>
    </dgm:pt>
    <dgm:pt modelId="{4965CF1C-1BC8-453C-976D-62FC071F940A}" type="pres">
      <dgm:prSet presAssocID="{B5D2782C-FBED-48E9-AE5E-91C264D266AD}" presName="horzSpace4" presStyleCnt="0"/>
      <dgm:spPr/>
    </dgm:pt>
    <dgm:pt modelId="{DDB38226-5322-4ADA-8051-A4E051E80556}" type="pres">
      <dgm:prSet presAssocID="{B5D2782C-FBED-48E9-AE5E-91C264D266AD}" presName="tx4" presStyleLbl="revTx" presStyleIdx="19" presStyleCnt="27" custScaleX="12783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95C4AA1-C8F4-4432-9862-717986017646}" type="pres">
      <dgm:prSet presAssocID="{D3460ED9-2061-4A1A-87C8-683342F88690}" presName="thinLine2b" presStyleLbl="callout" presStyleIdx="7" presStyleCnt="11"/>
      <dgm:spPr/>
    </dgm:pt>
    <dgm:pt modelId="{5C834537-A488-4600-94E0-06316732A2DD}" type="pres">
      <dgm:prSet presAssocID="{D3460ED9-2061-4A1A-87C8-683342F88690}" presName="vertSpace2b" presStyleCnt="0"/>
      <dgm:spPr/>
    </dgm:pt>
    <dgm:pt modelId="{591C2D4D-A92E-4605-8463-9B85070051DB}" type="pres">
      <dgm:prSet presAssocID="{7D755CCE-29AE-4E49-A5EF-5F70BAFCB2CE}" presName="horz2" presStyleCnt="0"/>
      <dgm:spPr/>
    </dgm:pt>
    <dgm:pt modelId="{2E3F4CF7-F31E-4B67-A96D-9C04C3CFE810}" type="pres">
      <dgm:prSet presAssocID="{7D755CCE-29AE-4E49-A5EF-5F70BAFCB2CE}" presName="horzSpace2" presStyleCnt="0"/>
      <dgm:spPr/>
    </dgm:pt>
    <dgm:pt modelId="{2DA5F23A-C149-4CDE-859C-F45D591D01A2}" type="pres">
      <dgm:prSet presAssocID="{7D755CCE-29AE-4E49-A5EF-5F70BAFCB2CE}" presName="tx2" presStyleLbl="revTx" presStyleIdx="20" presStyleCnt="27"/>
      <dgm:spPr/>
      <dgm:t>
        <a:bodyPr/>
        <a:lstStyle/>
        <a:p>
          <a:endParaRPr lang="en-CA"/>
        </a:p>
      </dgm:t>
    </dgm:pt>
    <dgm:pt modelId="{DE4CC533-09E2-48FE-BDC6-B570B8953BA6}" type="pres">
      <dgm:prSet presAssocID="{7D755CCE-29AE-4E49-A5EF-5F70BAFCB2CE}" presName="vert2" presStyleCnt="0"/>
      <dgm:spPr/>
    </dgm:pt>
    <dgm:pt modelId="{8DA768D0-427F-4A0F-A003-33ABB721279A}" type="pres">
      <dgm:prSet presAssocID="{E9E13322-BB35-441D-9406-7B469EE0E013}" presName="horz3" presStyleCnt="0"/>
      <dgm:spPr/>
    </dgm:pt>
    <dgm:pt modelId="{F785BB89-0B2C-47E1-BC74-94FD1BA6C493}" type="pres">
      <dgm:prSet presAssocID="{E9E13322-BB35-441D-9406-7B469EE0E013}" presName="horzSpace3" presStyleCnt="0"/>
      <dgm:spPr/>
    </dgm:pt>
    <dgm:pt modelId="{140AC9CE-6E62-4E58-B090-6E96E06572C1}" type="pres">
      <dgm:prSet presAssocID="{E9E13322-BB35-441D-9406-7B469EE0E013}" presName="tx3" presStyleLbl="revTx" presStyleIdx="21" presStyleCnt="27" custScaleX="71699"/>
      <dgm:spPr/>
      <dgm:t>
        <a:bodyPr/>
        <a:lstStyle/>
        <a:p>
          <a:endParaRPr lang="en-CA"/>
        </a:p>
      </dgm:t>
    </dgm:pt>
    <dgm:pt modelId="{04119034-8423-43C9-A22C-18E5BCA09371}" type="pres">
      <dgm:prSet presAssocID="{E9E13322-BB35-441D-9406-7B469EE0E013}" presName="vert3" presStyleCnt="0"/>
      <dgm:spPr/>
    </dgm:pt>
    <dgm:pt modelId="{9321A39F-B35B-4FA0-81E7-D94859100719}" type="pres">
      <dgm:prSet presAssocID="{C1ECB7B4-7D9B-4E7A-9ACD-5A3E4FA3790F}" presName="horz4" presStyleCnt="0"/>
      <dgm:spPr/>
    </dgm:pt>
    <dgm:pt modelId="{B8D9CBA0-508D-48C8-AF51-68B822B553AB}" type="pres">
      <dgm:prSet presAssocID="{C1ECB7B4-7D9B-4E7A-9ACD-5A3E4FA3790F}" presName="horzSpace4" presStyleCnt="0"/>
      <dgm:spPr/>
    </dgm:pt>
    <dgm:pt modelId="{D1652F21-FB9C-4A32-A87B-E0C81EEA4BCC}" type="pres">
      <dgm:prSet presAssocID="{C1ECB7B4-7D9B-4E7A-9ACD-5A3E4FA3790F}" presName="tx4" presStyleLbl="revTx" presStyleIdx="22" presStyleCnt="27" custScaleX="12783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741E055-DE92-4B98-A521-53C514679410}" type="pres">
      <dgm:prSet presAssocID="{70920128-FF48-41BE-8D6F-3472FC06040E}" presName="thinLine3" presStyleLbl="callout" presStyleIdx="8" presStyleCnt="11"/>
      <dgm:spPr/>
    </dgm:pt>
    <dgm:pt modelId="{BC15F350-4A38-4C16-9492-277D817E7A58}" type="pres">
      <dgm:prSet presAssocID="{87B65882-843E-4424-A494-F7C261CC828B}" presName="horz3" presStyleCnt="0"/>
      <dgm:spPr/>
    </dgm:pt>
    <dgm:pt modelId="{CAC2B0AD-B58E-4B64-93F7-A7321FF72945}" type="pres">
      <dgm:prSet presAssocID="{87B65882-843E-4424-A494-F7C261CC828B}" presName="horzSpace3" presStyleCnt="0"/>
      <dgm:spPr/>
    </dgm:pt>
    <dgm:pt modelId="{1672CAAF-7DE0-4DEE-9163-6FDE239EE729}" type="pres">
      <dgm:prSet presAssocID="{87B65882-843E-4424-A494-F7C261CC828B}" presName="tx3" presStyleLbl="revTx" presStyleIdx="23" presStyleCnt="27" custScaleX="71699"/>
      <dgm:spPr/>
      <dgm:t>
        <a:bodyPr/>
        <a:lstStyle/>
        <a:p>
          <a:endParaRPr lang="en-CA"/>
        </a:p>
      </dgm:t>
    </dgm:pt>
    <dgm:pt modelId="{88522847-C661-44C9-9067-9CBE5FE4E4AD}" type="pres">
      <dgm:prSet presAssocID="{87B65882-843E-4424-A494-F7C261CC828B}" presName="vert3" presStyleCnt="0"/>
      <dgm:spPr/>
    </dgm:pt>
    <dgm:pt modelId="{3BD74BAA-5AB9-4A3E-9C31-DD2E1A993ED0}" type="pres">
      <dgm:prSet presAssocID="{6DE362EA-A7E4-43A6-9D92-7142BC9A9188}" presName="horz4" presStyleCnt="0"/>
      <dgm:spPr/>
    </dgm:pt>
    <dgm:pt modelId="{B48C3B0A-A6FE-43CE-BB1C-7D1F5AAC286D}" type="pres">
      <dgm:prSet presAssocID="{6DE362EA-A7E4-43A6-9D92-7142BC9A9188}" presName="horzSpace4" presStyleCnt="0"/>
      <dgm:spPr/>
    </dgm:pt>
    <dgm:pt modelId="{8015DF43-81FC-429A-A9FA-ED84830036B1}" type="pres">
      <dgm:prSet presAssocID="{6DE362EA-A7E4-43A6-9D92-7142BC9A9188}" presName="tx4" presStyleLbl="revTx" presStyleIdx="24" presStyleCnt="27" custScaleX="12783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6B7D7B4-E69A-4B31-BC74-B62293A36E59}" type="pres">
      <dgm:prSet presAssocID="{3F7BB13D-DB61-4E7F-84D1-378697A75DF0}" presName="thinLine3" presStyleLbl="callout" presStyleIdx="9" presStyleCnt="11"/>
      <dgm:spPr/>
    </dgm:pt>
    <dgm:pt modelId="{CC291A68-D6C3-4CDD-AF2D-874B7542FE7A}" type="pres">
      <dgm:prSet presAssocID="{FAF7014A-E4C0-4D9D-91EB-7B4B35F69FCF}" presName="horz3" presStyleCnt="0"/>
      <dgm:spPr/>
    </dgm:pt>
    <dgm:pt modelId="{5B84FF8B-5062-47B8-8DA9-7CA7ED47ABF7}" type="pres">
      <dgm:prSet presAssocID="{FAF7014A-E4C0-4D9D-91EB-7B4B35F69FCF}" presName="horzSpace3" presStyleCnt="0"/>
      <dgm:spPr/>
    </dgm:pt>
    <dgm:pt modelId="{0B2CD399-026C-4866-8204-2A66BE7C1537}" type="pres">
      <dgm:prSet presAssocID="{FAF7014A-E4C0-4D9D-91EB-7B4B35F69FCF}" presName="tx3" presStyleLbl="revTx" presStyleIdx="25" presStyleCnt="27" custScaleX="71699"/>
      <dgm:spPr/>
      <dgm:t>
        <a:bodyPr/>
        <a:lstStyle/>
        <a:p>
          <a:endParaRPr lang="en-CA"/>
        </a:p>
      </dgm:t>
    </dgm:pt>
    <dgm:pt modelId="{FE5D9A19-1ED4-43DA-9099-3F65477E519B}" type="pres">
      <dgm:prSet presAssocID="{FAF7014A-E4C0-4D9D-91EB-7B4B35F69FCF}" presName="vert3" presStyleCnt="0"/>
      <dgm:spPr/>
    </dgm:pt>
    <dgm:pt modelId="{EE622479-6369-417B-8C03-7417B3ACA410}" type="pres">
      <dgm:prSet presAssocID="{93B516CA-A1CF-4A3E-A8E5-E8BC7182C465}" presName="horz4" presStyleCnt="0"/>
      <dgm:spPr/>
    </dgm:pt>
    <dgm:pt modelId="{AE8C8A41-AA30-4E12-AFED-37700CC99AE3}" type="pres">
      <dgm:prSet presAssocID="{93B516CA-A1CF-4A3E-A8E5-E8BC7182C465}" presName="horzSpace4" presStyleCnt="0"/>
      <dgm:spPr/>
    </dgm:pt>
    <dgm:pt modelId="{4AA78BA8-9BAF-4B44-B713-41AED58C8D7B}" type="pres">
      <dgm:prSet presAssocID="{93B516CA-A1CF-4A3E-A8E5-E8BC7182C465}" presName="tx4" presStyleLbl="revTx" presStyleIdx="26" presStyleCnt="27" custScaleX="127834" custLinFactNeighborY="-1217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837A2FB-3CD2-40D9-A3D6-9342587C599C}" type="pres">
      <dgm:prSet presAssocID="{7D755CCE-29AE-4E49-A5EF-5F70BAFCB2CE}" presName="thinLine2b" presStyleLbl="callout" presStyleIdx="10" presStyleCnt="11"/>
      <dgm:spPr/>
    </dgm:pt>
    <dgm:pt modelId="{E9C30601-2173-40CF-BF4D-3632CA2A6EAA}" type="pres">
      <dgm:prSet presAssocID="{7D755CCE-29AE-4E49-A5EF-5F70BAFCB2CE}" presName="vertSpace2b" presStyleCnt="0"/>
      <dgm:spPr/>
    </dgm:pt>
  </dgm:ptLst>
  <dgm:cxnLst>
    <dgm:cxn modelId="{8150B942-A55B-405A-B011-4988DFF9BB68}" type="presOf" srcId="{B0981E0F-8AE1-4433-A255-30EF0BFC50D8}" destId="{FFB1348A-5E0A-4E2C-9626-909D5EA5D250}" srcOrd="0" destOrd="0" presId="urn:microsoft.com/office/officeart/2008/layout/LinedList"/>
    <dgm:cxn modelId="{268E3DA9-8AA6-4703-843C-72A4B61931FE}" srcId="{E9E13322-BB35-441D-9406-7B469EE0E013}" destId="{C1ECB7B4-7D9B-4E7A-9ACD-5A3E4FA3790F}" srcOrd="0" destOrd="0" parTransId="{6922D9FA-C996-4F8A-A385-F07526DC38F2}" sibTransId="{F5357264-F3BB-4361-BF93-35A2BA28E614}"/>
    <dgm:cxn modelId="{6061AC3A-A615-455B-B1BB-97DC2DBD01B5}" srcId="{4DC9590C-2F9A-483E-8675-AAA7617AA081}" destId="{4EF390A7-4DF8-4FD7-88DE-DE2DCA0A9F80}" srcOrd="0" destOrd="0" parTransId="{56BFA5D6-DE5A-4DC0-871B-F91CC745D396}" sibTransId="{D35AF18B-6088-4DA1-B996-66669667177D}"/>
    <dgm:cxn modelId="{E0CA2B14-4837-44FB-9860-D04DF8E625C3}" type="presOf" srcId="{7DB6E804-5A4E-4619-9D82-70C80BE75B1B}" destId="{E4D24AF6-C545-4828-AFE1-1F3F9527C593}" srcOrd="0" destOrd="0" presId="urn:microsoft.com/office/officeart/2008/layout/LinedList"/>
    <dgm:cxn modelId="{5C18D38C-36DE-4B6E-A5FF-98F368D41EC6}" srcId="{3CD09EF9-3F3C-460D-A87A-4F668BCD6F72}" destId="{7D755CCE-29AE-4E49-A5EF-5F70BAFCB2CE}" srcOrd="3" destOrd="0" parTransId="{82B7F16E-7D6C-4449-9820-F0C1E71078F4}" sibTransId="{4F0FEC4D-36A4-4CB1-A235-953E6B5A1559}"/>
    <dgm:cxn modelId="{A2DF9715-412A-4378-9F10-F637BC928E74}" type="presOf" srcId="{5C68A867-3986-499B-AE8A-AA934FFACB3F}" destId="{0D9C9CF4-C36D-4064-8ABA-EE61BCB3534A}" srcOrd="0" destOrd="0" presId="urn:microsoft.com/office/officeart/2008/layout/LinedList"/>
    <dgm:cxn modelId="{0DBFB05D-CDB2-451F-8344-1EDF329D770B}" type="presOf" srcId="{4DC9590C-2F9A-483E-8675-AAA7617AA081}" destId="{4DE46EDE-1E51-4932-8196-2087E6D34FFB}" srcOrd="0" destOrd="0" presId="urn:microsoft.com/office/officeart/2008/layout/LinedList"/>
    <dgm:cxn modelId="{497EC128-B0C6-45A2-B166-447D4B549402}" srcId="{87B65882-843E-4424-A494-F7C261CC828B}" destId="{6DE362EA-A7E4-43A6-9D92-7142BC9A9188}" srcOrd="0" destOrd="0" parTransId="{6349270A-4F52-42A4-BB16-CB0C2AA05694}" sibTransId="{5041884D-79EF-4633-BB19-731AE9481580}"/>
    <dgm:cxn modelId="{5CD45D1C-C042-4657-A8B9-9E5909740A62}" srcId="{BF1E8858-F6AB-4895-974B-83D9D8B95986}" destId="{04320C78-A57D-45AE-B91A-0F1796288207}" srcOrd="2" destOrd="0" parTransId="{4EA5C9E8-68C2-4EFD-81F8-8CEE6AC21BE7}" sibTransId="{3635B2A2-24B9-460B-BBA8-277DA526F87D}"/>
    <dgm:cxn modelId="{0657F8A3-DB33-4F1A-A594-1FDEA49CA9D0}" type="presOf" srcId="{E9E13322-BB35-441D-9406-7B469EE0E013}" destId="{140AC9CE-6E62-4E58-B090-6E96E06572C1}" srcOrd="0" destOrd="0" presId="urn:microsoft.com/office/officeart/2008/layout/LinedList"/>
    <dgm:cxn modelId="{EDCDFBBA-F9F1-472A-870A-BD9705FED246}" srcId="{3CD09EF9-3F3C-460D-A87A-4F668BCD6F72}" destId="{87E52382-8390-474F-9F5B-724020D17B31}" srcOrd="0" destOrd="0" parTransId="{B013AEAD-5D10-436B-9AE2-9D69FE2E3313}" sibTransId="{07277B5E-B4A5-451B-A69B-DB14B16FEC8C}"/>
    <dgm:cxn modelId="{AF78DB1F-EBE8-497B-9F9B-49D8AB42DB13}" type="presOf" srcId="{BF1E8858-F6AB-4895-974B-83D9D8B95986}" destId="{E92BA942-CDA1-461F-A7BE-C56020042C38}" srcOrd="0" destOrd="0" presId="urn:microsoft.com/office/officeart/2008/layout/LinedList"/>
    <dgm:cxn modelId="{42017A3A-0423-4497-8124-39344A2E1DFC}" type="presOf" srcId="{529429D3-FE8B-4D39-9B74-718516F3012A}" destId="{5C7CC097-0A57-46AE-8AAE-D1C4EEF41872}" srcOrd="0" destOrd="0" presId="urn:microsoft.com/office/officeart/2008/layout/LinedList"/>
    <dgm:cxn modelId="{DA77D554-E43B-45A4-9421-BC93EC91D1A2}" srcId="{D3460ED9-2061-4A1A-87C8-683342F88690}" destId="{66B0D2FE-E4EA-4B97-B3BF-EF7EE0737E13}" srcOrd="0" destOrd="0" parTransId="{CDAD1507-F33D-433E-A3C9-9DB4EB63C93E}" sibTransId="{E2FF23BC-1620-44B9-A1AF-6EC749FEB6B5}"/>
    <dgm:cxn modelId="{E3BBF1B1-5667-4473-834F-B878AE8C203C}" srcId="{BF1E8858-F6AB-4895-974B-83D9D8B95986}" destId="{5D2AF2D4-237D-40BB-A5CB-0C934C22B3B2}" srcOrd="0" destOrd="0" parTransId="{4DF5DE82-5AB9-443F-BA6C-D396966A8123}" sibTransId="{4CB27A3C-F556-41E5-8468-F9BE9FAEB90C}"/>
    <dgm:cxn modelId="{8AF10583-699F-429D-8CF8-9DC820220CD4}" type="presOf" srcId="{C1ECB7B4-7D9B-4E7A-9ACD-5A3E4FA3790F}" destId="{D1652F21-FB9C-4A32-A87B-E0C81EEA4BCC}" srcOrd="0" destOrd="0" presId="urn:microsoft.com/office/officeart/2008/layout/LinedList"/>
    <dgm:cxn modelId="{EDB41504-1F64-4756-8422-356CBFC1D5A3}" type="presOf" srcId="{3CD09EF9-3F3C-460D-A87A-4F668BCD6F72}" destId="{A4AD67FF-A4D6-4733-BF80-0D3441B5096C}" srcOrd="0" destOrd="0" presId="urn:microsoft.com/office/officeart/2008/layout/LinedList"/>
    <dgm:cxn modelId="{1BB828A7-D7F9-4866-A541-C58DA00CBD5D}" type="presOf" srcId="{30060BAB-A5EF-475D-AAB1-5328410E548A}" destId="{041AB853-943B-49EF-AA07-6024BC88A54E}" srcOrd="0" destOrd="0" presId="urn:microsoft.com/office/officeart/2008/layout/LinedList"/>
    <dgm:cxn modelId="{CFD535B1-E965-4ABD-A6E4-7680144B215E}" srcId="{B0981E0F-8AE1-4433-A255-30EF0BFC50D8}" destId="{3CD09EF9-3F3C-460D-A87A-4F668BCD6F72}" srcOrd="0" destOrd="0" parTransId="{45C32ABA-8862-465C-9F01-8371FC339543}" sibTransId="{12381977-01FD-4A2D-ADD6-6D6A571C002B}"/>
    <dgm:cxn modelId="{E3474325-26D1-43B5-A99A-AEA625BDB1F5}" srcId="{7D755CCE-29AE-4E49-A5EF-5F70BAFCB2CE}" destId="{87B65882-843E-4424-A494-F7C261CC828B}" srcOrd="1" destOrd="0" parTransId="{261C3B77-9A04-44F1-9717-CA586E1DB6CE}" sibTransId="{3F7BB13D-DB61-4E7F-84D1-378697A75DF0}"/>
    <dgm:cxn modelId="{6050C958-4512-4BE4-99C6-DF8F45AADA91}" srcId="{87E52382-8390-474F-9F5B-724020D17B31}" destId="{AC27DBE9-38AD-44A6-8555-4321AE661B03}" srcOrd="0" destOrd="0" parTransId="{7372BA78-9CD0-4A79-9DB2-7E8858B022EC}" sibTransId="{2ED58370-14D7-4DA1-8468-7A838E56413B}"/>
    <dgm:cxn modelId="{9A63A517-49CE-48CE-8FD3-9D96FCEF4855}" type="presOf" srcId="{93B516CA-A1CF-4A3E-A8E5-E8BC7182C465}" destId="{4AA78BA8-9BAF-4B44-B713-41AED58C8D7B}" srcOrd="0" destOrd="0" presId="urn:microsoft.com/office/officeart/2008/layout/LinedList"/>
    <dgm:cxn modelId="{8400CB43-B213-4908-971E-64D06C811146}" srcId="{66B0D2FE-E4EA-4B97-B3BF-EF7EE0737E13}" destId="{BA6E7C3F-9237-4CBD-AD03-3F77FF86264D}" srcOrd="0" destOrd="0" parTransId="{15581C2C-BB06-430B-944E-348CB0093263}" sibTransId="{C2226B6A-18F6-4BDB-809A-DA6ED2D77B22}"/>
    <dgm:cxn modelId="{D95C0397-866A-4080-A91F-801780DE78E4}" type="presOf" srcId="{66B0D2FE-E4EA-4B97-B3BF-EF7EE0737E13}" destId="{6A716B27-4462-4662-9A21-A5DE108E13E3}" srcOrd="0" destOrd="0" presId="urn:microsoft.com/office/officeart/2008/layout/LinedList"/>
    <dgm:cxn modelId="{A4FAC1F0-3069-4648-8EEE-DBE17437DF7D}" type="presOf" srcId="{A48E2D0E-F081-4CE9-9561-1EFF882E6881}" destId="{DF8F1825-A030-416B-A7AC-8118D8BF72E3}" srcOrd="0" destOrd="0" presId="urn:microsoft.com/office/officeart/2008/layout/LinedList"/>
    <dgm:cxn modelId="{F1DBEC50-8C36-4091-9AEE-A630E4BB6696}" type="presOf" srcId="{FAF7014A-E4C0-4D9D-91EB-7B4B35F69FCF}" destId="{0B2CD399-026C-4866-8204-2A66BE7C1537}" srcOrd="0" destOrd="0" presId="urn:microsoft.com/office/officeart/2008/layout/LinedList"/>
    <dgm:cxn modelId="{ECFC9D96-301A-4739-8F0E-1DCAF21572FD}" srcId="{5C68A867-3986-499B-AE8A-AA934FFACB3F}" destId="{529429D3-FE8B-4D39-9B74-718516F3012A}" srcOrd="0" destOrd="0" parTransId="{CD1879EC-0009-4BB5-8073-D8E36E8AFB73}" sibTransId="{E13CFCBF-BA97-441D-92C7-DE0663625D81}"/>
    <dgm:cxn modelId="{EADAF0A4-96D5-4ABC-B6CE-BA6708058F41}" srcId="{BF1E8858-F6AB-4895-974B-83D9D8B95986}" destId="{5C68A867-3986-499B-AE8A-AA934FFACB3F}" srcOrd="1" destOrd="0" parTransId="{10F0BC59-D864-4F72-833B-07911EDABDD2}" sibTransId="{313E774E-013A-46CA-8B85-59C842E094B8}"/>
    <dgm:cxn modelId="{656394B1-3DBC-47CA-8D76-40D02BD260F5}" type="presOf" srcId="{4EF390A7-4DF8-4FD7-88DE-DE2DCA0A9F80}" destId="{A55A0412-DB63-4D8A-8A52-46AC4856F1A9}" srcOrd="0" destOrd="0" presId="urn:microsoft.com/office/officeart/2008/layout/LinedList"/>
    <dgm:cxn modelId="{D0B13BA8-1135-4EB4-BD0D-50578B92B6A6}" srcId="{87E52382-8390-474F-9F5B-724020D17B31}" destId="{4DC9590C-2F9A-483E-8675-AAA7617AA081}" srcOrd="2" destOrd="0" parTransId="{B1208355-A15D-439F-95CD-9E8B2AC0CCA5}" sibTransId="{EFED1EAA-D456-4AC8-AA75-789E545136A2}"/>
    <dgm:cxn modelId="{C3B4EDB8-9AC6-47ED-BD5A-C5B196F23F70}" srcId="{3CD09EF9-3F3C-460D-A87A-4F668BCD6F72}" destId="{BF1E8858-F6AB-4895-974B-83D9D8B95986}" srcOrd="1" destOrd="0" parTransId="{DB5B079E-7D44-44F5-B51E-66F5A7B219ED}" sibTransId="{674F427B-AC25-4E1E-A2AB-AF10AD3C642F}"/>
    <dgm:cxn modelId="{E4D49E39-67D8-4319-9F70-B754C27EE9F4}" type="presOf" srcId="{BA6E7C3F-9237-4CBD-AD03-3F77FF86264D}" destId="{1EF244BE-1C15-4FD2-952A-CE1C1805241D}" srcOrd="0" destOrd="0" presId="urn:microsoft.com/office/officeart/2008/layout/LinedList"/>
    <dgm:cxn modelId="{DA0B4D4C-B6BC-4BB2-88EE-86591ACA227C}" srcId="{FAF7014A-E4C0-4D9D-91EB-7B4B35F69FCF}" destId="{93B516CA-A1CF-4A3E-A8E5-E8BC7182C465}" srcOrd="0" destOrd="0" parTransId="{340593B0-8D0F-4809-989E-0F2FE4E27942}" sibTransId="{237AAD39-BFE9-49AA-B295-1890B753EEA7}"/>
    <dgm:cxn modelId="{28A72ABE-05DE-4027-8106-663FA47BBA20}" srcId="{04320C78-A57D-45AE-B91A-0F1796288207}" destId="{A48E2D0E-F081-4CE9-9561-1EFF882E6881}" srcOrd="0" destOrd="0" parTransId="{6CCE067C-DCDC-468E-8FC9-B4010E35024D}" sibTransId="{D864C1FF-08FA-405B-AD63-17CEEF3E6DE9}"/>
    <dgm:cxn modelId="{47EC8A00-148C-4077-A205-BE3CB0B32242}" type="presOf" srcId="{04320C78-A57D-45AE-B91A-0F1796288207}" destId="{D920A2C6-1469-43A0-994E-E83F390869DD}" srcOrd="0" destOrd="0" presId="urn:microsoft.com/office/officeart/2008/layout/LinedList"/>
    <dgm:cxn modelId="{052B8702-6231-40D5-A263-36C8167421B8}" type="presOf" srcId="{AC27DBE9-38AD-44A6-8555-4321AE661B03}" destId="{AED277AD-1486-4CD7-A2BD-26A978778EDD}" srcOrd="0" destOrd="0" presId="urn:microsoft.com/office/officeart/2008/layout/LinedList"/>
    <dgm:cxn modelId="{A07C6AF8-C1E9-46BA-840C-D778E7D463E1}" type="presOf" srcId="{7D755CCE-29AE-4E49-A5EF-5F70BAFCB2CE}" destId="{2DA5F23A-C149-4CDE-859C-F45D591D01A2}" srcOrd="0" destOrd="0" presId="urn:microsoft.com/office/officeart/2008/layout/LinedList"/>
    <dgm:cxn modelId="{ABDC70A7-BBA2-4FE3-8BFB-F79F5FB59F77}" srcId="{30060BAB-A5EF-475D-AAB1-5328410E548A}" destId="{B5D2782C-FBED-48E9-AE5E-91C264D266AD}" srcOrd="0" destOrd="0" parTransId="{8D3183E6-C3CD-46B6-859D-EAB7321F8EEE}" sibTransId="{E1576B8B-63E2-4D24-B981-FCE7E61DFCD1}"/>
    <dgm:cxn modelId="{9694565C-7EE9-4626-A477-42D75039A9E4}" srcId="{D3460ED9-2061-4A1A-87C8-683342F88690}" destId="{30060BAB-A5EF-475D-AAB1-5328410E548A}" srcOrd="1" destOrd="0" parTransId="{730BC06D-F64E-46E4-9F81-4E7E95C80A25}" sibTransId="{54DA1893-A103-4A07-8201-712C2D9A611A}"/>
    <dgm:cxn modelId="{797AC399-B5F0-479F-81D0-3AB605340027}" type="presOf" srcId="{87E52382-8390-474F-9F5B-724020D17B31}" destId="{542CD82A-24E6-41A9-B4F9-FEE5663BF81C}" srcOrd="0" destOrd="0" presId="urn:microsoft.com/office/officeart/2008/layout/LinedList"/>
    <dgm:cxn modelId="{5CE5162A-51C9-4DBD-B77D-D872BBA26661}" srcId="{7D755CCE-29AE-4E49-A5EF-5F70BAFCB2CE}" destId="{FAF7014A-E4C0-4D9D-91EB-7B4B35F69FCF}" srcOrd="2" destOrd="0" parTransId="{FE7C64B7-5648-48BC-943B-4CD4B29D6C43}" sibTransId="{0F348349-847B-4BA3-B1A1-934EB8E5C9AF}"/>
    <dgm:cxn modelId="{56EB1792-3F4F-4073-9322-FC48BADDE922}" type="presOf" srcId="{87B65882-843E-4424-A494-F7C261CC828B}" destId="{1672CAAF-7DE0-4DEE-9163-6FDE239EE729}" srcOrd="0" destOrd="0" presId="urn:microsoft.com/office/officeart/2008/layout/LinedList"/>
    <dgm:cxn modelId="{95F22D89-9C5C-46A9-8D4E-F0844048004B}" type="presOf" srcId="{5D2AF2D4-237D-40BB-A5CB-0C934C22B3B2}" destId="{B81C4DA6-8E7E-451D-8EA9-6660615C4701}" srcOrd="0" destOrd="0" presId="urn:microsoft.com/office/officeart/2008/layout/LinedList"/>
    <dgm:cxn modelId="{5B68C6A3-7042-4B32-8560-359F741BF1B8}" srcId="{AC27DBE9-38AD-44A6-8555-4321AE661B03}" destId="{7DB6E804-5A4E-4619-9D82-70C80BE75B1B}" srcOrd="0" destOrd="0" parTransId="{D272274D-A722-4250-B930-6D540DA9FB8B}" sibTransId="{1ED158AD-E9B6-4F86-AB1C-0940EE5A756C}"/>
    <dgm:cxn modelId="{386A4718-A7F1-42E1-ABDB-1E8FCD4525C5}" type="presOf" srcId="{D3460ED9-2061-4A1A-87C8-683342F88690}" destId="{EEFC7520-7F02-490B-918F-4877FB8D305B}" srcOrd="0" destOrd="0" presId="urn:microsoft.com/office/officeart/2008/layout/LinedList"/>
    <dgm:cxn modelId="{734E821B-7F1E-4FD1-A276-A622BDCE375F}" srcId="{5D2AF2D4-237D-40BB-A5CB-0C934C22B3B2}" destId="{F7637881-1352-483E-941F-296B140EFDD5}" srcOrd="0" destOrd="0" parTransId="{262DC791-8B00-4029-BD0D-2B4C84B3FDED}" sibTransId="{DEB9E668-496C-482B-9872-4C2B6B419E3C}"/>
    <dgm:cxn modelId="{49B7FCA4-EAB7-4533-960B-9E6AF87B185B}" type="presOf" srcId="{9EE07A03-2609-43B9-94FE-2424324681D2}" destId="{15C83A84-49B1-488F-B7D1-1D22E65B278F}" srcOrd="0" destOrd="0" presId="urn:microsoft.com/office/officeart/2008/layout/LinedList"/>
    <dgm:cxn modelId="{13B03AC7-CEAF-4B73-8506-DAD4117E5569}" srcId="{87E52382-8390-474F-9F5B-724020D17B31}" destId="{9EE07A03-2609-43B9-94FE-2424324681D2}" srcOrd="1" destOrd="0" parTransId="{E8D49EF9-A9B5-4CB5-9127-A5A35D8E6AAE}" sibTransId="{9802DE95-95B9-4008-8F81-89F3B30AF9FE}"/>
    <dgm:cxn modelId="{322CBE3A-19A4-4E9E-A046-024C820F305D}" srcId="{9EE07A03-2609-43B9-94FE-2424324681D2}" destId="{3F997EE0-85C2-480B-A126-51ECC5EE2F98}" srcOrd="0" destOrd="0" parTransId="{3D28729C-3867-4FF4-B620-0D556B255B1A}" sibTransId="{28917278-5AFB-4203-8D5D-6E519C9DC58A}"/>
    <dgm:cxn modelId="{9C11580B-FA12-4FB6-A97B-008A22CF4523}" srcId="{7D755CCE-29AE-4E49-A5EF-5F70BAFCB2CE}" destId="{E9E13322-BB35-441D-9406-7B469EE0E013}" srcOrd="0" destOrd="0" parTransId="{BA011B31-60CC-43FE-9A08-EC4FF92F2FAE}" sibTransId="{70920128-FF48-41BE-8D6F-3472FC06040E}"/>
    <dgm:cxn modelId="{A81C8CBB-8503-4761-B897-AD6B673A68E1}" srcId="{3CD09EF9-3F3C-460D-A87A-4F668BCD6F72}" destId="{D3460ED9-2061-4A1A-87C8-683342F88690}" srcOrd="2" destOrd="0" parTransId="{B75B23AF-8F50-4FCF-BAF2-5FD2417A9B89}" sibTransId="{CD1EA555-B50A-40B7-B1C2-260173A64DDD}"/>
    <dgm:cxn modelId="{15BCEA06-80DB-4509-A9FD-1CE8B7EDC997}" type="presOf" srcId="{B5D2782C-FBED-48E9-AE5E-91C264D266AD}" destId="{DDB38226-5322-4ADA-8051-A4E051E80556}" srcOrd="0" destOrd="0" presId="urn:microsoft.com/office/officeart/2008/layout/LinedList"/>
    <dgm:cxn modelId="{C76FCA92-D5EE-4359-B3B4-1B3857925CBD}" type="presOf" srcId="{3F997EE0-85C2-480B-A126-51ECC5EE2F98}" destId="{5DCE566D-C0F5-495D-B511-FFF8A60F1E49}" srcOrd="0" destOrd="0" presId="urn:microsoft.com/office/officeart/2008/layout/LinedList"/>
    <dgm:cxn modelId="{A7D88BF9-A8FD-4169-B1F8-446F48276BE3}" type="presOf" srcId="{F7637881-1352-483E-941F-296B140EFDD5}" destId="{75427138-03E2-47F0-8D46-FB7C8AF8A167}" srcOrd="0" destOrd="0" presId="urn:microsoft.com/office/officeart/2008/layout/LinedList"/>
    <dgm:cxn modelId="{351B23C3-AE23-4EA1-8DAF-6C1056E566AD}" type="presOf" srcId="{6DE362EA-A7E4-43A6-9D92-7142BC9A9188}" destId="{8015DF43-81FC-429A-A9FA-ED84830036B1}" srcOrd="0" destOrd="0" presId="urn:microsoft.com/office/officeart/2008/layout/LinedList"/>
    <dgm:cxn modelId="{8FDB6847-7E99-44C5-9253-4919BACDE449}" type="presParOf" srcId="{FFB1348A-5E0A-4E2C-9626-909D5EA5D250}" destId="{9CAAEC05-3990-442D-B216-E479FADCEA26}" srcOrd="0" destOrd="0" presId="urn:microsoft.com/office/officeart/2008/layout/LinedList"/>
    <dgm:cxn modelId="{490743A5-82F4-48C8-8542-6F11F5FAEAA5}" type="presParOf" srcId="{FFB1348A-5E0A-4E2C-9626-909D5EA5D250}" destId="{52AEAD26-441F-416B-85F9-009DB54051E9}" srcOrd="1" destOrd="0" presId="urn:microsoft.com/office/officeart/2008/layout/LinedList"/>
    <dgm:cxn modelId="{0CC5A845-E511-43B5-BDFD-1A81C555C8F8}" type="presParOf" srcId="{52AEAD26-441F-416B-85F9-009DB54051E9}" destId="{A4AD67FF-A4D6-4733-BF80-0D3441B5096C}" srcOrd="0" destOrd="0" presId="urn:microsoft.com/office/officeart/2008/layout/LinedList"/>
    <dgm:cxn modelId="{54702255-172A-4B2B-8D0D-A58E330C7AA8}" type="presParOf" srcId="{52AEAD26-441F-416B-85F9-009DB54051E9}" destId="{5FBD9878-98D7-454B-920F-A025CDCB8893}" srcOrd="1" destOrd="0" presId="urn:microsoft.com/office/officeart/2008/layout/LinedList"/>
    <dgm:cxn modelId="{F7AAC9AE-5989-439C-A2B4-318B67F3422B}" type="presParOf" srcId="{5FBD9878-98D7-454B-920F-A025CDCB8893}" destId="{623172EA-5A44-49E0-B373-212CFBF1B363}" srcOrd="0" destOrd="0" presId="urn:microsoft.com/office/officeart/2008/layout/LinedList"/>
    <dgm:cxn modelId="{4730A5CE-2233-44CD-A071-548D2873E9B2}" type="presParOf" srcId="{5FBD9878-98D7-454B-920F-A025CDCB8893}" destId="{D99C2BC2-4392-4302-B011-B8533CB7F2C7}" srcOrd="1" destOrd="0" presId="urn:microsoft.com/office/officeart/2008/layout/LinedList"/>
    <dgm:cxn modelId="{2F4F6264-B46E-4ED5-A5A7-77F541071AD5}" type="presParOf" srcId="{D99C2BC2-4392-4302-B011-B8533CB7F2C7}" destId="{667DC4B5-5778-4F23-9956-A18793255FD5}" srcOrd="0" destOrd="0" presId="urn:microsoft.com/office/officeart/2008/layout/LinedList"/>
    <dgm:cxn modelId="{AEFE178E-39D9-4149-AB73-9DFD13D97E8E}" type="presParOf" srcId="{D99C2BC2-4392-4302-B011-B8533CB7F2C7}" destId="{542CD82A-24E6-41A9-B4F9-FEE5663BF81C}" srcOrd="1" destOrd="0" presId="urn:microsoft.com/office/officeart/2008/layout/LinedList"/>
    <dgm:cxn modelId="{080A36DC-B68D-40BB-90CF-557A992940E4}" type="presParOf" srcId="{D99C2BC2-4392-4302-B011-B8533CB7F2C7}" destId="{F249FEC6-CF2F-44CD-8E41-4B1CD18E4E61}" srcOrd="2" destOrd="0" presId="urn:microsoft.com/office/officeart/2008/layout/LinedList"/>
    <dgm:cxn modelId="{971E338B-2C5F-465B-A604-66BF5C2A27E8}" type="presParOf" srcId="{F249FEC6-CF2F-44CD-8E41-4B1CD18E4E61}" destId="{91B8A8EE-4D31-4A1C-9FDB-1AD711F66CCC}" srcOrd="0" destOrd="0" presId="urn:microsoft.com/office/officeart/2008/layout/LinedList"/>
    <dgm:cxn modelId="{4F8BF3E4-DFF7-4375-8391-E39B28700BD5}" type="presParOf" srcId="{91B8A8EE-4D31-4A1C-9FDB-1AD711F66CCC}" destId="{80282EFF-310F-4A97-A630-99A5227BF771}" srcOrd="0" destOrd="0" presId="urn:microsoft.com/office/officeart/2008/layout/LinedList"/>
    <dgm:cxn modelId="{C654D8B0-91D5-412E-A3EB-18F3703DC6D4}" type="presParOf" srcId="{91B8A8EE-4D31-4A1C-9FDB-1AD711F66CCC}" destId="{AED277AD-1486-4CD7-A2BD-26A978778EDD}" srcOrd="1" destOrd="0" presId="urn:microsoft.com/office/officeart/2008/layout/LinedList"/>
    <dgm:cxn modelId="{B1751815-9CE7-4F0D-A42B-0E278CA1D916}" type="presParOf" srcId="{91B8A8EE-4D31-4A1C-9FDB-1AD711F66CCC}" destId="{703F639D-2BB2-413B-8243-09EF7AF7C4C0}" srcOrd="2" destOrd="0" presId="urn:microsoft.com/office/officeart/2008/layout/LinedList"/>
    <dgm:cxn modelId="{375A804B-0BAD-432A-B209-6F5993F58FFC}" type="presParOf" srcId="{703F639D-2BB2-413B-8243-09EF7AF7C4C0}" destId="{CDA8E4C2-FF7A-4556-A945-65194E0968EE}" srcOrd="0" destOrd="0" presId="urn:microsoft.com/office/officeart/2008/layout/LinedList"/>
    <dgm:cxn modelId="{90F231B9-A15C-4DC9-8474-D9AC3962650B}" type="presParOf" srcId="{CDA8E4C2-FF7A-4556-A945-65194E0968EE}" destId="{E476468B-CBB9-42DE-BB61-FFA079C41DA2}" srcOrd="0" destOrd="0" presId="urn:microsoft.com/office/officeart/2008/layout/LinedList"/>
    <dgm:cxn modelId="{5D097587-CC52-4BA4-BE49-E227BB107226}" type="presParOf" srcId="{CDA8E4C2-FF7A-4556-A945-65194E0968EE}" destId="{E4D24AF6-C545-4828-AFE1-1F3F9527C593}" srcOrd="1" destOrd="0" presId="urn:microsoft.com/office/officeart/2008/layout/LinedList"/>
    <dgm:cxn modelId="{81EB54F8-0A8C-4840-84F0-5832B6FDC044}" type="presParOf" srcId="{F249FEC6-CF2F-44CD-8E41-4B1CD18E4E61}" destId="{6F167A67-8E09-4C16-B067-9588432DE09F}" srcOrd="1" destOrd="0" presId="urn:microsoft.com/office/officeart/2008/layout/LinedList"/>
    <dgm:cxn modelId="{956FD59C-150F-4DD7-8FB2-372CB1B802B4}" type="presParOf" srcId="{F249FEC6-CF2F-44CD-8E41-4B1CD18E4E61}" destId="{271483E4-F704-4005-864A-8839E4616C90}" srcOrd="2" destOrd="0" presId="urn:microsoft.com/office/officeart/2008/layout/LinedList"/>
    <dgm:cxn modelId="{8826BB45-D1FB-44CD-8E0A-85F5166B72FC}" type="presParOf" srcId="{271483E4-F704-4005-864A-8839E4616C90}" destId="{45628FEC-D34A-4308-8D1E-D39710CBB768}" srcOrd="0" destOrd="0" presId="urn:microsoft.com/office/officeart/2008/layout/LinedList"/>
    <dgm:cxn modelId="{272F9C2D-CA11-485E-AC58-495754F67D1F}" type="presParOf" srcId="{271483E4-F704-4005-864A-8839E4616C90}" destId="{15C83A84-49B1-488F-B7D1-1D22E65B278F}" srcOrd="1" destOrd="0" presId="urn:microsoft.com/office/officeart/2008/layout/LinedList"/>
    <dgm:cxn modelId="{0D1CC4D8-5651-4DC6-AA98-AE0C1DCE2929}" type="presParOf" srcId="{271483E4-F704-4005-864A-8839E4616C90}" destId="{CFF83340-A7B8-4390-9628-F64FD2FBF849}" srcOrd="2" destOrd="0" presId="urn:microsoft.com/office/officeart/2008/layout/LinedList"/>
    <dgm:cxn modelId="{785AF450-2D94-4C57-B6C1-E9FAEFA0E565}" type="presParOf" srcId="{CFF83340-A7B8-4390-9628-F64FD2FBF849}" destId="{3315A6C5-5FD2-43AE-85AF-6D668A68DFEF}" srcOrd="0" destOrd="0" presId="urn:microsoft.com/office/officeart/2008/layout/LinedList"/>
    <dgm:cxn modelId="{AE30DE11-8A8E-4566-A9F1-B953C5E419F6}" type="presParOf" srcId="{3315A6C5-5FD2-43AE-85AF-6D668A68DFEF}" destId="{947F98C1-5A89-40D7-9A5A-DCA2A2280FB6}" srcOrd="0" destOrd="0" presId="urn:microsoft.com/office/officeart/2008/layout/LinedList"/>
    <dgm:cxn modelId="{1CEA1D09-DFBE-402C-A794-572FF020509D}" type="presParOf" srcId="{3315A6C5-5FD2-43AE-85AF-6D668A68DFEF}" destId="{5DCE566D-C0F5-495D-B511-FFF8A60F1E49}" srcOrd="1" destOrd="0" presId="urn:microsoft.com/office/officeart/2008/layout/LinedList"/>
    <dgm:cxn modelId="{0C0652E1-5FDF-44E9-8E54-8120457610D1}" type="presParOf" srcId="{F249FEC6-CF2F-44CD-8E41-4B1CD18E4E61}" destId="{5831FC0E-9494-4590-9AC0-2D3D3225F08E}" srcOrd="3" destOrd="0" presId="urn:microsoft.com/office/officeart/2008/layout/LinedList"/>
    <dgm:cxn modelId="{C3AB5A20-FB81-417A-9EDB-21F6C7A54EC4}" type="presParOf" srcId="{F249FEC6-CF2F-44CD-8E41-4B1CD18E4E61}" destId="{7A552086-7BA5-4056-B045-633012C8129A}" srcOrd="4" destOrd="0" presId="urn:microsoft.com/office/officeart/2008/layout/LinedList"/>
    <dgm:cxn modelId="{45222A2E-27B5-4FB4-9A17-F620877275BE}" type="presParOf" srcId="{7A552086-7BA5-4056-B045-633012C8129A}" destId="{B680E9A6-4F99-4FE9-B955-31CA59A57ADE}" srcOrd="0" destOrd="0" presId="urn:microsoft.com/office/officeart/2008/layout/LinedList"/>
    <dgm:cxn modelId="{503F1D77-C8B1-4F90-929D-A91F7A8E9B33}" type="presParOf" srcId="{7A552086-7BA5-4056-B045-633012C8129A}" destId="{4DE46EDE-1E51-4932-8196-2087E6D34FFB}" srcOrd="1" destOrd="0" presId="urn:microsoft.com/office/officeart/2008/layout/LinedList"/>
    <dgm:cxn modelId="{FB2F9647-8692-4081-B694-5946DC2E3BE2}" type="presParOf" srcId="{7A552086-7BA5-4056-B045-633012C8129A}" destId="{59347D94-EC11-4EDD-9811-A9E3BBBDF523}" srcOrd="2" destOrd="0" presId="urn:microsoft.com/office/officeart/2008/layout/LinedList"/>
    <dgm:cxn modelId="{9EAC7325-A494-4A7A-96AE-6170190EC793}" type="presParOf" srcId="{59347D94-EC11-4EDD-9811-A9E3BBBDF523}" destId="{E282DCBB-C3FD-42BE-979C-09797CE1FBB9}" srcOrd="0" destOrd="0" presId="urn:microsoft.com/office/officeart/2008/layout/LinedList"/>
    <dgm:cxn modelId="{7398AE4D-A677-4DB9-AE14-33F233B71F08}" type="presParOf" srcId="{E282DCBB-C3FD-42BE-979C-09797CE1FBB9}" destId="{A08E347B-B2B8-4EAD-A7B5-177F60F18997}" srcOrd="0" destOrd="0" presId="urn:microsoft.com/office/officeart/2008/layout/LinedList"/>
    <dgm:cxn modelId="{6D6A844E-A06E-4F9A-A0D2-834C72695390}" type="presParOf" srcId="{E282DCBB-C3FD-42BE-979C-09797CE1FBB9}" destId="{A55A0412-DB63-4D8A-8A52-46AC4856F1A9}" srcOrd="1" destOrd="0" presId="urn:microsoft.com/office/officeart/2008/layout/LinedList"/>
    <dgm:cxn modelId="{DB7BDE6A-8558-45D0-A103-A814D31C70B4}" type="presParOf" srcId="{5FBD9878-98D7-454B-920F-A025CDCB8893}" destId="{79FF6FAB-7A73-45D1-B707-6AF9EAE47E7C}" srcOrd="2" destOrd="0" presId="urn:microsoft.com/office/officeart/2008/layout/LinedList"/>
    <dgm:cxn modelId="{EADCFE17-AD0E-425C-AB61-AF5E32168571}" type="presParOf" srcId="{5FBD9878-98D7-454B-920F-A025CDCB8893}" destId="{BD88C2CF-A9F0-4FD1-A1F4-477A6E61F9C0}" srcOrd="3" destOrd="0" presId="urn:microsoft.com/office/officeart/2008/layout/LinedList"/>
    <dgm:cxn modelId="{BC41867F-6AA5-4F1A-ACE1-D092FEE4B831}" type="presParOf" srcId="{5FBD9878-98D7-454B-920F-A025CDCB8893}" destId="{844D8D34-3782-4D09-A3BC-E5EA7EA500BC}" srcOrd="4" destOrd="0" presId="urn:microsoft.com/office/officeart/2008/layout/LinedList"/>
    <dgm:cxn modelId="{2937B6D4-B7C4-40D0-AAF3-E0594C6C3A07}" type="presParOf" srcId="{844D8D34-3782-4D09-A3BC-E5EA7EA500BC}" destId="{B76BFB74-A101-4AF2-9CBF-961FA1D162BC}" srcOrd="0" destOrd="0" presId="urn:microsoft.com/office/officeart/2008/layout/LinedList"/>
    <dgm:cxn modelId="{A2DAC682-D8C0-4188-B38C-5070FBD4ADDC}" type="presParOf" srcId="{844D8D34-3782-4D09-A3BC-E5EA7EA500BC}" destId="{E92BA942-CDA1-461F-A7BE-C56020042C38}" srcOrd="1" destOrd="0" presId="urn:microsoft.com/office/officeart/2008/layout/LinedList"/>
    <dgm:cxn modelId="{D48AE16C-EBDA-4F97-ADF7-53F503139EB3}" type="presParOf" srcId="{844D8D34-3782-4D09-A3BC-E5EA7EA500BC}" destId="{3ADC2242-9C63-4799-99A1-941E83E5FFBE}" srcOrd="2" destOrd="0" presId="urn:microsoft.com/office/officeart/2008/layout/LinedList"/>
    <dgm:cxn modelId="{1335A0B0-EA14-4696-A91D-55F7BDEC9761}" type="presParOf" srcId="{3ADC2242-9C63-4799-99A1-941E83E5FFBE}" destId="{799F6091-DC98-43BF-8C10-95759C8F1403}" srcOrd="0" destOrd="0" presId="urn:microsoft.com/office/officeart/2008/layout/LinedList"/>
    <dgm:cxn modelId="{5DA5A340-17A6-4F88-A733-A963C437D6F1}" type="presParOf" srcId="{799F6091-DC98-43BF-8C10-95759C8F1403}" destId="{8B0461B9-CD49-41E5-9D28-F583968AF51F}" srcOrd="0" destOrd="0" presId="urn:microsoft.com/office/officeart/2008/layout/LinedList"/>
    <dgm:cxn modelId="{F7B9F750-431E-4060-B776-6E4E3F5028F1}" type="presParOf" srcId="{799F6091-DC98-43BF-8C10-95759C8F1403}" destId="{B81C4DA6-8E7E-451D-8EA9-6660615C4701}" srcOrd="1" destOrd="0" presId="urn:microsoft.com/office/officeart/2008/layout/LinedList"/>
    <dgm:cxn modelId="{762EFB36-87B7-4701-B014-9EF592D78008}" type="presParOf" srcId="{799F6091-DC98-43BF-8C10-95759C8F1403}" destId="{8408A5DA-9E54-4F19-BF8D-AE0ABA04D716}" srcOrd="2" destOrd="0" presId="urn:microsoft.com/office/officeart/2008/layout/LinedList"/>
    <dgm:cxn modelId="{A58A5559-65E1-4F31-8CAE-4FABF1DF94BD}" type="presParOf" srcId="{8408A5DA-9E54-4F19-BF8D-AE0ABA04D716}" destId="{3D333705-CE3F-4D35-A779-45D0232AF339}" srcOrd="0" destOrd="0" presId="urn:microsoft.com/office/officeart/2008/layout/LinedList"/>
    <dgm:cxn modelId="{D4C50DDF-4E63-4BBC-96B9-20C5D319954F}" type="presParOf" srcId="{3D333705-CE3F-4D35-A779-45D0232AF339}" destId="{68A212BC-7206-48B3-A881-FB93E4B945F9}" srcOrd="0" destOrd="0" presId="urn:microsoft.com/office/officeart/2008/layout/LinedList"/>
    <dgm:cxn modelId="{91D76E41-0F56-4541-B56E-A146E4131ECD}" type="presParOf" srcId="{3D333705-CE3F-4D35-A779-45D0232AF339}" destId="{75427138-03E2-47F0-8D46-FB7C8AF8A167}" srcOrd="1" destOrd="0" presId="urn:microsoft.com/office/officeart/2008/layout/LinedList"/>
    <dgm:cxn modelId="{BF23603E-3045-4180-8B07-256C038246FB}" type="presParOf" srcId="{3ADC2242-9C63-4799-99A1-941E83E5FFBE}" destId="{DB56DE89-9DB4-4EC4-8410-E506D9803376}" srcOrd="1" destOrd="0" presId="urn:microsoft.com/office/officeart/2008/layout/LinedList"/>
    <dgm:cxn modelId="{5933CB9B-10ED-42CF-9330-C61DE8778352}" type="presParOf" srcId="{3ADC2242-9C63-4799-99A1-941E83E5FFBE}" destId="{D7F5B98E-6927-460E-A59E-714F01C86BCB}" srcOrd="2" destOrd="0" presId="urn:microsoft.com/office/officeart/2008/layout/LinedList"/>
    <dgm:cxn modelId="{CD22143A-3721-4383-9D3F-ED43C146076F}" type="presParOf" srcId="{D7F5B98E-6927-460E-A59E-714F01C86BCB}" destId="{34AB8562-AA32-4C5B-B5DF-4EC4C868374A}" srcOrd="0" destOrd="0" presId="urn:microsoft.com/office/officeart/2008/layout/LinedList"/>
    <dgm:cxn modelId="{4826AE45-6E98-41CC-8DFF-E5DF5EB6EF07}" type="presParOf" srcId="{D7F5B98E-6927-460E-A59E-714F01C86BCB}" destId="{0D9C9CF4-C36D-4064-8ABA-EE61BCB3534A}" srcOrd="1" destOrd="0" presId="urn:microsoft.com/office/officeart/2008/layout/LinedList"/>
    <dgm:cxn modelId="{2DD368AB-FF35-493C-B6DF-112562986457}" type="presParOf" srcId="{D7F5B98E-6927-460E-A59E-714F01C86BCB}" destId="{A7A3C303-F5C1-400C-B67E-9E04B71829B3}" srcOrd="2" destOrd="0" presId="urn:microsoft.com/office/officeart/2008/layout/LinedList"/>
    <dgm:cxn modelId="{CAA9B81B-4015-4509-97C0-045C24C3341B}" type="presParOf" srcId="{A7A3C303-F5C1-400C-B67E-9E04B71829B3}" destId="{D92B7A2C-AA5B-4B8A-B686-F79729593A36}" srcOrd="0" destOrd="0" presId="urn:microsoft.com/office/officeart/2008/layout/LinedList"/>
    <dgm:cxn modelId="{4B7FDA1B-B584-4CDA-B5AD-644230FFB165}" type="presParOf" srcId="{D92B7A2C-AA5B-4B8A-B686-F79729593A36}" destId="{A76F84B7-B963-4850-8BB0-2120B4ED658C}" srcOrd="0" destOrd="0" presId="urn:microsoft.com/office/officeart/2008/layout/LinedList"/>
    <dgm:cxn modelId="{A8A0F6EB-2F63-45E5-8004-D2948CEBABF5}" type="presParOf" srcId="{D92B7A2C-AA5B-4B8A-B686-F79729593A36}" destId="{5C7CC097-0A57-46AE-8AAE-D1C4EEF41872}" srcOrd="1" destOrd="0" presId="urn:microsoft.com/office/officeart/2008/layout/LinedList"/>
    <dgm:cxn modelId="{FBD6456D-5901-49F7-A6EF-420159C0A24F}" type="presParOf" srcId="{3ADC2242-9C63-4799-99A1-941E83E5FFBE}" destId="{8DEF1815-B8F6-4876-8A4D-D96551590DBD}" srcOrd="3" destOrd="0" presId="urn:microsoft.com/office/officeart/2008/layout/LinedList"/>
    <dgm:cxn modelId="{EEAAEFE2-1E6C-42FF-B2DE-3A0F6C944CCF}" type="presParOf" srcId="{3ADC2242-9C63-4799-99A1-941E83E5FFBE}" destId="{FF574F54-4EAF-4754-A7F2-79E473977414}" srcOrd="4" destOrd="0" presId="urn:microsoft.com/office/officeart/2008/layout/LinedList"/>
    <dgm:cxn modelId="{1356B430-42F9-40EB-AD0A-8894D3C8584F}" type="presParOf" srcId="{FF574F54-4EAF-4754-A7F2-79E473977414}" destId="{2BEAC9C3-48D1-4809-B0DD-79D4521EE4FB}" srcOrd="0" destOrd="0" presId="urn:microsoft.com/office/officeart/2008/layout/LinedList"/>
    <dgm:cxn modelId="{44253B0A-8B78-4907-A5D7-73D650729A72}" type="presParOf" srcId="{FF574F54-4EAF-4754-A7F2-79E473977414}" destId="{D920A2C6-1469-43A0-994E-E83F390869DD}" srcOrd="1" destOrd="0" presId="urn:microsoft.com/office/officeart/2008/layout/LinedList"/>
    <dgm:cxn modelId="{7190AC8D-D8BC-42F0-96CE-BBAFDDF92533}" type="presParOf" srcId="{FF574F54-4EAF-4754-A7F2-79E473977414}" destId="{7E1DDE9E-5832-458B-85EE-A0F6A23AD390}" srcOrd="2" destOrd="0" presId="urn:microsoft.com/office/officeart/2008/layout/LinedList"/>
    <dgm:cxn modelId="{6C53818D-9302-45FA-B777-A111EAE99C24}" type="presParOf" srcId="{7E1DDE9E-5832-458B-85EE-A0F6A23AD390}" destId="{F004F880-2660-46BA-B8F5-59870F95E379}" srcOrd="0" destOrd="0" presId="urn:microsoft.com/office/officeart/2008/layout/LinedList"/>
    <dgm:cxn modelId="{8F00636B-CCD5-4FC8-B2BC-8E6B9038A9EE}" type="presParOf" srcId="{F004F880-2660-46BA-B8F5-59870F95E379}" destId="{5BECFB43-07E4-4630-A7AD-1BF95714D0BF}" srcOrd="0" destOrd="0" presId="urn:microsoft.com/office/officeart/2008/layout/LinedList"/>
    <dgm:cxn modelId="{18CE7DD2-371A-41C8-926A-97707A6B0270}" type="presParOf" srcId="{F004F880-2660-46BA-B8F5-59870F95E379}" destId="{DF8F1825-A030-416B-A7AC-8118D8BF72E3}" srcOrd="1" destOrd="0" presId="urn:microsoft.com/office/officeart/2008/layout/LinedList"/>
    <dgm:cxn modelId="{C98008F5-16A2-45BD-BA2A-4E14E7319200}" type="presParOf" srcId="{5FBD9878-98D7-454B-920F-A025CDCB8893}" destId="{2F758692-A594-4400-876B-D0BAA47CB568}" srcOrd="5" destOrd="0" presId="urn:microsoft.com/office/officeart/2008/layout/LinedList"/>
    <dgm:cxn modelId="{0B1F7D6A-54B2-4718-BFB3-D0523CC50B9A}" type="presParOf" srcId="{5FBD9878-98D7-454B-920F-A025CDCB8893}" destId="{68A091B8-4C1A-4592-8844-78DA39DB84F5}" srcOrd="6" destOrd="0" presId="urn:microsoft.com/office/officeart/2008/layout/LinedList"/>
    <dgm:cxn modelId="{C30A6C95-1AD9-4B96-B55C-65DC15AD5E5B}" type="presParOf" srcId="{5FBD9878-98D7-454B-920F-A025CDCB8893}" destId="{6BF4C259-DF5A-443D-B201-2CBFE0BF9831}" srcOrd="7" destOrd="0" presId="urn:microsoft.com/office/officeart/2008/layout/LinedList"/>
    <dgm:cxn modelId="{A715BE17-FB51-4DBE-AC71-FF0ABF225A52}" type="presParOf" srcId="{6BF4C259-DF5A-443D-B201-2CBFE0BF9831}" destId="{36AFA7D3-C509-497B-89DD-C99B34E66F14}" srcOrd="0" destOrd="0" presId="urn:microsoft.com/office/officeart/2008/layout/LinedList"/>
    <dgm:cxn modelId="{1E9912A8-C432-4BE3-B1C4-358777EF0A8E}" type="presParOf" srcId="{6BF4C259-DF5A-443D-B201-2CBFE0BF9831}" destId="{EEFC7520-7F02-490B-918F-4877FB8D305B}" srcOrd="1" destOrd="0" presId="urn:microsoft.com/office/officeart/2008/layout/LinedList"/>
    <dgm:cxn modelId="{4770E1FA-FA3D-44DE-B604-D768DD1354A9}" type="presParOf" srcId="{6BF4C259-DF5A-443D-B201-2CBFE0BF9831}" destId="{32D5438E-9386-4935-94E2-7C81657A0576}" srcOrd="2" destOrd="0" presId="urn:microsoft.com/office/officeart/2008/layout/LinedList"/>
    <dgm:cxn modelId="{0327CD1F-7C8F-4950-90EE-C7511DDBC213}" type="presParOf" srcId="{32D5438E-9386-4935-94E2-7C81657A0576}" destId="{D1F97092-E2D1-4964-BBCD-4A5C78ACADD6}" srcOrd="0" destOrd="0" presId="urn:microsoft.com/office/officeart/2008/layout/LinedList"/>
    <dgm:cxn modelId="{78111C00-EC14-4A2F-9B53-60C3118CCA88}" type="presParOf" srcId="{D1F97092-E2D1-4964-BBCD-4A5C78ACADD6}" destId="{6E437E20-411B-4EF6-AD53-81EAF7E9B14E}" srcOrd="0" destOrd="0" presId="urn:microsoft.com/office/officeart/2008/layout/LinedList"/>
    <dgm:cxn modelId="{8375326C-C5BC-42A3-AA3A-16308FFC5859}" type="presParOf" srcId="{D1F97092-E2D1-4964-BBCD-4A5C78ACADD6}" destId="{6A716B27-4462-4662-9A21-A5DE108E13E3}" srcOrd="1" destOrd="0" presId="urn:microsoft.com/office/officeart/2008/layout/LinedList"/>
    <dgm:cxn modelId="{82ABF9ED-2066-49B3-9E1A-0A97ADB8AF79}" type="presParOf" srcId="{D1F97092-E2D1-4964-BBCD-4A5C78ACADD6}" destId="{EAB4DDC4-23F9-448E-9D7A-51908656D0C2}" srcOrd="2" destOrd="0" presId="urn:microsoft.com/office/officeart/2008/layout/LinedList"/>
    <dgm:cxn modelId="{3954D22A-3533-466F-B7F7-D2EC16714A67}" type="presParOf" srcId="{EAB4DDC4-23F9-448E-9D7A-51908656D0C2}" destId="{ABD75A3B-2C49-4B1E-97AA-4E43B6E9D44E}" srcOrd="0" destOrd="0" presId="urn:microsoft.com/office/officeart/2008/layout/LinedList"/>
    <dgm:cxn modelId="{23F89A56-AC01-45D8-9D84-79B56635CC92}" type="presParOf" srcId="{ABD75A3B-2C49-4B1E-97AA-4E43B6E9D44E}" destId="{42AC4A5E-7A5A-4C59-8877-FB8CCD4223B2}" srcOrd="0" destOrd="0" presId="urn:microsoft.com/office/officeart/2008/layout/LinedList"/>
    <dgm:cxn modelId="{CE9A1784-94FB-4B42-AE64-F6FFBCEDAC81}" type="presParOf" srcId="{ABD75A3B-2C49-4B1E-97AA-4E43B6E9D44E}" destId="{1EF244BE-1C15-4FD2-952A-CE1C1805241D}" srcOrd="1" destOrd="0" presId="urn:microsoft.com/office/officeart/2008/layout/LinedList"/>
    <dgm:cxn modelId="{1BA1825B-0977-497A-AD4C-81BCB3162895}" type="presParOf" srcId="{32D5438E-9386-4935-94E2-7C81657A0576}" destId="{EE75291B-1C8E-4CBB-8144-652107F6FE7B}" srcOrd="1" destOrd="0" presId="urn:microsoft.com/office/officeart/2008/layout/LinedList"/>
    <dgm:cxn modelId="{A424204E-7D77-475C-BD30-1F7C96BABD11}" type="presParOf" srcId="{32D5438E-9386-4935-94E2-7C81657A0576}" destId="{1FB173FA-AE97-459C-8804-B5305CA3955D}" srcOrd="2" destOrd="0" presId="urn:microsoft.com/office/officeart/2008/layout/LinedList"/>
    <dgm:cxn modelId="{724672C1-F58E-446B-95B5-B2A22EF1CDBF}" type="presParOf" srcId="{1FB173FA-AE97-459C-8804-B5305CA3955D}" destId="{221A1AB3-41AF-456D-9BD8-15D6CD1BE485}" srcOrd="0" destOrd="0" presId="urn:microsoft.com/office/officeart/2008/layout/LinedList"/>
    <dgm:cxn modelId="{92B902FA-934A-4E05-8192-77E004D312D2}" type="presParOf" srcId="{1FB173FA-AE97-459C-8804-B5305CA3955D}" destId="{041AB853-943B-49EF-AA07-6024BC88A54E}" srcOrd="1" destOrd="0" presId="urn:microsoft.com/office/officeart/2008/layout/LinedList"/>
    <dgm:cxn modelId="{E03E0F7C-1D4D-4379-A5D5-201F9E34C2FF}" type="presParOf" srcId="{1FB173FA-AE97-459C-8804-B5305CA3955D}" destId="{527E68D9-AB0D-45B9-95CC-931AA47749DF}" srcOrd="2" destOrd="0" presId="urn:microsoft.com/office/officeart/2008/layout/LinedList"/>
    <dgm:cxn modelId="{EA62884B-6B9E-4E0B-9E70-8DDFFE65DD2C}" type="presParOf" srcId="{527E68D9-AB0D-45B9-95CC-931AA47749DF}" destId="{90FB8FFC-4064-4F78-B1EC-859B2A2206F8}" srcOrd="0" destOrd="0" presId="urn:microsoft.com/office/officeart/2008/layout/LinedList"/>
    <dgm:cxn modelId="{67436430-D2DD-4805-94E5-64D879B2F264}" type="presParOf" srcId="{90FB8FFC-4064-4F78-B1EC-859B2A2206F8}" destId="{4965CF1C-1BC8-453C-976D-62FC071F940A}" srcOrd="0" destOrd="0" presId="urn:microsoft.com/office/officeart/2008/layout/LinedList"/>
    <dgm:cxn modelId="{E125D8A7-0D40-4159-9316-0C7A436B657F}" type="presParOf" srcId="{90FB8FFC-4064-4F78-B1EC-859B2A2206F8}" destId="{DDB38226-5322-4ADA-8051-A4E051E80556}" srcOrd="1" destOrd="0" presId="urn:microsoft.com/office/officeart/2008/layout/LinedList"/>
    <dgm:cxn modelId="{9358D642-80FE-446C-B384-5AB1E52D76A7}" type="presParOf" srcId="{5FBD9878-98D7-454B-920F-A025CDCB8893}" destId="{195C4AA1-C8F4-4432-9862-717986017646}" srcOrd="8" destOrd="0" presId="urn:microsoft.com/office/officeart/2008/layout/LinedList"/>
    <dgm:cxn modelId="{6478E1B7-C29C-43E9-885B-854D8C2F937F}" type="presParOf" srcId="{5FBD9878-98D7-454B-920F-A025CDCB8893}" destId="{5C834537-A488-4600-94E0-06316732A2DD}" srcOrd="9" destOrd="0" presId="urn:microsoft.com/office/officeart/2008/layout/LinedList"/>
    <dgm:cxn modelId="{7700F8AE-18D5-42D6-9BA2-82DD309A95DC}" type="presParOf" srcId="{5FBD9878-98D7-454B-920F-A025CDCB8893}" destId="{591C2D4D-A92E-4605-8463-9B85070051DB}" srcOrd="10" destOrd="0" presId="urn:microsoft.com/office/officeart/2008/layout/LinedList"/>
    <dgm:cxn modelId="{3741C7E7-6F1D-4249-8C64-2DAA4F2D3F12}" type="presParOf" srcId="{591C2D4D-A92E-4605-8463-9B85070051DB}" destId="{2E3F4CF7-F31E-4B67-A96D-9C04C3CFE810}" srcOrd="0" destOrd="0" presId="urn:microsoft.com/office/officeart/2008/layout/LinedList"/>
    <dgm:cxn modelId="{D368E8C7-3DEA-4738-8F9F-17453D334D81}" type="presParOf" srcId="{591C2D4D-A92E-4605-8463-9B85070051DB}" destId="{2DA5F23A-C149-4CDE-859C-F45D591D01A2}" srcOrd="1" destOrd="0" presId="urn:microsoft.com/office/officeart/2008/layout/LinedList"/>
    <dgm:cxn modelId="{18839BD9-D8A6-4A7A-8E00-3FB54C6EAA99}" type="presParOf" srcId="{591C2D4D-A92E-4605-8463-9B85070051DB}" destId="{DE4CC533-09E2-48FE-BDC6-B570B8953BA6}" srcOrd="2" destOrd="0" presId="urn:microsoft.com/office/officeart/2008/layout/LinedList"/>
    <dgm:cxn modelId="{83FED181-130F-4FB5-879B-56A0F67B19E5}" type="presParOf" srcId="{DE4CC533-09E2-48FE-BDC6-B570B8953BA6}" destId="{8DA768D0-427F-4A0F-A003-33ABB721279A}" srcOrd="0" destOrd="0" presId="urn:microsoft.com/office/officeart/2008/layout/LinedList"/>
    <dgm:cxn modelId="{8F15D9F2-EAC3-4132-98EC-A84BEE50FE83}" type="presParOf" srcId="{8DA768D0-427F-4A0F-A003-33ABB721279A}" destId="{F785BB89-0B2C-47E1-BC74-94FD1BA6C493}" srcOrd="0" destOrd="0" presId="urn:microsoft.com/office/officeart/2008/layout/LinedList"/>
    <dgm:cxn modelId="{4ED59D5D-F53B-4A79-BF32-46071F77C694}" type="presParOf" srcId="{8DA768D0-427F-4A0F-A003-33ABB721279A}" destId="{140AC9CE-6E62-4E58-B090-6E96E06572C1}" srcOrd="1" destOrd="0" presId="urn:microsoft.com/office/officeart/2008/layout/LinedList"/>
    <dgm:cxn modelId="{313462F4-BEBE-4BD3-A34C-822DA8DB11FE}" type="presParOf" srcId="{8DA768D0-427F-4A0F-A003-33ABB721279A}" destId="{04119034-8423-43C9-A22C-18E5BCA09371}" srcOrd="2" destOrd="0" presId="urn:microsoft.com/office/officeart/2008/layout/LinedList"/>
    <dgm:cxn modelId="{3E442FB7-C6C2-4F37-8B19-3F9E73A7779D}" type="presParOf" srcId="{04119034-8423-43C9-A22C-18E5BCA09371}" destId="{9321A39F-B35B-4FA0-81E7-D94859100719}" srcOrd="0" destOrd="0" presId="urn:microsoft.com/office/officeart/2008/layout/LinedList"/>
    <dgm:cxn modelId="{93A751BD-5E03-49DF-A6EF-8F157554EFEF}" type="presParOf" srcId="{9321A39F-B35B-4FA0-81E7-D94859100719}" destId="{B8D9CBA0-508D-48C8-AF51-68B822B553AB}" srcOrd="0" destOrd="0" presId="urn:microsoft.com/office/officeart/2008/layout/LinedList"/>
    <dgm:cxn modelId="{F88CB907-1C85-4B87-B03A-A853E8FA0DC5}" type="presParOf" srcId="{9321A39F-B35B-4FA0-81E7-D94859100719}" destId="{D1652F21-FB9C-4A32-A87B-E0C81EEA4BCC}" srcOrd="1" destOrd="0" presId="urn:microsoft.com/office/officeart/2008/layout/LinedList"/>
    <dgm:cxn modelId="{B8DC52BC-1E38-4C92-BAD7-C30CC2F0C781}" type="presParOf" srcId="{DE4CC533-09E2-48FE-BDC6-B570B8953BA6}" destId="{3741E055-DE92-4B98-A521-53C514679410}" srcOrd="1" destOrd="0" presId="urn:microsoft.com/office/officeart/2008/layout/LinedList"/>
    <dgm:cxn modelId="{B057CB56-AB36-48BC-AB1A-97F7530A930E}" type="presParOf" srcId="{DE4CC533-09E2-48FE-BDC6-B570B8953BA6}" destId="{BC15F350-4A38-4C16-9492-277D817E7A58}" srcOrd="2" destOrd="0" presId="urn:microsoft.com/office/officeart/2008/layout/LinedList"/>
    <dgm:cxn modelId="{15F8723B-B4E2-4E8B-9F8F-BDD5F71DB80E}" type="presParOf" srcId="{BC15F350-4A38-4C16-9492-277D817E7A58}" destId="{CAC2B0AD-B58E-4B64-93F7-A7321FF72945}" srcOrd="0" destOrd="0" presId="urn:microsoft.com/office/officeart/2008/layout/LinedList"/>
    <dgm:cxn modelId="{8799FC28-7DF3-4F2B-8694-039BAC59F904}" type="presParOf" srcId="{BC15F350-4A38-4C16-9492-277D817E7A58}" destId="{1672CAAF-7DE0-4DEE-9163-6FDE239EE729}" srcOrd="1" destOrd="0" presId="urn:microsoft.com/office/officeart/2008/layout/LinedList"/>
    <dgm:cxn modelId="{E175AE9D-232D-4F9D-8F11-ED62C07EAD0A}" type="presParOf" srcId="{BC15F350-4A38-4C16-9492-277D817E7A58}" destId="{88522847-C661-44C9-9067-9CBE5FE4E4AD}" srcOrd="2" destOrd="0" presId="urn:microsoft.com/office/officeart/2008/layout/LinedList"/>
    <dgm:cxn modelId="{92BF878F-80FC-4256-A7D7-1D700C548408}" type="presParOf" srcId="{88522847-C661-44C9-9067-9CBE5FE4E4AD}" destId="{3BD74BAA-5AB9-4A3E-9C31-DD2E1A993ED0}" srcOrd="0" destOrd="0" presId="urn:microsoft.com/office/officeart/2008/layout/LinedList"/>
    <dgm:cxn modelId="{F6C424A6-9E30-41FF-8F06-BA53112A29A2}" type="presParOf" srcId="{3BD74BAA-5AB9-4A3E-9C31-DD2E1A993ED0}" destId="{B48C3B0A-A6FE-43CE-BB1C-7D1F5AAC286D}" srcOrd="0" destOrd="0" presId="urn:microsoft.com/office/officeart/2008/layout/LinedList"/>
    <dgm:cxn modelId="{12FBC5FE-444D-4872-B22F-69B75FEC6999}" type="presParOf" srcId="{3BD74BAA-5AB9-4A3E-9C31-DD2E1A993ED0}" destId="{8015DF43-81FC-429A-A9FA-ED84830036B1}" srcOrd="1" destOrd="0" presId="urn:microsoft.com/office/officeart/2008/layout/LinedList"/>
    <dgm:cxn modelId="{F863A961-CA37-438C-B60B-59A45ACA7D9E}" type="presParOf" srcId="{DE4CC533-09E2-48FE-BDC6-B570B8953BA6}" destId="{B6B7D7B4-E69A-4B31-BC74-B62293A36E59}" srcOrd="3" destOrd="0" presId="urn:microsoft.com/office/officeart/2008/layout/LinedList"/>
    <dgm:cxn modelId="{E98FB51E-7F18-4F4E-B878-A2DE0AEFACEC}" type="presParOf" srcId="{DE4CC533-09E2-48FE-BDC6-B570B8953BA6}" destId="{CC291A68-D6C3-4CDD-AF2D-874B7542FE7A}" srcOrd="4" destOrd="0" presId="urn:microsoft.com/office/officeart/2008/layout/LinedList"/>
    <dgm:cxn modelId="{2F2B6ACD-4ECE-4FAE-A02C-2EAE363C50E5}" type="presParOf" srcId="{CC291A68-D6C3-4CDD-AF2D-874B7542FE7A}" destId="{5B84FF8B-5062-47B8-8DA9-7CA7ED47ABF7}" srcOrd="0" destOrd="0" presId="urn:microsoft.com/office/officeart/2008/layout/LinedList"/>
    <dgm:cxn modelId="{03607E40-44DB-4395-8FF8-9F8F6FDB433D}" type="presParOf" srcId="{CC291A68-D6C3-4CDD-AF2D-874B7542FE7A}" destId="{0B2CD399-026C-4866-8204-2A66BE7C1537}" srcOrd="1" destOrd="0" presId="urn:microsoft.com/office/officeart/2008/layout/LinedList"/>
    <dgm:cxn modelId="{F1EF1A02-1B4F-460A-9BF1-C30621EA5CC8}" type="presParOf" srcId="{CC291A68-D6C3-4CDD-AF2D-874B7542FE7A}" destId="{FE5D9A19-1ED4-43DA-9099-3F65477E519B}" srcOrd="2" destOrd="0" presId="urn:microsoft.com/office/officeart/2008/layout/LinedList"/>
    <dgm:cxn modelId="{3220C1AB-3E7B-43BB-B25B-70FEE6761E49}" type="presParOf" srcId="{FE5D9A19-1ED4-43DA-9099-3F65477E519B}" destId="{EE622479-6369-417B-8C03-7417B3ACA410}" srcOrd="0" destOrd="0" presId="urn:microsoft.com/office/officeart/2008/layout/LinedList"/>
    <dgm:cxn modelId="{5D50C04F-6542-4415-8B1A-ACB8D840406F}" type="presParOf" srcId="{EE622479-6369-417B-8C03-7417B3ACA410}" destId="{AE8C8A41-AA30-4E12-AFED-37700CC99AE3}" srcOrd="0" destOrd="0" presId="urn:microsoft.com/office/officeart/2008/layout/LinedList"/>
    <dgm:cxn modelId="{2A4DE98B-15E5-4C73-9BA4-CF5F047175BA}" type="presParOf" srcId="{EE622479-6369-417B-8C03-7417B3ACA410}" destId="{4AA78BA8-9BAF-4B44-B713-41AED58C8D7B}" srcOrd="1" destOrd="0" presId="urn:microsoft.com/office/officeart/2008/layout/LinedList"/>
    <dgm:cxn modelId="{D7E5FF17-9EA1-42C4-ACF1-59C8F5B8FC78}" type="presParOf" srcId="{5FBD9878-98D7-454B-920F-A025CDCB8893}" destId="{0837A2FB-3CD2-40D9-A3D6-9342587C599C}" srcOrd="11" destOrd="0" presId="urn:microsoft.com/office/officeart/2008/layout/LinedList"/>
    <dgm:cxn modelId="{33DBEDCF-BAF2-48BF-BC5A-A2089B770236}" type="presParOf" srcId="{5FBD9878-98D7-454B-920F-A025CDCB8893}" destId="{E9C30601-2173-40CF-BF4D-3632CA2A6EAA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C0647A3-3E91-4E2C-9705-5147A19D086F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CA"/>
        </a:p>
      </dgm:t>
    </dgm:pt>
    <dgm:pt modelId="{61E04BBA-AC18-400B-8F03-D3342E9BF3A8}">
      <dgm:prSet phldrT="[Text]"/>
      <dgm:spPr/>
      <dgm:t>
        <a:bodyPr/>
        <a:lstStyle/>
        <a:p>
          <a:r>
            <a:rPr lang="es-MX" dirty="0" smtClean="0"/>
            <a:t>Tipos de Derechos Morales</a:t>
          </a:r>
          <a:endParaRPr lang="en-CA" dirty="0"/>
        </a:p>
      </dgm:t>
    </dgm:pt>
    <dgm:pt modelId="{096AF278-E7E2-4769-B108-4E68335F5439}" type="parTrans" cxnId="{0498F4E8-DDDB-4216-BBF9-FC273C35CFAC}">
      <dgm:prSet/>
      <dgm:spPr/>
      <dgm:t>
        <a:bodyPr/>
        <a:lstStyle/>
        <a:p>
          <a:endParaRPr lang="en-CA"/>
        </a:p>
      </dgm:t>
    </dgm:pt>
    <dgm:pt modelId="{05EFE7A6-2350-4092-8350-96C024A988C2}" type="sibTrans" cxnId="{0498F4E8-DDDB-4216-BBF9-FC273C35CFAC}">
      <dgm:prSet/>
      <dgm:spPr/>
      <dgm:t>
        <a:bodyPr/>
        <a:lstStyle/>
        <a:p>
          <a:endParaRPr lang="en-CA"/>
        </a:p>
      </dgm:t>
    </dgm:pt>
    <dgm:pt modelId="{F3FEF0B1-A511-4A97-A0B5-324C278298A4}">
      <dgm:prSet phldrT="[Text]" custT="1"/>
      <dgm:spPr/>
      <dgm:t>
        <a:bodyPr anchor="ctr"/>
        <a:lstStyle/>
        <a:p>
          <a:r>
            <a:rPr lang="es-MX" sz="2400" dirty="0" smtClean="0"/>
            <a:t>Derecho de divulgación	</a:t>
          </a:r>
          <a:endParaRPr lang="en-CA" sz="2400" dirty="0"/>
        </a:p>
      </dgm:t>
    </dgm:pt>
    <dgm:pt modelId="{7F919EB0-136C-41B0-BEFF-9D7A9E06F4B9}" type="parTrans" cxnId="{947D25A8-B3F8-4462-A415-9D20316EBBF1}">
      <dgm:prSet/>
      <dgm:spPr/>
      <dgm:t>
        <a:bodyPr/>
        <a:lstStyle/>
        <a:p>
          <a:endParaRPr lang="en-CA"/>
        </a:p>
      </dgm:t>
    </dgm:pt>
    <dgm:pt modelId="{F10E48C2-DBB7-4502-A183-B03F4A885280}" type="sibTrans" cxnId="{947D25A8-B3F8-4462-A415-9D20316EBBF1}">
      <dgm:prSet/>
      <dgm:spPr/>
      <dgm:t>
        <a:bodyPr/>
        <a:lstStyle/>
        <a:p>
          <a:endParaRPr lang="en-CA"/>
        </a:p>
      </dgm:t>
    </dgm:pt>
    <dgm:pt modelId="{B066E10B-3F30-4E1C-9DD8-1C3D78A10892}">
      <dgm:prSet phldrT="[Text]"/>
      <dgm:spPr/>
      <dgm:t>
        <a:bodyPr anchor="ctr"/>
        <a:lstStyle/>
        <a:p>
          <a:pPr algn="just"/>
          <a:r>
            <a:rPr lang="es-MX" dirty="0" smtClean="0"/>
            <a:t>Derecho a dar a conocer su obra y la forma, así como mantener la obra inédita. </a:t>
          </a:r>
          <a:endParaRPr lang="en-CA" dirty="0"/>
        </a:p>
      </dgm:t>
    </dgm:pt>
    <dgm:pt modelId="{ABD2A619-3CE7-49E3-9BAC-E9AEA8F61D83}" type="parTrans" cxnId="{7A413E31-59D8-4C17-AAB4-9844BF00906B}">
      <dgm:prSet/>
      <dgm:spPr/>
      <dgm:t>
        <a:bodyPr/>
        <a:lstStyle/>
        <a:p>
          <a:endParaRPr lang="en-CA"/>
        </a:p>
      </dgm:t>
    </dgm:pt>
    <dgm:pt modelId="{49C69F5F-925B-44B6-8BFA-34C4E2375FA2}" type="sibTrans" cxnId="{7A413E31-59D8-4C17-AAB4-9844BF00906B}">
      <dgm:prSet/>
      <dgm:spPr/>
      <dgm:t>
        <a:bodyPr/>
        <a:lstStyle/>
        <a:p>
          <a:endParaRPr lang="en-CA"/>
        </a:p>
      </dgm:t>
    </dgm:pt>
    <dgm:pt modelId="{5FE2EDD7-FE0C-437F-889F-1E690F128F02}">
      <dgm:prSet phldrT="[Text]" custT="1"/>
      <dgm:spPr/>
      <dgm:t>
        <a:bodyPr anchor="ctr"/>
        <a:lstStyle/>
        <a:p>
          <a:r>
            <a:rPr lang="es-MX" sz="2400" dirty="0" smtClean="0"/>
            <a:t>Derecho de paternidad</a:t>
          </a:r>
        </a:p>
      </dgm:t>
    </dgm:pt>
    <dgm:pt modelId="{2327F484-2742-4908-AFA5-E3868185642A}" type="parTrans" cxnId="{13FD522F-2766-4B6A-BEBE-EE4A603FA863}">
      <dgm:prSet/>
      <dgm:spPr/>
      <dgm:t>
        <a:bodyPr/>
        <a:lstStyle/>
        <a:p>
          <a:endParaRPr lang="en-CA"/>
        </a:p>
      </dgm:t>
    </dgm:pt>
    <dgm:pt modelId="{E6CFD2C4-E936-4990-BB89-4C20B9C8C3BA}" type="sibTrans" cxnId="{13FD522F-2766-4B6A-BEBE-EE4A603FA863}">
      <dgm:prSet/>
      <dgm:spPr/>
      <dgm:t>
        <a:bodyPr/>
        <a:lstStyle/>
        <a:p>
          <a:endParaRPr lang="en-CA"/>
        </a:p>
      </dgm:t>
    </dgm:pt>
    <dgm:pt modelId="{7100F95C-C523-480D-B12A-A2DA79AA9DAB}">
      <dgm:prSet phldrT="[Text]"/>
      <dgm:spPr/>
      <dgm:t>
        <a:bodyPr anchor="ctr"/>
        <a:lstStyle/>
        <a:p>
          <a:pPr algn="just"/>
          <a:r>
            <a:rPr lang="es-MX" dirty="0" smtClean="0"/>
            <a:t>Derecho de ser reconocido como autor en todo acto, a través de su nombre o seudónimo.  </a:t>
          </a:r>
        </a:p>
      </dgm:t>
    </dgm:pt>
    <dgm:pt modelId="{F79952A8-B623-4116-A537-26AE9ED15FD3}" type="parTrans" cxnId="{559029F6-63B0-4653-A6C0-99920FC041D0}">
      <dgm:prSet/>
      <dgm:spPr/>
      <dgm:t>
        <a:bodyPr/>
        <a:lstStyle/>
        <a:p>
          <a:endParaRPr lang="en-CA"/>
        </a:p>
      </dgm:t>
    </dgm:pt>
    <dgm:pt modelId="{63B02D91-4907-4F71-942F-B5C3BA6A8C06}" type="sibTrans" cxnId="{559029F6-63B0-4653-A6C0-99920FC041D0}">
      <dgm:prSet/>
      <dgm:spPr/>
      <dgm:t>
        <a:bodyPr/>
        <a:lstStyle/>
        <a:p>
          <a:endParaRPr lang="en-CA"/>
        </a:p>
      </dgm:t>
    </dgm:pt>
    <dgm:pt modelId="{37EA594C-7314-4B59-BA33-75680A3F7447}">
      <dgm:prSet phldrT="[Text]" custT="1"/>
      <dgm:spPr/>
      <dgm:t>
        <a:bodyPr anchor="ctr"/>
        <a:lstStyle/>
        <a:p>
          <a:r>
            <a:rPr lang="es-MX" sz="2400" dirty="0" smtClean="0"/>
            <a:t>Derecho de respeto</a:t>
          </a:r>
        </a:p>
      </dgm:t>
    </dgm:pt>
    <dgm:pt modelId="{A35CF944-72AC-41B1-B69B-B8D20E7E4D03}" type="parTrans" cxnId="{E6D8CC65-A6D2-4944-8CA9-02CE0B4F04A1}">
      <dgm:prSet/>
      <dgm:spPr/>
      <dgm:t>
        <a:bodyPr/>
        <a:lstStyle/>
        <a:p>
          <a:endParaRPr lang="en-CA"/>
        </a:p>
      </dgm:t>
    </dgm:pt>
    <dgm:pt modelId="{F3612DF7-24BF-4E78-80AC-679DC52E948D}" type="sibTrans" cxnId="{E6D8CC65-A6D2-4944-8CA9-02CE0B4F04A1}">
      <dgm:prSet/>
      <dgm:spPr/>
      <dgm:t>
        <a:bodyPr/>
        <a:lstStyle/>
        <a:p>
          <a:endParaRPr lang="en-CA"/>
        </a:p>
      </dgm:t>
    </dgm:pt>
    <dgm:pt modelId="{540C91A0-4794-4FBE-8151-9347B3B05B52}">
      <dgm:prSet phldrT="[Text]"/>
      <dgm:spPr/>
      <dgm:t>
        <a:bodyPr anchor="ctr"/>
        <a:lstStyle/>
        <a:p>
          <a:pPr algn="just"/>
          <a:r>
            <a:rPr lang="es-MX" dirty="0" smtClean="0"/>
            <a:t>Facultad de oponerse a que su obra sea modificada o deformada por un tercero.</a:t>
          </a:r>
        </a:p>
      </dgm:t>
    </dgm:pt>
    <dgm:pt modelId="{E248E27A-82FD-407A-BBE4-5C210D286C2A}" type="parTrans" cxnId="{07A43987-BB4F-446A-8CF2-EB4ECA7527F3}">
      <dgm:prSet/>
      <dgm:spPr/>
      <dgm:t>
        <a:bodyPr/>
        <a:lstStyle/>
        <a:p>
          <a:endParaRPr lang="en-CA"/>
        </a:p>
      </dgm:t>
    </dgm:pt>
    <dgm:pt modelId="{488549E2-AFC9-4E0D-A8FF-50E027383227}" type="sibTrans" cxnId="{07A43987-BB4F-446A-8CF2-EB4ECA7527F3}">
      <dgm:prSet/>
      <dgm:spPr/>
      <dgm:t>
        <a:bodyPr/>
        <a:lstStyle/>
        <a:p>
          <a:endParaRPr lang="en-CA"/>
        </a:p>
      </dgm:t>
    </dgm:pt>
    <dgm:pt modelId="{40510F8B-D558-4934-ABFE-A125DA951530}">
      <dgm:prSet phldrT="[Text]" custT="1"/>
      <dgm:spPr/>
      <dgm:t>
        <a:bodyPr anchor="ctr"/>
        <a:lstStyle/>
        <a:p>
          <a:r>
            <a:rPr lang="es-MX" sz="2400" dirty="0" smtClean="0"/>
            <a:t>Derecho de modificación</a:t>
          </a:r>
        </a:p>
      </dgm:t>
    </dgm:pt>
    <dgm:pt modelId="{7AA8576C-4AE1-4C52-99B6-A22D21ADD8F2}" type="parTrans" cxnId="{A867CC2C-5F12-490F-A426-606B08538402}">
      <dgm:prSet/>
      <dgm:spPr/>
      <dgm:t>
        <a:bodyPr/>
        <a:lstStyle/>
        <a:p>
          <a:endParaRPr lang="en-CA"/>
        </a:p>
      </dgm:t>
    </dgm:pt>
    <dgm:pt modelId="{C2DC297C-E1BE-4E80-A434-A0444775FF58}" type="sibTrans" cxnId="{A867CC2C-5F12-490F-A426-606B08538402}">
      <dgm:prSet/>
      <dgm:spPr/>
      <dgm:t>
        <a:bodyPr/>
        <a:lstStyle/>
        <a:p>
          <a:endParaRPr lang="en-CA"/>
        </a:p>
      </dgm:t>
    </dgm:pt>
    <dgm:pt modelId="{12C08D1D-4783-4719-9CDF-59BF0AED68C6}">
      <dgm:prSet phldrT="[Text]"/>
      <dgm:spPr/>
      <dgm:t>
        <a:bodyPr anchor="ctr"/>
        <a:lstStyle/>
        <a:p>
          <a:pPr algn="just"/>
          <a:r>
            <a:rPr lang="es-MX" dirty="0" smtClean="0"/>
            <a:t>El creador puede modificar la obra con posterioridad, sin embargo es responsable del pago de daños y perjuicios causados a terceros. </a:t>
          </a:r>
        </a:p>
      </dgm:t>
    </dgm:pt>
    <dgm:pt modelId="{AC8145A0-E6C2-4FC5-AE87-051780EEA9FE}" type="parTrans" cxnId="{A51B94BA-15D8-4E1F-AB38-0A3A810915DD}">
      <dgm:prSet/>
      <dgm:spPr/>
      <dgm:t>
        <a:bodyPr/>
        <a:lstStyle/>
        <a:p>
          <a:endParaRPr lang="en-CA"/>
        </a:p>
      </dgm:t>
    </dgm:pt>
    <dgm:pt modelId="{29BD7884-AC8B-4C02-9685-883A1AC169F5}" type="sibTrans" cxnId="{A51B94BA-15D8-4E1F-AB38-0A3A810915DD}">
      <dgm:prSet/>
      <dgm:spPr/>
      <dgm:t>
        <a:bodyPr/>
        <a:lstStyle/>
        <a:p>
          <a:endParaRPr lang="en-CA"/>
        </a:p>
      </dgm:t>
    </dgm:pt>
    <dgm:pt modelId="{F0E4C893-365B-4901-ACB3-C79608A0A6E0}">
      <dgm:prSet phldrT="[Text]" custT="1"/>
      <dgm:spPr/>
      <dgm:t>
        <a:bodyPr anchor="ctr"/>
        <a:lstStyle/>
        <a:p>
          <a:r>
            <a:rPr lang="es-MX" sz="2400" dirty="0" smtClean="0"/>
            <a:t>Derecho de retracto</a:t>
          </a:r>
        </a:p>
      </dgm:t>
    </dgm:pt>
    <dgm:pt modelId="{5EF1C8A5-96A2-43C1-B38C-1215331507C3}" type="parTrans" cxnId="{035B8D22-2E1C-4234-B676-354B5FA1D70B}">
      <dgm:prSet/>
      <dgm:spPr/>
      <dgm:t>
        <a:bodyPr/>
        <a:lstStyle/>
        <a:p>
          <a:endParaRPr lang="en-CA"/>
        </a:p>
      </dgm:t>
    </dgm:pt>
    <dgm:pt modelId="{65601C1E-3B53-4AD0-92A9-85B1A8216B03}" type="sibTrans" cxnId="{035B8D22-2E1C-4234-B676-354B5FA1D70B}">
      <dgm:prSet/>
      <dgm:spPr/>
      <dgm:t>
        <a:bodyPr/>
        <a:lstStyle/>
        <a:p>
          <a:endParaRPr lang="en-CA"/>
        </a:p>
      </dgm:t>
    </dgm:pt>
    <dgm:pt modelId="{A1882325-F07D-432C-9829-292B7D7720DA}">
      <dgm:prSet phldrT="[Text]"/>
      <dgm:spPr/>
      <dgm:t>
        <a:bodyPr anchor="ctr"/>
        <a:lstStyle/>
        <a:p>
          <a:pPr algn="just"/>
          <a:r>
            <a:rPr lang="es-MX" dirty="0" smtClean="0"/>
            <a:t>El autor tiene la prerrogativa de retirar su obra del comercio.</a:t>
          </a:r>
        </a:p>
      </dgm:t>
    </dgm:pt>
    <dgm:pt modelId="{A2E8B187-EE01-4BEE-A2CD-7483B41596D4}" type="parTrans" cxnId="{7DB3066B-152D-4596-BA62-0662F41A9A81}">
      <dgm:prSet/>
      <dgm:spPr/>
      <dgm:t>
        <a:bodyPr/>
        <a:lstStyle/>
        <a:p>
          <a:endParaRPr lang="en-CA"/>
        </a:p>
      </dgm:t>
    </dgm:pt>
    <dgm:pt modelId="{AA217E17-9406-4DE4-9E2F-652D39AA44F1}" type="sibTrans" cxnId="{7DB3066B-152D-4596-BA62-0662F41A9A81}">
      <dgm:prSet/>
      <dgm:spPr/>
      <dgm:t>
        <a:bodyPr/>
        <a:lstStyle/>
        <a:p>
          <a:endParaRPr lang="en-CA"/>
        </a:p>
      </dgm:t>
    </dgm:pt>
    <dgm:pt modelId="{CF51BA08-A49C-48AF-888F-4735E6238C11}">
      <dgm:prSet phldrT="[Text]" custT="1"/>
      <dgm:spPr/>
      <dgm:t>
        <a:bodyPr anchor="ctr"/>
        <a:lstStyle/>
        <a:p>
          <a:r>
            <a:rPr lang="es-MX" sz="2400" dirty="0" smtClean="0"/>
            <a:t>Derecho de oposición</a:t>
          </a:r>
        </a:p>
      </dgm:t>
    </dgm:pt>
    <dgm:pt modelId="{FA4A241A-0005-4223-B430-D19246A26545}" type="parTrans" cxnId="{F3623970-7893-4139-A08F-2571476E5A52}">
      <dgm:prSet/>
      <dgm:spPr/>
      <dgm:t>
        <a:bodyPr/>
        <a:lstStyle/>
        <a:p>
          <a:endParaRPr lang="en-CA"/>
        </a:p>
      </dgm:t>
    </dgm:pt>
    <dgm:pt modelId="{E06D97FC-603A-4B8A-8284-A5570ED8C283}" type="sibTrans" cxnId="{F3623970-7893-4139-A08F-2571476E5A52}">
      <dgm:prSet/>
      <dgm:spPr/>
      <dgm:t>
        <a:bodyPr/>
        <a:lstStyle/>
        <a:p>
          <a:endParaRPr lang="en-CA"/>
        </a:p>
      </dgm:t>
    </dgm:pt>
    <dgm:pt modelId="{1EFB6340-47F7-4A7E-AB16-C92A0814CE71}">
      <dgm:prSet phldrT="[Text]"/>
      <dgm:spPr/>
      <dgm:t>
        <a:bodyPr anchor="ctr"/>
        <a:lstStyle/>
        <a:p>
          <a:pPr algn="just"/>
          <a:r>
            <a:rPr lang="es-MX" dirty="0" smtClean="0"/>
            <a:t>Impedir que se le atribuya una obra que no es de su autoría. </a:t>
          </a:r>
        </a:p>
      </dgm:t>
    </dgm:pt>
    <dgm:pt modelId="{FE4CFFFB-C182-4CB7-AA09-B614C14C32AD}" type="parTrans" cxnId="{FEC27610-D232-4241-9415-DE1D8F4FF5FD}">
      <dgm:prSet/>
      <dgm:spPr/>
      <dgm:t>
        <a:bodyPr/>
        <a:lstStyle/>
        <a:p>
          <a:endParaRPr lang="en-CA"/>
        </a:p>
      </dgm:t>
    </dgm:pt>
    <dgm:pt modelId="{DF22320D-AD69-4E5C-8FD8-B10F3FCB7819}" type="sibTrans" cxnId="{FEC27610-D232-4241-9415-DE1D8F4FF5FD}">
      <dgm:prSet/>
      <dgm:spPr/>
      <dgm:t>
        <a:bodyPr/>
        <a:lstStyle/>
        <a:p>
          <a:endParaRPr lang="en-CA"/>
        </a:p>
      </dgm:t>
    </dgm:pt>
    <dgm:pt modelId="{C84D37B3-3D48-47AB-910A-80404A389E35}" type="pres">
      <dgm:prSet presAssocID="{1C0647A3-3E91-4E2C-9705-5147A19D086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CA"/>
        </a:p>
      </dgm:t>
    </dgm:pt>
    <dgm:pt modelId="{A80B7987-E7A8-460E-8BBF-641E51E725EA}" type="pres">
      <dgm:prSet presAssocID="{61E04BBA-AC18-400B-8F03-D3342E9BF3A8}" presName="thickLine" presStyleLbl="alignNode1" presStyleIdx="0" presStyleCnt="1"/>
      <dgm:spPr/>
      <dgm:t>
        <a:bodyPr/>
        <a:lstStyle/>
        <a:p>
          <a:endParaRPr lang="en-CA"/>
        </a:p>
      </dgm:t>
    </dgm:pt>
    <dgm:pt modelId="{C46E0213-996A-472C-A464-40761345AA1A}" type="pres">
      <dgm:prSet presAssocID="{61E04BBA-AC18-400B-8F03-D3342E9BF3A8}" presName="horz1" presStyleCnt="0"/>
      <dgm:spPr/>
    </dgm:pt>
    <dgm:pt modelId="{D322AAB3-EC74-494C-AF8C-786D497312F8}" type="pres">
      <dgm:prSet presAssocID="{61E04BBA-AC18-400B-8F03-D3342E9BF3A8}" presName="tx1" presStyleLbl="revTx" presStyleIdx="0" presStyleCnt="13"/>
      <dgm:spPr/>
      <dgm:t>
        <a:bodyPr/>
        <a:lstStyle/>
        <a:p>
          <a:endParaRPr lang="en-CA"/>
        </a:p>
      </dgm:t>
    </dgm:pt>
    <dgm:pt modelId="{8A6F5EA7-1312-4C59-9AF3-FDD011ED311A}" type="pres">
      <dgm:prSet presAssocID="{61E04BBA-AC18-400B-8F03-D3342E9BF3A8}" presName="vert1" presStyleCnt="0"/>
      <dgm:spPr/>
    </dgm:pt>
    <dgm:pt modelId="{738C7AE3-E0C6-41D3-AF0F-57EFEDCABD40}" type="pres">
      <dgm:prSet presAssocID="{F3FEF0B1-A511-4A97-A0B5-324C278298A4}" presName="vertSpace2a" presStyleCnt="0"/>
      <dgm:spPr/>
    </dgm:pt>
    <dgm:pt modelId="{A376CB4D-06E2-4F2E-A53B-CECA1C5379B0}" type="pres">
      <dgm:prSet presAssocID="{F3FEF0B1-A511-4A97-A0B5-324C278298A4}" presName="horz2" presStyleCnt="0"/>
      <dgm:spPr/>
    </dgm:pt>
    <dgm:pt modelId="{2243633B-AE55-47AC-B3D1-831903CE49B7}" type="pres">
      <dgm:prSet presAssocID="{F3FEF0B1-A511-4A97-A0B5-324C278298A4}" presName="horzSpace2" presStyleCnt="0"/>
      <dgm:spPr/>
    </dgm:pt>
    <dgm:pt modelId="{62E3C204-2B5E-40D4-8C07-4EFA8B86D413}" type="pres">
      <dgm:prSet presAssocID="{F3FEF0B1-A511-4A97-A0B5-324C278298A4}" presName="tx2" presStyleLbl="revTx" presStyleIdx="1" presStyleCnt="13" custScaleY="101504"/>
      <dgm:spPr/>
      <dgm:t>
        <a:bodyPr/>
        <a:lstStyle/>
        <a:p>
          <a:endParaRPr lang="en-CA"/>
        </a:p>
      </dgm:t>
    </dgm:pt>
    <dgm:pt modelId="{008F2FDC-8638-4915-A98E-5C9904D6FFF2}" type="pres">
      <dgm:prSet presAssocID="{F3FEF0B1-A511-4A97-A0B5-324C278298A4}" presName="vert2" presStyleCnt="0"/>
      <dgm:spPr/>
    </dgm:pt>
    <dgm:pt modelId="{2792FD01-AB25-4351-B75F-BC87E70AC5B7}" type="pres">
      <dgm:prSet presAssocID="{B066E10B-3F30-4E1C-9DD8-1C3D78A10892}" presName="horz3" presStyleCnt="0"/>
      <dgm:spPr/>
    </dgm:pt>
    <dgm:pt modelId="{B5C41FF3-762A-4116-8114-6ACA964F88AB}" type="pres">
      <dgm:prSet presAssocID="{B066E10B-3F30-4E1C-9DD8-1C3D78A10892}" presName="horzSpace3" presStyleCnt="0"/>
      <dgm:spPr/>
    </dgm:pt>
    <dgm:pt modelId="{4564141C-5BF1-4622-BE6A-E0EE290EB413}" type="pres">
      <dgm:prSet presAssocID="{B066E10B-3F30-4E1C-9DD8-1C3D78A10892}" presName="tx3" presStyleLbl="revTx" presStyleIdx="2" presStyleCnt="13" custScaleX="121720" custLinFactNeighborX="-23344" custLinFactNeighborY="-1089"/>
      <dgm:spPr/>
      <dgm:t>
        <a:bodyPr/>
        <a:lstStyle/>
        <a:p>
          <a:endParaRPr lang="en-CA"/>
        </a:p>
      </dgm:t>
    </dgm:pt>
    <dgm:pt modelId="{C6755293-7D57-4119-8A2C-1E72A2433E3D}" type="pres">
      <dgm:prSet presAssocID="{B066E10B-3F30-4E1C-9DD8-1C3D78A10892}" presName="vert3" presStyleCnt="0"/>
      <dgm:spPr/>
    </dgm:pt>
    <dgm:pt modelId="{D87784E1-5037-407E-B8C2-8630B069A687}" type="pres">
      <dgm:prSet presAssocID="{F3FEF0B1-A511-4A97-A0B5-324C278298A4}" presName="thinLine2b" presStyleLbl="callout" presStyleIdx="0" presStyleCnt="6"/>
      <dgm:spPr/>
    </dgm:pt>
    <dgm:pt modelId="{5BA871A0-A7AA-47B9-847B-485081D8D2FA}" type="pres">
      <dgm:prSet presAssocID="{F3FEF0B1-A511-4A97-A0B5-324C278298A4}" presName="vertSpace2b" presStyleCnt="0"/>
      <dgm:spPr/>
    </dgm:pt>
    <dgm:pt modelId="{F96F8D01-B545-4F73-9FAC-D777F227171A}" type="pres">
      <dgm:prSet presAssocID="{5FE2EDD7-FE0C-437F-889F-1E690F128F02}" presName="horz2" presStyleCnt="0"/>
      <dgm:spPr/>
    </dgm:pt>
    <dgm:pt modelId="{04BBFF82-2316-41F7-9EB4-4075EA12607B}" type="pres">
      <dgm:prSet presAssocID="{5FE2EDD7-FE0C-437F-889F-1E690F128F02}" presName="horzSpace2" presStyleCnt="0"/>
      <dgm:spPr/>
    </dgm:pt>
    <dgm:pt modelId="{654F0CCB-218C-4366-B96F-6D6E9E771219}" type="pres">
      <dgm:prSet presAssocID="{5FE2EDD7-FE0C-437F-889F-1E690F128F02}" presName="tx2" presStyleLbl="revTx" presStyleIdx="3" presStyleCnt="13" custScaleY="101504"/>
      <dgm:spPr/>
      <dgm:t>
        <a:bodyPr/>
        <a:lstStyle/>
        <a:p>
          <a:endParaRPr lang="en-CA"/>
        </a:p>
      </dgm:t>
    </dgm:pt>
    <dgm:pt modelId="{C4BDE6F6-074D-4F7A-8F42-280B7D868194}" type="pres">
      <dgm:prSet presAssocID="{5FE2EDD7-FE0C-437F-889F-1E690F128F02}" presName="vert2" presStyleCnt="0"/>
      <dgm:spPr/>
    </dgm:pt>
    <dgm:pt modelId="{7C8044E4-F617-4653-A427-C4CA17F03FD9}" type="pres">
      <dgm:prSet presAssocID="{7100F95C-C523-480D-B12A-A2DA79AA9DAB}" presName="horz3" presStyleCnt="0"/>
      <dgm:spPr/>
    </dgm:pt>
    <dgm:pt modelId="{74AB87D8-E7C7-45A7-93AA-5571F055A4AE}" type="pres">
      <dgm:prSet presAssocID="{7100F95C-C523-480D-B12A-A2DA79AA9DAB}" presName="horzSpace3" presStyleCnt="0"/>
      <dgm:spPr/>
    </dgm:pt>
    <dgm:pt modelId="{D264A47B-DAA1-4A8A-9467-63BA6CC5754F}" type="pres">
      <dgm:prSet presAssocID="{7100F95C-C523-480D-B12A-A2DA79AA9DAB}" presName="tx3" presStyleLbl="revTx" presStyleIdx="4" presStyleCnt="13" custScaleX="121720" custLinFactNeighborX="-23344" custLinFactNeighborY="-1089"/>
      <dgm:spPr/>
      <dgm:t>
        <a:bodyPr/>
        <a:lstStyle/>
        <a:p>
          <a:endParaRPr lang="en-CA"/>
        </a:p>
      </dgm:t>
    </dgm:pt>
    <dgm:pt modelId="{18C84DE8-A8E0-4C42-B1AE-51A0EDC35F07}" type="pres">
      <dgm:prSet presAssocID="{7100F95C-C523-480D-B12A-A2DA79AA9DAB}" presName="vert3" presStyleCnt="0"/>
      <dgm:spPr/>
    </dgm:pt>
    <dgm:pt modelId="{7B2EF7AE-1A02-4B66-BAF7-427B22FA5242}" type="pres">
      <dgm:prSet presAssocID="{5FE2EDD7-FE0C-437F-889F-1E690F128F02}" presName="thinLine2b" presStyleLbl="callout" presStyleIdx="1" presStyleCnt="6"/>
      <dgm:spPr/>
    </dgm:pt>
    <dgm:pt modelId="{0A42F2ED-3CF7-4E22-BA72-6AE01F25787B}" type="pres">
      <dgm:prSet presAssocID="{5FE2EDD7-FE0C-437F-889F-1E690F128F02}" presName="vertSpace2b" presStyleCnt="0"/>
      <dgm:spPr/>
    </dgm:pt>
    <dgm:pt modelId="{24275BC2-67AD-4B1A-80FA-9E63C6AEFFA7}" type="pres">
      <dgm:prSet presAssocID="{37EA594C-7314-4B59-BA33-75680A3F7447}" presName="horz2" presStyleCnt="0"/>
      <dgm:spPr/>
    </dgm:pt>
    <dgm:pt modelId="{88CC70AC-8C7A-4EF7-B223-45717824AB33}" type="pres">
      <dgm:prSet presAssocID="{37EA594C-7314-4B59-BA33-75680A3F7447}" presName="horzSpace2" presStyleCnt="0"/>
      <dgm:spPr/>
    </dgm:pt>
    <dgm:pt modelId="{AB05B312-EB8B-40A7-8DA5-6F2DBE14A993}" type="pres">
      <dgm:prSet presAssocID="{37EA594C-7314-4B59-BA33-75680A3F7447}" presName="tx2" presStyleLbl="revTx" presStyleIdx="5" presStyleCnt="13" custScaleY="101504"/>
      <dgm:spPr/>
      <dgm:t>
        <a:bodyPr/>
        <a:lstStyle/>
        <a:p>
          <a:endParaRPr lang="en-CA"/>
        </a:p>
      </dgm:t>
    </dgm:pt>
    <dgm:pt modelId="{3BD24B8E-6C47-42C8-828F-2AC1DF040D6D}" type="pres">
      <dgm:prSet presAssocID="{37EA594C-7314-4B59-BA33-75680A3F7447}" presName="vert2" presStyleCnt="0"/>
      <dgm:spPr/>
    </dgm:pt>
    <dgm:pt modelId="{C524F55D-9027-40A2-B233-FFE947863672}" type="pres">
      <dgm:prSet presAssocID="{540C91A0-4794-4FBE-8151-9347B3B05B52}" presName="horz3" presStyleCnt="0"/>
      <dgm:spPr/>
    </dgm:pt>
    <dgm:pt modelId="{74626B30-CB05-4953-8B48-AA424163A5BB}" type="pres">
      <dgm:prSet presAssocID="{540C91A0-4794-4FBE-8151-9347B3B05B52}" presName="horzSpace3" presStyleCnt="0"/>
      <dgm:spPr/>
    </dgm:pt>
    <dgm:pt modelId="{EC3E23AA-82C0-4752-895D-4CAA4E54E0F9}" type="pres">
      <dgm:prSet presAssocID="{540C91A0-4794-4FBE-8151-9347B3B05B52}" presName="tx3" presStyleLbl="revTx" presStyleIdx="6" presStyleCnt="13" custScaleX="121720" custLinFactNeighborX="-23344" custLinFactNeighborY="-1089"/>
      <dgm:spPr/>
      <dgm:t>
        <a:bodyPr/>
        <a:lstStyle/>
        <a:p>
          <a:endParaRPr lang="en-CA"/>
        </a:p>
      </dgm:t>
    </dgm:pt>
    <dgm:pt modelId="{7B5FE6EE-088C-4345-90A6-72A8DA825775}" type="pres">
      <dgm:prSet presAssocID="{540C91A0-4794-4FBE-8151-9347B3B05B52}" presName="vert3" presStyleCnt="0"/>
      <dgm:spPr/>
    </dgm:pt>
    <dgm:pt modelId="{336F2187-99F9-411F-A9EA-5C58E5F57EBD}" type="pres">
      <dgm:prSet presAssocID="{37EA594C-7314-4B59-BA33-75680A3F7447}" presName="thinLine2b" presStyleLbl="callout" presStyleIdx="2" presStyleCnt="6"/>
      <dgm:spPr/>
    </dgm:pt>
    <dgm:pt modelId="{830544E9-ADC4-4330-8E89-BBD111B2B1E4}" type="pres">
      <dgm:prSet presAssocID="{37EA594C-7314-4B59-BA33-75680A3F7447}" presName="vertSpace2b" presStyleCnt="0"/>
      <dgm:spPr/>
    </dgm:pt>
    <dgm:pt modelId="{C8BA51A1-23C2-4490-ADEB-792A750E1538}" type="pres">
      <dgm:prSet presAssocID="{40510F8B-D558-4934-ABFE-A125DA951530}" presName="horz2" presStyleCnt="0"/>
      <dgm:spPr/>
    </dgm:pt>
    <dgm:pt modelId="{7BF9193D-7B7E-425C-8685-E8E31971D044}" type="pres">
      <dgm:prSet presAssocID="{40510F8B-D558-4934-ABFE-A125DA951530}" presName="horzSpace2" presStyleCnt="0"/>
      <dgm:spPr/>
    </dgm:pt>
    <dgm:pt modelId="{672421CB-9AFC-4417-94CA-04FDBC63B7F8}" type="pres">
      <dgm:prSet presAssocID="{40510F8B-D558-4934-ABFE-A125DA951530}" presName="tx2" presStyleLbl="revTx" presStyleIdx="7" presStyleCnt="13" custScaleY="101504"/>
      <dgm:spPr/>
      <dgm:t>
        <a:bodyPr/>
        <a:lstStyle/>
        <a:p>
          <a:endParaRPr lang="en-CA"/>
        </a:p>
      </dgm:t>
    </dgm:pt>
    <dgm:pt modelId="{9F003E7C-4EDF-4429-B9E8-FEDB3FBEFE8A}" type="pres">
      <dgm:prSet presAssocID="{40510F8B-D558-4934-ABFE-A125DA951530}" presName="vert2" presStyleCnt="0"/>
      <dgm:spPr/>
    </dgm:pt>
    <dgm:pt modelId="{88CE5307-060E-45B5-9C42-663DF7D213FA}" type="pres">
      <dgm:prSet presAssocID="{12C08D1D-4783-4719-9CDF-59BF0AED68C6}" presName="horz3" presStyleCnt="0"/>
      <dgm:spPr/>
    </dgm:pt>
    <dgm:pt modelId="{24B19C32-E11E-4EB6-BB0B-07A0E033C382}" type="pres">
      <dgm:prSet presAssocID="{12C08D1D-4783-4719-9CDF-59BF0AED68C6}" presName="horzSpace3" presStyleCnt="0"/>
      <dgm:spPr/>
    </dgm:pt>
    <dgm:pt modelId="{B45C5947-4655-4B08-9710-2765DECD3CBD}" type="pres">
      <dgm:prSet presAssocID="{12C08D1D-4783-4719-9CDF-59BF0AED68C6}" presName="tx3" presStyleLbl="revTx" presStyleIdx="8" presStyleCnt="13" custScaleX="121720" custLinFactNeighborX="-23344" custLinFactNeighborY="-1089"/>
      <dgm:spPr/>
      <dgm:t>
        <a:bodyPr/>
        <a:lstStyle/>
        <a:p>
          <a:endParaRPr lang="en-CA"/>
        </a:p>
      </dgm:t>
    </dgm:pt>
    <dgm:pt modelId="{04AA594F-ABD4-4569-8AF5-94887088E412}" type="pres">
      <dgm:prSet presAssocID="{12C08D1D-4783-4719-9CDF-59BF0AED68C6}" presName="vert3" presStyleCnt="0"/>
      <dgm:spPr/>
    </dgm:pt>
    <dgm:pt modelId="{E22BE4B5-B737-40D7-88E0-44D70A8806A2}" type="pres">
      <dgm:prSet presAssocID="{40510F8B-D558-4934-ABFE-A125DA951530}" presName="thinLine2b" presStyleLbl="callout" presStyleIdx="3" presStyleCnt="6"/>
      <dgm:spPr/>
    </dgm:pt>
    <dgm:pt modelId="{E5706ABB-1CFC-4839-8EBD-21E1DE946C83}" type="pres">
      <dgm:prSet presAssocID="{40510F8B-D558-4934-ABFE-A125DA951530}" presName="vertSpace2b" presStyleCnt="0"/>
      <dgm:spPr/>
    </dgm:pt>
    <dgm:pt modelId="{70D12494-5B2B-41BD-890F-6B0BD6FE454E}" type="pres">
      <dgm:prSet presAssocID="{F0E4C893-365B-4901-ACB3-C79608A0A6E0}" presName="horz2" presStyleCnt="0"/>
      <dgm:spPr/>
    </dgm:pt>
    <dgm:pt modelId="{4CA69010-524C-4022-AB53-37FD7C1A8644}" type="pres">
      <dgm:prSet presAssocID="{F0E4C893-365B-4901-ACB3-C79608A0A6E0}" presName="horzSpace2" presStyleCnt="0"/>
      <dgm:spPr/>
    </dgm:pt>
    <dgm:pt modelId="{0CE4DD99-13A2-4896-9F6E-79956CB257D2}" type="pres">
      <dgm:prSet presAssocID="{F0E4C893-365B-4901-ACB3-C79608A0A6E0}" presName="tx2" presStyleLbl="revTx" presStyleIdx="9" presStyleCnt="13" custScaleY="101504"/>
      <dgm:spPr/>
      <dgm:t>
        <a:bodyPr/>
        <a:lstStyle/>
        <a:p>
          <a:endParaRPr lang="en-CA"/>
        </a:p>
      </dgm:t>
    </dgm:pt>
    <dgm:pt modelId="{B8354FF7-AA60-495C-9D4D-3CB990C8D04C}" type="pres">
      <dgm:prSet presAssocID="{F0E4C893-365B-4901-ACB3-C79608A0A6E0}" presName="vert2" presStyleCnt="0"/>
      <dgm:spPr/>
    </dgm:pt>
    <dgm:pt modelId="{6792F4F5-EAEE-4B49-AA9C-B043B2EE01ED}" type="pres">
      <dgm:prSet presAssocID="{A1882325-F07D-432C-9829-292B7D7720DA}" presName="horz3" presStyleCnt="0"/>
      <dgm:spPr/>
    </dgm:pt>
    <dgm:pt modelId="{DB54AC6E-DCF3-4385-8BB7-418A980FDDE3}" type="pres">
      <dgm:prSet presAssocID="{A1882325-F07D-432C-9829-292B7D7720DA}" presName="horzSpace3" presStyleCnt="0"/>
      <dgm:spPr/>
    </dgm:pt>
    <dgm:pt modelId="{592A329C-9D5D-4B1C-B212-CFA1B3680F86}" type="pres">
      <dgm:prSet presAssocID="{A1882325-F07D-432C-9829-292B7D7720DA}" presName="tx3" presStyleLbl="revTx" presStyleIdx="10" presStyleCnt="13" custScaleX="121720" custLinFactNeighborX="-23344" custLinFactNeighborY="-1089"/>
      <dgm:spPr/>
      <dgm:t>
        <a:bodyPr/>
        <a:lstStyle/>
        <a:p>
          <a:endParaRPr lang="en-CA"/>
        </a:p>
      </dgm:t>
    </dgm:pt>
    <dgm:pt modelId="{07B50860-82DB-43A2-9D1F-AAAB0AF34226}" type="pres">
      <dgm:prSet presAssocID="{A1882325-F07D-432C-9829-292B7D7720DA}" presName="vert3" presStyleCnt="0"/>
      <dgm:spPr/>
    </dgm:pt>
    <dgm:pt modelId="{F0EC38B6-786E-4BCD-9DDB-F651A2D4CC24}" type="pres">
      <dgm:prSet presAssocID="{F0E4C893-365B-4901-ACB3-C79608A0A6E0}" presName="thinLine2b" presStyleLbl="callout" presStyleIdx="4" presStyleCnt="6"/>
      <dgm:spPr/>
    </dgm:pt>
    <dgm:pt modelId="{BA610CE9-2125-497E-8D24-6D606C48CEA6}" type="pres">
      <dgm:prSet presAssocID="{F0E4C893-365B-4901-ACB3-C79608A0A6E0}" presName="vertSpace2b" presStyleCnt="0"/>
      <dgm:spPr/>
    </dgm:pt>
    <dgm:pt modelId="{97F09B3E-9CEA-413D-A113-F1CD79C4CC7E}" type="pres">
      <dgm:prSet presAssocID="{CF51BA08-A49C-48AF-888F-4735E6238C11}" presName="horz2" presStyleCnt="0"/>
      <dgm:spPr/>
    </dgm:pt>
    <dgm:pt modelId="{7FA7FEA6-9B2A-46B9-A228-C13A36988D35}" type="pres">
      <dgm:prSet presAssocID="{CF51BA08-A49C-48AF-888F-4735E6238C11}" presName="horzSpace2" presStyleCnt="0"/>
      <dgm:spPr/>
    </dgm:pt>
    <dgm:pt modelId="{24890AEE-C074-40BA-A4E8-67B87A700534}" type="pres">
      <dgm:prSet presAssocID="{CF51BA08-A49C-48AF-888F-4735E6238C11}" presName="tx2" presStyleLbl="revTx" presStyleIdx="11" presStyleCnt="13" custScaleY="101504"/>
      <dgm:spPr/>
      <dgm:t>
        <a:bodyPr/>
        <a:lstStyle/>
        <a:p>
          <a:endParaRPr lang="en-CA"/>
        </a:p>
      </dgm:t>
    </dgm:pt>
    <dgm:pt modelId="{A8F809B7-F56E-42BB-877D-B0B12921D2AF}" type="pres">
      <dgm:prSet presAssocID="{CF51BA08-A49C-48AF-888F-4735E6238C11}" presName="vert2" presStyleCnt="0"/>
      <dgm:spPr/>
    </dgm:pt>
    <dgm:pt modelId="{E0C208EA-35EF-4B70-A5EC-8016858B7924}" type="pres">
      <dgm:prSet presAssocID="{1EFB6340-47F7-4A7E-AB16-C92A0814CE71}" presName="horz3" presStyleCnt="0"/>
      <dgm:spPr/>
    </dgm:pt>
    <dgm:pt modelId="{4815EDF1-8FDC-44D4-BCEE-47189852C192}" type="pres">
      <dgm:prSet presAssocID="{1EFB6340-47F7-4A7E-AB16-C92A0814CE71}" presName="horzSpace3" presStyleCnt="0"/>
      <dgm:spPr/>
    </dgm:pt>
    <dgm:pt modelId="{2B62EDAE-CDA5-4ADA-8A46-51352077F835}" type="pres">
      <dgm:prSet presAssocID="{1EFB6340-47F7-4A7E-AB16-C92A0814CE71}" presName="tx3" presStyleLbl="revTx" presStyleIdx="12" presStyleCnt="13" custScaleX="121720" custLinFactNeighborX="-23344" custLinFactNeighborY="-1089"/>
      <dgm:spPr/>
      <dgm:t>
        <a:bodyPr/>
        <a:lstStyle/>
        <a:p>
          <a:endParaRPr lang="en-CA"/>
        </a:p>
      </dgm:t>
    </dgm:pt>
    <dgm:pt modelId="{8E82D85B-7CD9-49DF-A424-1C8D881DFA22}" type="pres">
      <dgm:prSet presAssocID="{1EFB6340-47F7-4A7E-AB16-C92A0814CE71}" presName="vert3" presStyleCnt="0"/>
      <dgm:spPr/>
    </dgm:pt>
    <dgm:pt modelId="{7E5D46A1-4EFB-4DE6-9ED2-80BE0583EE2D}" type="pres">
      <dgm:prSet presAssocID="{CF51BA08-A49C-48AF-888F-4735E6238C11}" presName="thinLine2b" presStyleLbl="callout" presStyleIdx="5" presStyleCnt="6"/>
      <dgm:spPr/>
    </dgm:pt>
    <dgm:pt modelId="{CB1E7BFF-118C-4F2C-8895-952B8B837F31}" type="pres">
      <dgm:prSet presAssocID="{CF51BA08-A49C-48AF-888F-4735E6238C11}" presName="vertSpace2b" presStyleCnt="0"/>
      <dgm:spPr/>
    </dgm:pt>
  </dgm:ptLst>
  <dgm:cxnLst>
    <dgm:cxn modelId="{BE58093D-FCF5-4377-87AA-7198A505D0F2}" type="presOf" srcId="{1C0647A3-3E91-4E2C-9705-5147A19D086F}" destId="{C84D37B3-3D48-47AB-910A-80404A389E35}" srcOrd="0" destOrd="0" presId="urn:microsoft.com/office/officeart/2008/layout/LinedList"/>
    <dgm:cxn modelId="{035B8D22-2E1C-4234-B676-354B5FA1D70B}" srcId="{61E04BBA-AC18-400B-8F03-D3342E9BF3A8}" destId="{F0E4C893-365B-4901-ACB3-C79608A0A6E0}" srcOrd="4" destOrd="0" parTransId="{5EF1C8A5-96A2-43C1-B38C-1215331507C3}" sibTransId="{65601C1E-3B53-4AD0-92A9-85B1A8216B03}"/>
    <dgm:cxn modelId="{1D3B5800-36ED-49FB-9F71-1A8853A93308}" type="presOf" srcId="{540C91A0-4794-4FBE-8151-9347B3B05B52}" destId="{EC3E23AA-82C0-4752-895D-4CAA4E54E0F9}" srcOrd="0" destOrd="0" presId="urn:microsoft.com/office/officeart/2008/layout/LinedList"/>
    <dgm:cxn modelId="{FEC27610-D232-4241-9415-DE1D8F4FF5FD}" srcId="{CF51BA08-A49C-48AF-888F-4735E6238C11}" destId="{1EFB6340-47F7-4A7E-AB16-C92A0814CE71}" srcOrd="0" destOrd="0" parTransId="{FE4CFFFB-C182-4CB7-AA09-B614C14C32AD}" sibTransId="{DF22320D-AD69-4E5C-8FD8-B10F3FCB7819}"/>
    <dgm:cxn modelId="{07A43987-BB4F-446A-8CF2-EB4ECA7527F3}" srcId="{37EA594C-7314-4B59-BA33-75680A3F7447}" destId="{540C91A0-4794-4FBE-8151-9347B3B05B52}" srcOrd="0" destOrd="0" parTransId="{E248E27A-82FD-407A-BBE4-5C210D286C2A}" sibTransId="{488549E2-AFC9-4E0D-A8FF-50E027383227}"/>
    <dgm:cxn modelId="{79265621-C610-4B55-A59C-D89E0606A658}" type="presOf" srcId="{1EFB6340-47F7-4A7E-AB16-C92A0814CE71}" destId="{2B62EDAE-CDA5-4ADA-8A46-51352077F835}" srcOrd="0" destOrd="0" presId="urn:microsoft.com/office/officeart/2008/layout/LinedList"/>
    <dgm:cxn modelId="{315C2F6A-29A0-4CDD-99BB-49CD9131AF5C}" type="presOf" srcId="{B066E10B-3F30-4E1C-9DD8-1C3D78A10892}" destId="{4564141C-5BF1-4622-BE6A-E0EE290EB413}" srcOrd="0" destOrd="0" presId="urn:microsoft.com/office/officeart/2008/layout/LinedList"/>
    <dgm:cxn modelId="{8C6B82B8-15E4-42CC-9C06-1A300D2D441D}" type="presOf" srcId="{37EA594C-7314-4B59-BA33-75680A3F7447}" destId="{AB05B312-EB8B-40A7-8DA5-6F2DBE14A993}" srcOrd="0" destOrd="0" presId="urn:microsoft.com/office/officeart/2008/layout/LinedList"/>
    <dgm:cxn modelId="{CF0FBE24-36F0-491B-A4E7-F1C84660CB07}" type="presOf" srcId="{7100F95C-C523-480D-B12A-A2DA79AA9DAB}" destId="{D264A47B-DAA1-4A8A-9467-63BA6CC5754F}" srcOrd="0" destOrd="0" presId="urn:microsoft.com/office/officeart/2008/layout/LinedList"/>
    <dgm:cxn modelId="{559029F6-63B0-4653-A6C0-99920FC041D0}" srcId="{5FE2EDD7-FE0C-437F-889F-1E690F128F02}" destId="{7100F95C-C523-480D-B12A-A2DA79AA9DAB}" srcOrd="0" destOrd="0" parTransId="{F79952A8-B623-4116-A537-26AE9ED15FD3}" sibTransId="{63B02D91-4907-4F71-942F-B5C3BA6A8C06}"/>
    <dgm:cxn modelId="{58035CA9-79AD-4282-94CA-4D63B442C2D5}" type="presOf" srcId="{12C08D1D-4783-4719-9CDF-59BF0AED68C6}" destId="{B45C5947-4655-4B08-9710-2765DECD3CBD}" srcOrd="0" destOrd="0" presId="urn:microsoft.com/office/officeart/2008/layout/LinedList"/>
    <dgm:cxn modelId="{13FD522F-2766-4B6A-BEBE-EE4A603FA863}" srcId="{61E04BBA-AC18-400B-8F03-D3342E9BF3A8}" destId="{5FE2EDD7-FE0C-437F-889F-1E690F128F02}" srcOrd="1" destOrd="0" parTransId="{2327F484-2742-4908-AFA5-E3868185642A}" sibTransId="{E6CFD2C4-E936-4990-BB89-4C20B9C8C3BA}"/>
    <dgm:cxn modelId="{0498F4E8-DDDB-4216-BBF9-FC273C35CFAC}" srcId="{1C0647A3-3E91-4E2C-9705-5147A19D086F}" destId="{61E04BBA-AC18-400B-8F03-D3342E9BF3A8}" srcOrd="0" destOrd="0" parTransId="{096AF278-E7E2-4769-B108-4E68335F5439}" sibTransId="{05EFE7A6-2350-4092-8350-96C024A988C2}"/>
    <dgm:cxn modelId="{DFCF3D83-56DE-4B64-89B1-8FD3D7391BE7}" type="presOf" srcId="{61E04BBA-AC18-400B-8F03-D3342E9BF3A8}" destId="{D322AAB3-EC74-494C-AF8C-786D497312F8}" srcOrd="0" destOrd="0" presId="urn:microsoft.com/office/officeart/2008/layout/LinedList"/>
    <dgm:cxn modelId="{7A413E31-59D8-4C17-AAB4-9844BF00906B}" srcId="{F3FEF0B1-A511-4A97-A0B5-324C278298A4}" destId="{B066E10B-3F30-4E1C-9DD8-1C3D78A10892}" srcOrd="0" destOrd="0" parTransId="{ABD2A619-3CE7-49E3-9BAC-E9AEA8F61D83}" sibTransId="{49C69F5F-925B-44B6-8BFA-34C4E2375FA2}"/>
    <dgm:cxn modelId="{E6D8CC65-A6D2-4944-8CA9-02CE0B4F04A1}" srcId="{61E04BBA-AC18-400B-8F03-D3342E9BF3A8}" destId="{37EA594C-7314-4B59-BA33-75680A3F7447}" srcOrd="2" destOrd="0" parTransId="{A35CF944-72AC-41B1-B69B-B8D20E7E4D03}" sibTransId="{F3612DF7-24BF-4E78-80AC-679DC52E948D}"/>
    <dgm:cxn modelId="{3516D74E-5DE1-4851-A479-269F41AA45AA}" type="presOf" srcId="{F3FEF0B1-A511-4A97-A0B5-324C278298A4}" destId="{62E3C204-2B5E-40D4-8C07-4EFA8B86D413}" srcOrd="0" destOrd="0" presId="urn:microsoft.com/office/officeart/2008/layout/LinedList"/>
    <dgm:cxn modelId="{A867CC2C-5F12-490F-A426-606B08538402}" srcId="{61E04BBA-AC18-400B-8F03-D3342E9BF3A8}" destId="{40510F8B-D558-4934-ABFE-A125DA951530}" srcOrd="3" destOrd="0" parTransId="{7AA8576C-4AE1-4C52-99B6-A22D21ADD8F2}" sibTransId="{C2DC297C-E1BE-4E80-A434-A0444775FF58}"/>
    <dgm:cxn modelId="{947D25A8-B3F8-4462-A415-9D20316EBBF1}" srcId="{61E04BBA-AC18-400B-8F03-D3342E9BF3A8}" destId="{F3FEF0B1-A511-4A97-A0B5-324C278298A4}" srcOrd="0" destOrd="0" parTransId="{7F919EB0-136C-41B0-BEFF-9D7A9E06F4B9}" sibTransId="{F10E48C2-DBB7-4502-A183-B03F4A885280}"/>
    <dgm:cxn modelId="{EA23C150-748C-4F60-8B98-0D1370D0F144}" type="presOf" srcId="{A1882325-F07D-432C-9829-292B7D7720DA}" destId="{592A329C-9D5D-4B1C-B212-CFA1B3680F86}" srcOrd="0" destOrd="0" presId="urn:microsoft.com/office/officeart/2008/layout/LinedList"/>
    <dgm:cxn modelId="{40E3FFD8-5BC1-43A5-B64D-E6EEEC40347F}" type="presOf" srcId="{F0E4C893-365B-4901-ACB3-C79608A0A6E0}" destId="{0CE4DD99-13A2-4896-9F6E-79956CB257D2}" srcOrd="0" destOrd="0" presId="urn:microsoft.com/office/officeart/2008/layout/LinedList"/>
    <dgm:cxn modelId="{7DB3066B-152D-4596-BA62-0662F41A9A81}" srcId="{F0E4C893-365B-4901-ACB3-C79608A0A6E0}" destId="{A1882325-F07D-432C-9829-292B7D7720DA}" srcOrd="0" destOrd="0" parTransId="{A2E8B187-EE01-4BEE-A2CD-7483B41596D4}" sibTransId="{AA217E17-9406-4DE4-9E2F-652D39AA44F1}"/>
    <dgm:cxn modelId="{A51B94BA-15D8-4E1F-AB38-0A3A810915DD}" srcId="{40510F8B-D558-4934-ABFE-A125DA951530}" destId="{12C08D1D-4783-4719-9CDF-59BF0AED68C6}" srcOrd="0" destOrd="0" parTransId="{AC8145A0-E6C2-4FC5-AE87-051780EEA9FE}" sibTransId="{29BD7884-AC8B-4C02-9685-883A1AC169F5}"/>
    <dgm:cxn modelId="{282D0ED7-5C40-4A36-888F-4157C6C17ABF}" type="presOf" srcId="{CF51BA08-A49C-48AF-888F-4735E6238C11}" destId="{24890AEE-C074-40BA-A4E8-67B87A700534}" srcOrd="0" destOrd="0" presId="urn:microsoft.com/office/officeart/2008/layout/LinedList"/>
    <dgm:cxn modelId="{54E667E1-F66B-44D6-914F-BBA3DCF321FD}" type="presOf" srcId="{40510F8B-D558-4934-ABFE-A125DA951530}" destId="{672421CB-9AFC-4417-94CA-04FDBC63B7F8}" srcOrd="0" destOrd="0" presId="urn:microsoft.com/office/officeart/2008/layout/LinedList"/>
    <dgm:cxn modelId="{E8FFB67D-C5C5-4741-9C35-E7FF5FD363A4}" type="presOf" srcId="{5FE2EDD7-FE0C-437F-889F-1E690F128F02}" destId="{654F0CCB-218C-4366-B96F-6D6E9E771219}" srcOrd="0" destOrd="0" presId="urn:microsoft.com/office/officeart/2008/layout/LinedList"/>
    <dgm:cxn modelId="{F3623970-7893-4139-A08F-2571476E5A52}" srcId="{61E04BBA-AC18-400B-8F03-D3342E9BF3A8}" destId="{CF51BA08-A49C-48AF-888F-4735E6238C11}" srcOrd="5" destOrd="0" parTransId="{FA4A241A-0005-4223-B430-D19246A26545}" sibTransId="{E06D97FC-603A-4B8A-8284-A5570ED8C283}"/>
    <dgm:cxn modelId="{CD86A224-D38A-47C2-BA82-6BACF1AD988B}" type="presParOf" srcId="{C84D37B3-3D48-47AB-910A-80404A389E35}" destId="{A80B7987-E7A8-460E-8BBF-641E51E725EA}" srcOrd="0" destOrd="0" presId="urn:microsoft.com/office/officeart/2008/layout/LinedList"/>
    <dgm:cxn modelId="{C3D6FB23-2F02-451F-86FA-62A362D5E43A}" type="presParOf" srcId="{C84D37B3-3D48-47AB-910A-80404A389E35}" destId="{C46E0213-996A-472C-A464-40761345AA1A}" srcOrd="1" destOrd="0" presId="urn:microsoft.com/office/officeart/2008/layout/LinedList"/>
    <dgm:cxn modelId="{5C073A78-72EF-47E3-817B-1A0029E27C9F}" type="presParOf" srcId="{C46E0213-996A-472C-A464-40761345AA1A}" destId="{D322AAB3-EC74-494C-AF8C-786D497312F8}" srcOrd="0" destOrd="0" presId="urn:microsoft.com/office/officeart/2008/layout/LinedList"/>
    <dgm:cxn modelId="{EE73C20E-0B49-4F5D-8290-8264F773D074}" type="presParOf" srcId="{C46E0213-996A-472C-A464-40761345AA1A}" destId="{8A6F5EA7-1312-4C59-9AF3-FDD011ED311A}" srcOrd="1" destOrd="0" presId="urn:microsoft.com/office/officeart/2008/layout/LinedList"/>
    <dgm:cxn modelId="{BC2841F7-44DE-4192-9EA4-B159489B1F7B}" type="presParOf" srcId="{8A6F5EA7-1312-4C59-9AF3-FDD011ED311A}" destId="{738C7AE3-E0C6-41D3-AF0F-57EFEDCABD40}" srcOrd="0" destOrd="0" presId="urn:microsoft.com/office/officeart/2008/layout/LinedList"/>
    <dgm:cxn modelId="{C69EDC3A-44AB-4B59-B6C8-2BC0DB977335}" type="presParOf" srcId="{8A6F5EA7-1312-4C59-9AF3-FDD011ED311A}" destId="{A376CB4D-06E2-4F2E-A53B-CECA1C5379B0}" srcOrd="1" destOrd="0" presId="urn:microsoft.com/office/officeart/2008/layout/LinedList"/>
    <dgm:cxn modelId="{9D6B856E-C980-47D0-A0A4-AE454A1138E9}" type="presParOf" srcId="{A376CB4D-06E2-4F2E-A53B-CECA1C5379B0}" destId="{2243633B-AE55-47AC-B3D1-831903CE49B7}" srcOrd="0" destOrd="0" presId="urn:microsoft.com/office/officeart/2008/layout/LinedList"/>
    <dgm:cxn modelId="{6BB1FE4F-3C50-4BC3-A0F4-B302BF7E2996}" type="presParOf" srcId="{A376CB4D-06E2-4F2E-A53B-CECA1C5379B0}" destId="{62E3C204-2B5E-40D4-8C07-4EFA8B86D413}" srcOrd="1" destOrd="0" presId="urn:microsoft.com/office/officeart/2008/layout/LinedList"/>
    <dgm:cxn modelId="{4009600E-3935-4F17-B8C6-BFFE8250CA56}" type="presParOf" srcId="{A376CB4D-06E2-4F2E-A53B-CECA1C5379B0}" destId="{008F2FDC-8638-4915-A98E-5C9904D6FFF2}" srcOrd="2" destOrd="0" presId="urn:microsoft.com/office/officeart/2008/layout/LinedList"/>
    <dgm:cxn modelId="{831CDFFB-5A75-493F-ADF5-DF5991728666}" type="presParOf" srcId="{008F2FDC-8638-4915-A98E-5C9904D6FFF2}" destId="{2792FD01-AB25-4351-B75F-BC87E70AC5B7}" srcOrd="0" destOrd="0" presId="urn:microsoft.com/office/officeart/2008/layout/LinedList"/>
    <dgm:cxn modelId="{F3542762-E63D-475B-AC46-4BE981D41BAF}" type="presParOf" srcId="{2792FD01-AB25-4351-B75F-BC87E70AC5B7}" destId="{B5C41FF3-762A-4116-8114-6ACA964F88AB}" srcOrd="0" destOrd="0" presId="urn:microsoft.com/office/officeart/2008/layout/LinedList"/>
    <dgm:cxn modelId="{B0DCBA46-BDD6-4D61-BE05-6F53511D08A1}" type="presParOf" srcId="{2792FD01-AB25-4351-B75F-BC87E70AC5B7}" destId="{4564141C-5BF1-4622-BE6A-E0EE290EB413}" srcOrd="1" destOrd="0" presId="urn:microsoft.com/office/officeart/2008/layout/LinedList"/>
    <dgm:cxn modelId="{3F9E92CC-99F6-4128-A18A-24CEAAE4F3C5}" type="presParOf" srcId="{2792FD01-AB25-4351-B75F-BC87E70AC5B7}" destId="{C6755293-7D57-4119-8A2C-1E72A2433E3D}" srcOrd="2" destOrd="0" presId="urn:microsoft.com/office/officeart/2008/layout/LinedList"/>
    <dgm:cxn modelId="{6C95FB3E-2DA3-47E0-9C03-FFD432232633}" type="presParOf" srcId="{8A6F5EA7-1312-4C59-9AF3-FDD011ED311A}" destId="{D87784E1-5037-407E-B8C2-8630B069A687}" srcOrd="2" destOrd="0" presId="urn:microsoft.com/office/officeart/2008/layout/LinedList"/>
    <dgm:cxn modelId="{127F6A13-2047-469F-86DB-68BB29242439}" type="presParOf" srcId="{8A6F5EA7-1312-4C59-9AF3-FDD011ED311A}" destId="{5BA871A0-A7AA-47B9-847B-485081D8D2FA}" srcOrd="3" destOrd="0" presId="urn:microsoft.com/office/officeart/2008/layout/LinedList"/>
    <dgm:cxn modelId="{B620C93F-45F3-4DD9-AC34-812E107283DB}" type="presParOf" srcId="{8A6F5EA7-1312-4C59-9AF3-FDD011ED311A}" destId="{F96F8D01-B545-4F73-9FAC-D777F227171A}" srcOrd="4" destOrd="0" presId="urn:microsoft.com/office/officeart/2008/layout/LinedList"/>
    <dgm:cxn modelId="{617A8824-978E-4055-9537-FD4E98414F1C}" type="presParOf" srcId="{F96F8D01-B545-4F73-9FAC-D777F227171A}" destId="{04BBFF82-2316-41F7-9EB4-4075EA12607B}" srcOrd="0" destOrd="0" presId="urn:microsoft.com/office/officeart/2008/layout/LinedList"/>
    <dgm:cxn modelId="{2EFE73F7-F221-4F09-A45B-C12AFF6803BE}" type="presParOf" srcId="{F96F8D01-B545-4F73-9FAC-D777F227171A}" destId="{654F0CCB-218C-4366-B96F-6D6E9E771219}" srcOrd="1" destOrd="0" presId="urn:microsoft.com/office/officeart/2008/layout/LinedList"/>
    <dgm:cxn modelId="{71C15A03-E750-427F-B429-F98D4D921E67}" type="presParOf" srcId="{F96F8D01-B545-4F73-9FAC-D777F227171A}" destId="{C4BDE6F6-074D-4F7A-8F42-280B7D868194}" srcOrd="2" destOrd="0" presId="urn:microsoft.com/office/officeart/2008/layout/LinedList"/>
    <dgm:cxn modelId="{3B7964E7-A322-4FFE-A4BF-75352AA15051}" type="presParOf" srcId="{C4BDE6F6-074D-4F7A-8F42-280B7D868194}" destId="{7C8044E4-F617-4653-A427-C4CA17F03FD9}" srcOrd="0" destOrd="0" presId="urn:microsoft.com/office/officeart/2008/layout/LinedList"/>
    <dgm:cxn modelId="{ED1B3DB1-46CB-4E52-9E18-F0B3C049F4B2}" type="presParOf" srcId="{7C8044E4-F617-4653-A427-C4CA17F03FD9}" destId="{74AB87D8-E7C7-45A7-93AA-5571F055A4AE}" srcOrd="0" destOrd="0" presId="urn:microsoft.com/office/officeart/2008/layout/LinedList"/>
    <dgm:cxn modelId="{BF6B665A-643C-432D-934C-AE38F0D2669B}" type="presParOf" srcId="{7C8044E4-F617-4653-A427-C4CA17F03FD9}" destId="{D264A47B-DAA1-4A8A-9467-63BA6CC5754F}" srcOrd="1" destOrd="0" presId="urn:microsoft.com/office/officeart/2008/layout/LinedList"/>
    <dgm:cxn modelId="{21D1EFCB-267E-4001-913B-C8E3C727AAC3}" type="presParOf" srcId="{7C8044E4-F617-4653-A427-C4CA17F03FD9}" destId="{18C84DE8-A8E0-4C42-B1AE-51A0EDC35F07}" srcOrd="2" destOrd="0" presId="urn:microsoft.com/office/officeart/2008/layout/LinedList"/>
    <dgm:cxn modelId="{943F2F02-7E84-428D-B330-88A89744114D}" type="presParOf" srcId="{8A6F5EA7-1312-4C59-9AF3-FDD011ED311A}" destId="{7B2EF7AE-1A02-4B66-BAF7-427B22FA5242}" srcOrd="5" destOrd="0" presId="urn:microsoft.com/office/officeart/2008/layout/LinedList"/>
    <dgm:cxn modelId="{58FF4C2A-FC48-4D34-86DC-2A87FD442746}" type="presParOf" srcId="{8A6F5EA7-1312-4C59-9AF3-FDD011ED311A}" destId="{0A42F2ED-3CF7-4E22-BA72-6AE01F25787B}" srcOrd="6" destOrd="0" presId="urn:microsoft.com/office/officeart/2008/layout/LinedList"/>
    <dgm:cxn modelId="{D40495FA-C23E-4DA9-950D-DDCBA5D64F86}" type="presParOf" srcId="{8A6F5EA7-1312-4C59-9AF3-FDD011ED311A}" destId="{24275BC2-67AD-4B1A-80FA-9E63C6AEFFA7}" srcOrd="7" destOrd="0" presId="urn:microsoft.com/office/officeart/2008/layout/LinedList"/>
    <dgm:cxn modelId="{768F6466-8D76-4F2C-81A3-B7524808B949}" type="presParOf" srcId="{24275BC2-67AD-4B1A-80FA-9E63C6AEFFA7}" destId="{88CC70AC-8C7A-4EF7-B223-45717824AB33}" srcOrd="0" destOrd="0" presId="urn:microsoft.com/office/officeart/2008/layout/LinedList"/>
    <dgm:cxn modelId="{3CC60EDE-FC3D-4910-A16D-934B8F53FEFB}" type="presParOf" srcId="{24275BC2-67AD-4B1A-80FA-9E63C6AEFFA7}" destId="{AB05B312-EB8B-40A7-8DA5-6F2DBE14A993}" srcOrd="1" destOrd="0" presId="urn:microsoft.com/office/officeart/2008/layout/LinedList"/>
    <dgm:cxn modelId="{422D1D2B-F178-4F86-8AA6-4C3EB0493947}" type="presParOf" srcId="{24275BC2-67AD-4B1A-80FA-9E63C6AEFFA7}" destId="{3BD24B8E-6C47-42C8-828F-2AC1DF040D6D}" srcOrd="2" destOrd="0" presId="urn:microsoft.com/office/officeart/2008/layout/LinedList"/>
    <dgm:cxn modelId="{7D527584-55D6-49AD-949F-27DE6C7E63B6}" type="presParOf" srcId="{3BD24B8E-6C47-42C8-828F-2AC1DF040D6D}" destId="{C524F55D-9027-40A2-B233-FFE947863672}" srcOrd="0" destOrd="0" presId="urn:microsoft.com/office/officeart/2008/layout/LinedList"/>
    <dgm:cxn modelId="{ABBC467C-16CF-4B80-938A-E183B309B5D1}" type="presParOf" srcId="{C524F55D-9027-40A2-B233-FFE947863672}" destId="{74626B30-CB05-4953-8B48-AA424163A5BB}" srcOrd="0" destOrd="0" presId="urn:microsoft.com/office/officeart/2008/layout/LinedList"/>
    <dgm:cxn modelId="{FBF9826E-559F-4C9F-AB09-6E43AC9CF9CD}" type="presParOf" srcId="{C524F55D-9027-40A2-B233-FFE947863672}" destId="{EC3E23AA-82C0-4752-895D-4CAA4E54E0F9}" srcOrd="1" destOrd="0" presId="urn:microsoft.com/office/officeart/2008/layout/LinedList"/>
    <dgm:cxn modelId="{110A26F8-1771-47F9-AA2F-E1BF17664D59}" type="presParOf" srcId="{C524F55D-9027-40A2-B233-FFE947863672}" destId="{7B5FE6EE-088C-4345-90A6-72A8DA825775}" srcOrd="2" destOrd="0" presId="urn:microsoft.com/office/officeart/2008/layout/LinedList"/>
    <dgm:cxn modelId="{CE7B9EBB-EB93-475B-8410-3634D6AEC789}" type="presParOf" srcId="{8A6F5EA7-1312-4C59-9AF3-FDD011ED311A}" destId="{336F2187-99F9-411F-A9EA-5C58E5F57EBD}" srcOrd="8" destOrd="0" presId="urn:microsoft.com/office/officeart/2008/layout/LinedList"/>
    <dgm:cxn modelId="{2CD0D941-205A-4637-971E-E4D5F58A0415}" type="presParOf" srcId="{8A6F5EA7-1312-4C59-9AF3-FDD011ED311A}" destId="{830544E9-ADC4-4330-8E89-BBD111B2B1E4}" srcOrd="9" destOrd="0" presId="urn:microsoft.com/office/officeart/2008/layout/LinedList"/>
    <dgm:cxn modelId="{8C2F72E9-6F12-4E61-BA18-54F3A3703B1C}" type="presParOf" srcId="{8A6F5EA7-1312-4C59-9AF3-FDD011ED311A}" destId="{C8BA51A1-23C2-4490-ADEB-792A750E1538}" srcOrd="10" destOrd="0" presId="urn:microsoft.com/office/officeart/2008/layout/LinedList"/>
    <dgm:cxn modelId="{ED9E403A-90DF-4952-9FDC-04906374E670}" type="presParOf" srcId="{C8BA51A1-23C2-4490-ADEB-792A750E1538}" destId="{7BF9193D-7B7E-425C-8685-E8E31971D044}" srcOrd="0" destOrd="0" presId="urn:microsoft.com/office/officeart/2008/layout/LinedList"/>
    <dgm:cxn modelId="{D7B56218-04EA-4C0A-A350-67E671714391}" type="presParOf" srcId="{C8BA51A1-23C2-4490-ADEB-792A750E1538}" destId="{672421CB-9AFC-4417-94CA-04FDBC63B7F8}" srcOrd="1" destOrd="0" presId="urn:microsoft.com/office/officeart/2008/layout/LinedList"/>
    <dgm:cxn modelId="{6A3A3A85-4AB9-49B3-835F-33DC56EC2449}" type="presParOf" srcId="{C8BA51A1-23C2-4490-ADEB-792A750E1538}" destId="{9F003E7C-4EDF-4429-B9E8-FEDB3FBEFE8A}" srcOrd="2" destOrd="0" presId="urn:microsoft.com/office/officeart/2008/layout/LinedList"/>
    <dgm:cxn modelId="{071F3CA0-1621-4FF2-BB94-EA6C0B4564F1}" type="presParOf" srcId="{9F003E7C-4EDF-4429-B9E8-FEDB3FBEFE8A}" destId="{88CE5307-060E-45B5-9C42-663DF7D213FA}" srcOrd="0" destOrd="0" presId="urn:microsoft.com/office/officeart/2008/layout/LinedList"/>
    <dgm:cxn modelId="{1289230D-CE04-431F-918D-EF0A83760018}" type="presParOf" srcId="{88CE5307-060E-45B5-9C42-663DF7D213FA}" destId="{24B19C32-E11E-4EB6-BB0B-07A0E033C382}" srcOrd="0" destOrd="0" presId="urn:microsoft.com/office/officeart/2008/layout/LinedList"/>
    <dgm:cxn modelId="{F22E3C7D-0256-4001-95DC-D9F318E4FD32}" type="presParOf" srcId="{88CE5307-060E-45B5-9C42-663DF7D213FA}" destId="{B45C5947-4655-4B08-9710-2765DECD3CBD}" srcOrd="1" destOrd="0" presId="urn:microsoft.com/office/officeart/2008/layout/LinedList"/>
    <dgm:cxn modelId="{9D7F3FBE-CB15-4EC2-B4FF-591E5D764A58}" type="presParOf" srcId="{88CE5307-060E-45B5-9C42-663DF7D213FA}" destId="{04AA594F-ABD4-4569-8AF5-94887088E412}" srcOrd="2" destOrd="0" presId="urn:microsoft.com/office/officeart/2008/layout/LinedList"/>
    <dgm:cxn modelId="{BE278D32-F35B-42BF-A50A-4AED519E1BF9}" type="presParOf" srcId="{8A6F5EA7-1312-4C59-9AF3-FDD011ED311A}" destId="{E22BE4B5-B737-40D7-88E0-44D70A8806A2}" srcOrd="11" destOrd="0" presId="urn:microsoft.com/office/officeart/2008/layout/LinedList"/>
    <dgm:cxn modelId="{417561FB-75C0-4709-8B43-BBC2BAF34338}" type="presParOf" srcId="{8A6F5EA7-1312-4C59-9AF3-FDD011ED311A}" destId="{E5706ABB-1CFC-4839-8EBD-21E1DE946C83}" srcOrd="12" destOrd="0" presId="urn:microsoft.com/office/officeart/2008/layout/LinedList"/>
    <dgm:cxn modelId="{9FE109F8-DC21-4653-83CF-5981B7211176}" type="presParOf" srcId="{8A6F5EA7-1312-4C59-9AF3-FDD011ED311A}" destId="{70D12494-5B2B-41BD-890F-6B0BD6FE454E}" srcOrd="13" destOrd="0" presId="urn:microsoft.com/office/officeart/2008/layout/LinedList"/>
    <dgm:cxn modelId="{45D11D40-4FD9-41B1-9B5E-8A7C9F1F1872}" type="presParOf" srcId="{70D12494-5B2B-41BD-890F-6B0BD6FE454E}" destId="{4CA69010-524C-4022-AB53-37FD7C1A8644}" srcOrd="0" destOrd="0" presId="urn:microsoft.com/office/officeart/2008/layout/LinedList"/>
    <dgm:cxn modelId="{13DA3270-31A6-4BB7-91B7-E49C46FDDC58}" type="presParOf" srcId="{70D12494-5B2B-41BD-890F-6B0BD6FE454E}" destId="{0CE4DD99-13A2-4896-9F6E-79956CB257D2}" srcOrd="1" destOrd="0" presId="urn:microsoft.com/office/officeart/2008/layout/LinedList"/>
    <dgm:cxn modelId="{DC3B93DB-8C31-4622-9B1F-CE611150276A}" type="presParOf" srcId="{70D12494-5B2B-41BD-890F-6B0BD6FE454E}" destId="{B8354FF7-AA60-495C-9D4D-3CB990C8D04C}" srcOrd="2" destOrd="0" presId="urn:microsoft.com/office/officeart/2008/layout/LinedList"/>
    <dgm:cxn modelId="{461BBDEA-3205-4F61-86E6-15C868613C78}" type="presParOf" srcId="{B8354FF7-AA60-495C-9D4D-3CB990C8D04C}" destId="{6792F4F5-EAEE-4B49-AA9C-B043B2EE01ED}" srcOrd="0" destOrd="0" presId="urn:microsoft.com/office/officeart/2008/layout/LinedList"/>
    <dgm:cxn modelId="{EB34FBB0-82E9-460A-8F83-DDC02017A4BE}" type="presParOf" srcId="{6792F4F5-EAEE-4B49-AA9C-B043B2EE01ED}" destId="{DB54AC6E-DCF3-4385-8BB7-418A980FDDE3}" srcOrd="0" destOrd="0" presId="urn:microsoft.com/office/officeart/2008/layout/LinedList"/>
    <dgm:cxn modelId="{44E46913-C5D7-4F35-B0A2-C3CB5A40BBE3}" type="presParOf" srcId="{6792F4F5-EAEE-4B49-AA9C-B043B2EE01ED}" destId="{592A329C-9D5D-4B1C-B212-CFA1B3680F86}" srcOrd="1" destOrd="0" presId="urn:microsoft.com/office/officeart/2008/layout/LinedList"/>
    <dgm:cxn modelId="{51649A43-BB37-4D36-A53A-C74F40C92009}" type="presParOf" srcId="{6792F4F5-EAEE-4B49-AA9C-B043B2EE01ED}" destId="{07B50860-82DB-43A2-9D1F-AAAB0AF34226}" srcOrd="2" destOrd="0" presId="urn:microsoft.com/office/officeart/2008/layout/LinedList"/>
    <dgm:cxn modelId="{BD161A73-6B9D-4D9B-83F0-73A76ADA327B}" type="presParOf" srcId="{8A6F5EA7-1312-4C59-9AF3-FDD011ED311A}" destId="{F0EC38B6-786E-4BCD-9DDB-F651A2D4CC24}" srcOrd="14" destOrd="0" presId="urn:microsoft.com/office/officeart/2008/layout/LinedList"/>
    <dgm:cxn modelId="{DA5A35F1-38CD-4073-BC70-C9A19D88075F}" type="presParOf" srcId="{8A6F5EA7-1312-4C59-9AF3-FDD011ED311A}" destId="{BA610CE9-2125-497E-8D24-6D606C48CEA6}" srcOrd="15" destOrd="0" presId="urn:microsoft.com/office/officeart/2008/layout/LinedList"/>
    <dgm:cxn modelId="{A40B76B9-DEA9-4726-8789-D5EA6722368E}" type="presParOf" srcId="{8A6F5EA7-1312-4C59-9AF3-FDD011ED311A}" destId="{97F09B3E-9CEA-413D-A113-F1CD79C4CC7E}" srcOrd="16" destOrd="0" presId="urn:microsoft.com/office/officeart/2008/layout/LinedList"/>
    <dgm:cxn modelId="{0376516A-9B41-4D55-B330-F8977FC898B6}" type="presParOf" srcId="{97F09B3E-9CEA-413D-A113-F1CD79C4CC7E}" destId="{7FA7FEA6-9B2A-46B9-A228-C13A36988D35}" srcOrd="0" destOrd="0" presId="urn:microsoft.com/office/officeart/2008/layout/LinedList"/>
    <dgm:cxn modelId="{115721B6-AB3C-47CC-A1F8-5D450862B4CB}" type="presParOf" srcId="{97F09B3E-9CEA-413D-A113-F1CD79C4CC7E}" destId="{24890AEE-C074-40BA-A4E8-67B87A700534}" srcOrd="1" destOrd="0" presId="urn:microsoft.com/office/officeart/2008/layout/LinedList"/>
    <dgm:cxn modelId="{244B422F-EC46-471B-8E44-195BF03EC366}" type="presParOf" srcId="{97F09B3E-9CEA-413D-A113-F1CD79C4CC7E}" destId="{A8F809B7-F56E-42BB-877D-B0B12921D2AF}" srcOrd="2" destOrd="0" presId="urn:microsoft.com/office/officeart/2008/layout/LinedList"/>
    <dgm:cxn modelId="{06360B3C-237D-4AAD-BFDA-4B6442001D5B}" type="presParOf" srcId="{A8F809B7-F56E-42BB-877D-B0B12921D2AF}" destId="{E0C208EA-35EF-4B70-A5EC-8016858B7924}" srcOrd="0" destOrd="0" presId="urn:microsoft.com/office/officeart/2008/layout/LinedList"/>
    <dgm:cxn modelId="{4A2070CE-E1D0-4942-8AA8-97C41C24292E}" type="presParOf" srcId="{E0C208EA-35EF-4B70-A5EC-8016858B7924}" destId="{4815EDF1-8FDC-44D4-BCEE-47189852C192}" srcOrd="0" destOrd="0" presId="urn:microsoft.com/office/officeart/2008/layout/LinedList"/>
    <dgm:cxn modelId="{BFB9A249-EF28-4EB1-94DC-2A93CE1B997A}" type="presParOf" srcId="{E0C208EA-35EF-4B70-A5EC-8016858B7924}" destId="{2B62EDAE-CDA5-4ADA-8A46-51352077F835}" srcOrd="1" destOrd="0" presId="urn:microsoft.com/office/officeart/2008/layout/LinedList"/>
    <dgm:cxn modelId="{45C5EC27-E671-471D-8D24-65C847315B46}" type="presParOf" srcId="{E0C208EA-35EF-4B70-A5EC-8016858B7924}" destId="{8E82D85B-7CD9-49DF-A424-1C8D881DFA22}" srcOrd="2" destOrd="0" presId="urn:microsoft.com/office/officeart/2008/layout/LinedList"/>
    <dgm:cxn modelId="{2D3EDA87-6E0C-4021-86D6-752DC98C4929}" type="presParOf" srcId="{8A6F5EA7-1312-4C59-9AF3-FDD011ED311A}" destId="{7E5D46A1-4EFB-4DE6-9ED2-80BE0583EE2D}" srcOrd="17" destOrd="0" presId="urn:microsoft.com/office/officeart/2008/layout/LinedList"/>
    <dgm:cxn modelId="{89F6799C-DB89-4AEB-B2EB-00F3A533F2A7}" type="presParOf" srcId="{8A6F5EA7-1312-4C59-9AF3-FDD011ED311A}" destId="{CB1E7BFF-118C-4F2C-8895-952B8B837F31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2D8B83A-38E5-4E80-8459-ACD8197B57EC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CA"/>
        </a:p>
      </dgm:t>
    </dgm:pt>
    <dgm:pt modelId="{C474756B-0424-4939-8468-AAE8D614F8C0}">
      <dgm:prSet phldrT="[Text]"/>
      <dgm:spPr/>
      <dgm:t>
        <a:bodyPr/>
        <a:lstStyle/>
        <a:p>
          <a:r>
            <a:rPr lang="es-MX" dirty="0" smtClean="0"/>
            <a:t>Tipos de Derechos Patrimoniales	</a:t>
          </a:r>
          <a:endParaRPr lang="en-CA" dirty="0"/>
        </a:p>
      </dgm:t>
    </dgm:pt>
    <dgm:pt modelId="{C508AE07-ACAD-4B70-A0E9-9E2C2472FB69}" type="parTrans" cxnId="{F5553D29-534E-4D05-AAC5-7E95CF509D88}">
      <dgm:prSet/>
      <dgm:spPr/>
      <dgm:t>
        <a:bodyPr/>
        <a:lstStyle/>
        <a:p>
          <a:endParaRPr lang="en-CA"/>
        </a:p>
      </dgm:t>
    </dgm:pt>
    <dgm:pt modelId="{E83AE405-FBB2-4781-9A5D-32C59826DBB4}" type="sibTrans" cxnId="{F5553D29-534E-4D05-AAC5-7E95CF509D88}">
      <dgm:prSet/>
      <dgm:spPr/>
      <dgm:t>
        <a:bodyPr/>
        <a:lstStyle/>
        <a:p>
          <a:endParaRPr lang="en-CA"/>
        </a:p>
      </dgm:t>
    </dgm:pt>
    <dgm:pt modelId="{B5F6321E-6C65-4359-8C15-DEC74A330937}">
      <dgm:prSet phldrT="[Text]" custT="1"/>
      <dgm:spPr/>
      <dgm:t>
        <a:bodyPr anchor="ctr"/>
        <a:lstStyle/>
        <a:p>
          <a:r>
            <a:rPr lang="es-MX" sz="2400" dirty="0" smtClean="0"/>
            <a:t>Derecho de reproducción</a:t>
          </a:r>
          <a:endParaRPr lang="en-CA" sz="2400" dirty="0"/>
        </a:p>
      </dgm:t>
    </dgm:pt>
    <dgm:pt modelId="{1EE4AC4C-7BC7-48D2-94EF-E7AFCD422377}" type="parTrans" cxnId="{988DE699-3726-4BD9-BACD-C2B7963AFB1D}">
      <dgm:prSet/>
      <dgm:spPr/>
      <dgm:t>
        <a:bodyPr/>
        <a:lstStyle/>
        <a:p>
          <a:endParaRPr lang="en-CA"/>
        </a:p>
      </dgm:t>
    </dgm:pt>
    <dgm:pt modelId="{473155CE-A556-4877-BC02-C6671064A460}" type="sibTrans" cxnId="{988DE699-3726-4BD9-BACD-C2B7963AFB1D}">
      <dgm:prSet/>
      <dgm:spPr/>
      <dgm:t>
        <a:bodyPr/>
        <a:lstStyle/>
        <a:p>
          <a:endParaRPr lang="en-CA"/>
        </a:p>
      </dgm:t>
    </dgm:pt>
    <dgm:pt modelId="{F4DED773-C69F-4513-A938-E174200AA3FF}">
      <dgm:prSet phldrT="[Text]" custT="1"/>
      <dgm:spPr/>
      <dgm:t>
        <a:bodyPr anchor="ctr"/>
        <a:lstStyle/>
        <a:p>
          <a:r>
            <a:rPr lang="es-MX" sz="2400" dirty="0" smtClean="0"/>
            <a:t>Derecho a la comunicación pública</a:t>
          </a:r>
          <a:endParaRPr lang="en-CA" sz="2400" dirty="0"/>
        </a:p>
      </dgm:t>
    </dgm:pt>
    <dgm:pt modelId="{6EDA3CE8-F414-4263-AF14-F19E9EA1E973}" type="parTrans" cxnId="{0D12DAF8-CC3C-41A1-913E-F7ACAA926CC4}">
      <dgm:prSet/>
      <dgm:spPr/>
      <dgm:t>
        <a:bodyPr/>
        <a:lstStyle/>
        <a:p>
          <a:endParaRPr lang="en-CA"/>
        </a:p>
      </dgm:t>
    </dgm:pt>
    <dgm:pt modelId="{B17F76F3-5627-437F-920F-8A03693B83A1}" type="sibTrans" cxnId="{0D12DAF8-CC3C-41A1-913E-F7ACAA926CC4}">
      <dgm:prSet/>
      <dgm:spPr/>
      <dgm:t>
        <a:bodyPr/>
        <a:lstStyle/>
        <a:p>
          <a:endParaRPr lang="en-CA"/>
        </a:p>
      </dgm:t>
    </dgm:pt>
    <dgm:pt modelId="{DF47D7E4-DBE0-4F83-8089-87E08708DEC1}">
      <dgm:prSet phldrT="[Text]" custT="1"/>
      <dgm:spPr/>
      <dgm:t>
        <a:bodyPr anchor="ctr"/>
        <a:lstStyle/>
        <a:p>
          <a:r>
            <a:rPr lang="es-MX" sz="2400" dirty="0" smtClean="0"/>
            <a:t>Derecho de alquiler</a:t>
          </a:r>
          <a:endParaRPr lang="en-CA" sz="2400" dirty="0"/>
        </a:p>
      </dgm:t>
    </dgm:pt>
    <dgm:pt modelId="{A9F1D5F2-4661-45B9-9F4B-FFC497F96B5D}" type="parTrans" cxnId="{53734DF8-2ABC-4E20-8DE7-CF16653C7F8D}">
      <dgm:prSet/>
      <dgm:spPr/>
      <dgm:t>
        <a:bodyPr/>
        <a:lstStyle/>
        <a:p>
          <a:endParaRPr lang="en-CA"/>
        </a:p>
      </dgm:t>
    </dgm:pt>
    <dgm:pt modelId="{7E7EE4EC-A72F-4755-884F-0E636CDEBEBA}" type="sibTrans" cxnId="{53734DF8-2ABC-4E20-8DE7-CF16653C7F8D}">
      <dgm:prSet/>
      <dgm:spPr/>
      <dgm:t>
        <a:bodyPr/>
        <a:lstStyle/>
        <a:p>
          <a:endParaRPr lang="en-CA"/>
        </a:p>
      </dgm:t>
    </dgm:pt>
    <dgm:pt modelId="{A9C4ECA3-1CC7-4F8A-BBB0-B7E5FB480072}">
      <dgm:prSet phldrT="[Text]" custT="1"/>
      <dgm:spPr/>
      <dgm:t>
        <a:bodyPr anchor="ctr"/>
        <a:lstStyle/>
        <a:p>
          <a:pPr algn="just"/>
          <a:r>
            <a:rPr lang="es-MX" sz="1900" dirty="0" smtClean="0"/>
            <a:t>Derecho del autor de obtener copias o ejemplares de su obra fijada en un soporte material. </a:t>
          </a:r>
          <a:endParaRPr lang="en-CA" sz="1900" dirty="0"/>
        </a:p>
      </dgm:t>
    </dgm:pt>
    <dgm:pt modelId="{1BDBE6F1-40AB-4DE0-B168-0EB8E00F4977}" type="parTrans" cxnId="{2B709C97-F672-43FF-8BE5-2183D1DE23B0}">
      <dgm:prSet/>
      <dgm:spPr/>
      <dgm:t>
        <a:bodyPr/>
        <a:lstStyle/>
        <a:p>
          <a:endParaRPr lang="en-CA"/>
        </a:p>
      </dgm:t>
    </dgm:pt>
    <dgm:pt modelId="{0D481569-6D80-495A-B9AE-228ED751ED2C}" type="sibTrans" cxnId="{2B709C97-F672-43FF-8BE5-2183D1DE23B0}">
      <dgm:prSet/>
      <dgm:spPr/>
      <dgm:t>
        <a:bodyPr/>
        <a:lstStyle/>
        <a:p>
          <a:endParaRPr lang="en-CA"/>
        </a:p>
      </dgm:t>
    </dgm:pt>
    <dgm:pt modelId="{A199486A-7626-405E-92F6-3951EE68D333}">
      <dgm:prSet phldrT="[Text]" custT="1"/>
      <dgm:spPr/>
      <dgm:t>
        <a:bodyPr anchor="ctr"/>
        <a:lstStyle/>
        <a:p>
          <a:pPr algn="just"/>
          <a:r>
            <a:rPr lang="es-MX" sz="1900" dirty="0" smtClean="0"/>
            <a:t>Es el derecho de dar a conocer públicamente su obra para ponerla al alcance del público por cualquier medio o forma.</a:t>
          </a:r>
          <a:endParaRPr lang="en-CA" sz="1900" dirty="0"/>
        </a:p>
      </dgm:t>
    </dgm:pt>
    <dgm:pt modelId="{393EDDFB-1147-4424-924A-DC854187DF04}" type="parTrans" cxnId="{ED1EFEEF-FAB4-465B-9367-781766E181A8}">
      <dgm:prSet/>
      <dgm:spPr/>
      <dgm:t>
        <a:bodyPr/>
        <a:lstStyle/>
        <a:p>
          <a:endParaRPr lang="en-CA"/>
        </a:p>
      </dgm:t>
    </dgm:pt>
    <dgm:pt modelId="{9270C148-3E5E-46D1-B4DF-BBDA0CDC509A}" type="sibTrans" cxnId="{ED1EFEEF-FAB4-465B-9367-781766E181A8}">
      <dgm:prSet/>
      <dgm:spPr/>
      <dgm:t>
        <a:bodyPr/>
        <a:lstStyle/>
        <a:p>
          <a:endParaRPr lang="en-CA"/>
        </a:p>
      </dgm:t>
    </dgm:pt>
    <dgm:pt modelId="{7F346B96-E4B8-4B88-927A-7987A99644DC}">
      <dgm:prSet phldrT="[Text]" custT="1"/>
      <dgm:spPr/>
      <dgm:t>
        <a:bodyPr anchor="ctr"/>
        <a:lstStyle/>
        <a:p>
          <a:r>
            <a:rPr lang="es-MX" sz="2400" dirty="0" smtClean="0"/>
            <a:t>Derecho de distribución</a:t>
          </a:r>
          <a:endParaRPr lang="en-CA" sz="2400" dirty="0"/>
        </a:p>
      </dgm:t>
    </dgm:pt>
    <dgm:pt modelId="{79DAD541-F20C-4700-839D-765BE7C03E34}" type="parTrans" cxnId="{41516C22-D6A4-4B5F-AB21-F66CD8B38548}">
      <dgm:prSet/>
      <dgm:spPr/>
      <dgm:t>
        <a:bodyPr/>
        <a:lstStyle/>
        <a:p>
          <a:endParaRPr lang="en-CA"/>
        </a:p>
      </dgm:t>
    </dgm:pt>
    <dgm:pt modelId="{F3CA6070-E979-4D80-A6A9-EB45B58172A9}" type="sibTrans" cxnId="{41516C22-D6A4-4B5F-AB21-F66CD8B38548}">
      <dgm:prSet/>
      <dgm:spPr/>
      <dgm:t>
        <a:bodyPr/>
        <a:lstStyle/>
        <a:p>
          <a:endParaRPr lang="en-CA"/>
        </a:p>
      </dgm:t>
    </dgm:pt>
    <dgm:pt modelId="{14B8F8C1-A0CF-4712-AFF6-6978709C31F3}">
      <dgm:prSet phldrT="[Text]" custT="1"/>
      <dgm:spPr/>
      <dgm:t>
        <a:bodyPr anchor="ctr"/>
        <a:lstStyle/>
        <a:p>
          <a:pPr algn="just"/>
          <a:r>
            <a:rPr lang="es-MX" sz="1900" dirty="0" smtClean="0"/>
            <a:t>El autor puede autorizar a tercero a realizar la comunicación pública de la obra.</a:t>
          </a:r>
          <a:endParaRPr lang="en-CA" sz="1900" dirty="0"/>
        </a:p>
      </dgm:t>
    </dgm:pt>
    <dgm:pt modelId="{3232037E-8801-4698-BD89-59C4643F7B32}" type="parTrans" cxnId="{0D208CFA-80D9-4458-A600-1FAE47B1D621}">
      <dgm:prSet/>
      <dgm:spPr/>
      <dgm:t>
        <a:bodyPr/>
        <a:lstStyle/>
        <a:p>
          <a:endParaRPr lang="en-CA"/>
        </a:p>
      </dgm:t>
    </dgm:pt>
    <dgm:pt modelId="{7E7CA2C2-2030-4AA2-A1EB-5057419E0195}" type="sibTrans" cxnId="{0D208CFA-80D9-4458-A600-1FAE47B1D621}">
      <dgm:prSet/>
      <dgm:spPr/>
      <dgm:t>
        <a:bodyPr/>
        <a:lstStyle/>
        <a:p>
          <a:endParaRPr lang="en-CA"/>
        </a:p>
      </dgm:t>
    </dgm:pt>
    <dgm:pt modelId="{6FF619EA-B502-4C09-94E4-5CB9AE0B7DA5}">
      <dgm:prSet phldrT="[Text]" custT="1"/>
      <dgm:spPr/>
      <dgm:t>
        <a:bodyPr anchor="ctr"/>
        <a:lstStyle/>
        <a:p>
          <a:r>
            <a:rPr lang="es-MX" sz="2400" dirty="0" smtClean="0"/>
            <a:t>Derecho de transformación</a:t>
          </a:r>
          <a:endParaRPr lang="en-CA" sz="2400" dirty="0"/>
        </a:p>
      </dgm:t>
    </dgm:pt>
    <dgm:pt modelId="{72BDEF28-23F0-40AC-B665-37F7321DF359}" type="parTrans" cxnId="{4EA109F1-389C-42AA-B3A0-B93A2A0DC47A}">
      <dgm:prSet/>
      <dgm:spPr/>
      <dgm:t>
        <a:bodyPr/>
        <a:lstStyle/>
        <a:p>
          <a:endParaRPr lang="en-CA"/>
        </a:p>
      </dgm:t>
    </dgm:pt>
    <dgm:pt modelId="{F76BC4D7-10F7-4B7D-A355-B4CF0C89D3AB}" type="sibTrans" cxnId="{4EA109F1-389C-42AA-B3A0-B93A2A0DC47A}">
      <dgm:prSet/>
      <dgm:spPr/>
      <dgm:t>
        <a:bodyPr/>
        <a:lstStyle/>
        <a:p>
          <a:endParaRPr lang="en-CA"/>
        </a:p>
      </dgm:t>
    </dgm:pt>
    <dgm:pt modelId="{90A914C1-5667-45CA-BDB3-59C135C07922}">
      <dgm:prSet phldrT="[Text]" custT="1"/>
      <dgm:spPr/>
      <dgm:t>
        <a:bodyPr anchor="ctr"/>
        <a:lstStyle/>
        <a:p>
          <a:pPr algn="just"/>
          <a:r>
            <a:rPr lang="es-MX" sz="1900" dirty="0" smtClean="0"/>
            <a:t>Tiene el autor la facultad de autorizar a terceros la realización de toda clase de arreglos, transcripciones, adaptaciones, traducciones, etcétera; </a:t>
          </a:r>
          <a:endParaRPr lang="en-CA" sz="1900" dirty="0"/>
        </a:p>
      </dgm:t>
    </dgm:pt>
    <dgm:pt modelId="{2AE201A8-609E-4417-8AD5-A424DC7440A6}" type="parTrans" cxnId="{3E924BE5-770E-4A41-B9F0-195C9FAD3462}">
      <dgm:prSet/>
      <dgm:spPr/>
      <dgm:t>
        <a:bodyPr/>
        <a:lstStyle/>
        <a:p>
          <a:endParaRPr lang="en-CA"/>
        </a:p>
      </dgm:t>
    </dgm:pt>
    <dgm:pt modelId="{17719EC3-D62F-4EA9-8317-8A37623CA1AD}" type="sibTrans" cxnId="{3E924BE5-770E-4A41-B9F0-195C9FAD3462}">
      <dgm:prSet/>
      <dgm:spPr/>
      <dgm:t>
        <a:bodyPr/>
        <a:lstStyle/>
        <a:p>
          <a:endParaRPr lang="en-CA"/>
        </a:p>
      </dgm:t>
    </dgm:pt>
    <dgm:pt modelId="{25ED0D2F-C3E2-40BA-9B32-CB288553A600}">
      <dgm:prSet phldrT="[Text]" custT="1"/>
      <dgm:spPr/>
      <dgm:t>
        <a:bodyPr anchor="ctr"/>
        <a:lstStyle/>
        <a:p>
          <a:pPr algn="just"/>
          <a:r>
            <a:rPr lang="es-MX" sz="1900" dirty="0" smtClean="0"/>
            <a:t>Es el derecho exclusivo de autorizar la renta o alquiler comercial de un obra al público. </a:t>
          </a:r>
          <a:endParaRPr lang="en-CA" sz="1900" dirty="0"/>
        </a:p>
      </dgm:t>
    </dgm:pt>
    <dgm:pt modelId="{84499A12-3D18-4314-92B7-6AE60DD48E26}" type="parTrans" cxnId="{48715EB5-6AE7-4685-83C8-F2D030869A6F}">
      <dgm:prSet/>
      <dgm:spPr/>
      <dgm:t>
        <a:bodyPr/>
        <a:lstStyle/>
        <a:p>
          <a:endParaRPr lang="en-CA"/>
        </a:p>
      </dgm:t>
    </dgm:pt>
    <dgm:pt modelId="{61947A2F-0364-4F7E-A828-0DC7418AA44C}" type="sibTrans" cxnId="{48715EB5-6AE7-4685-83C8-F2D030869A6F}">
      <dgm:prSet/>
      <dgm:spPr/>
      <dgm:t>
        <a:bodyPr/>
        <a:lstStyle/>
        <a:p>
          <a:endParaRPr lang="en-CA"/>
        </a:p>
      </dgm:t>
    </dgm:pt>
    <dgm:pt modelId="{D3E633D4-704E-43FE-A5A0-F42634980AB9}">
      <dgm:prSet phldrT="[Text]" custT="1"/>
      <dgm:spPr/>
      <dgm:t>
        <a:bodyPr anchor="ctr"/>
        <a:lstStyle/>
        <a:p>
          <a:r>
            <a:rPr lang="es-MX" sz="2400" dirty="0" smtClean="0"/>
            <a:t>Derecho de préstamo</a:t>
          </a:r>
          <a:endParaRPr lang="en-CA" sz="2400" dirty="0"/>
        </a:p>
      </dgm:t>
    </dgm:pt>
    <dgm:pt modelId="{273AF688-4882-4739-B041-263008C117B6}" type="parTrans" cxnId="{BA1E9529-2D13-4512-ACF9-0BA5A1BF2076}">
      <dgm:prSet/>
      <dgm:spPr/>
      <dgm:t>
        <a:bodyPr/>
        <a:lstStyle/>
        <a:p>
          <a:endParaRPr lang="en-CA"/>
        </a:p>
      </dgm:t>
    </dgm:pt>
    <dgm:pt modelId="{CDE2FD08-4D0F-444E-AA4B-D7E1F57DF69C}" type="sibTrans" cxnId="{BA1E9529-2D13-4512-ACF9-0BA5A1BF2076}">
      <dgm:prSet/>
      <dgm:spPr/>
      <dgm:t>
        <a:bodyPr/>
        <a:lstStyle/>
        <a:p>
          <a:endParaRPr lang="en-CA"/>
        </a:p>
      </dgm:t>
    </dgm:pt>
    <dgm:pt modelId="{330D1B39-7707-45B8-BFCA-882C8061E840}">
      <dgm:prSet phldrT="[Text]" custT="1"/>
      <dgm:spPr/>
      <dgm:t>
        <a:bodyPr anchor="ctr"/>
        <a:lstStyle/>
        <a:p>
          <a:pPr algn="just"/>
          <a:r>
            <a:rPr lang="es-MX" sz="1900" dirty="0" smtClean="0"/>
            <a:t>Se refiere a la posibilidad que tiene el autor de poner a disposición de un tercero el original de su obra a efecto que las uso por tiempo limitado sin beneficio económico o comercial. </a:t>
          </a:r>
          <a:endParaRPr lang="en-CA" sz="1900" dirty="0"/>
        </a:p>
      </dgm:t>
    </dgm:pt>
    <dgm:pt modelId="{2232A0D6-D4B6-437B-A7D3-2D6ACF3D0BF8}" type="parTrans" cxnId="{1B739820-86A2-4A48-8593-F4A62EA32A07}">
      <dgm:prSet/>
      <dgm:spPr/>
      <dgm:t>
        <a:bodyPr/>
        <a:lstStyle/>
        <a:p>
          <a:endParaRPr lang="en-CA"/>
        </a:p>
      </dgm:t>
    </dgm:pt>
    <dgm:pt modelId="{F95040E4-D420-4A91-821F-DC1D3E5B6AD8}" type="sibTrans" cxnId="{1B739820-86A2-4A48-8593-F4A62EA32A07}">
      <dgm:prSet/>
      <dgm:spPr/>
      <dgm:t>
        <a:bodyPr/>
        <a:lstStyle/>
        <a:p>
          <a:endParaRPr lang="en-CA"/>
        </a:p>
      </dgm:t>
    </dgm:pt>
    <dgm:pt modelId="{BAB4E1B4-4800-4797-AD9E-4C460844D887}" type="pres">
      <dgm:prSet presAssocID="{92D8B83A-38E5-4E80-8459-ACD8197B57E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CA"/>
        </a:p>
      </dgm:t>
    </dgm:pt>
    <dgm:pt modelId="{5A69661C-3EEC-45D1-864A-12380D6D8E4A}" type="pres">
      <dgm:prSet presAssocID="{C474756B-0424-4939-8468-AAE8D614F8C0}" presName="thickLine" presStyleLbl="alignNode1" presStyleIdx="0" presStyleCnt="1"/>
      <dgm:spPr/>
    </dgm:pt>
    <dgm:pt modelId="{95FF9D52-47A7-4FAD-80AE-6183958FD55E}" type="pres">
      <dgm:prSet presAssocID="{C474756B-0424-4939-8468-AAE8D614F8C0}" presName="horz1" presStyleCnt="0"/>
      <dgm:spPr/>
    </dgm:pt>
    <dgm:pt modelId="{81DD14F2-8AD5-46BB-97C5-BDA5CF2B62D9}" type="pres">
      <dgm:prSet presAssocID="{C474756B-0424-4939-8468-AAE8D614F8C0}" presName="tx1" presStyleLbl="revTx" presStyleIdx="0" presStyleCnt="13"/>
      <dgm:spPr/>
      <dgm:t>
        <a:bodyPr/>
        <a:lstStyle/>
        <a:p>
          <a:endParaRPr lang="en-CA"/>
        </a:p>
      </dgm:t>
    </dgm:pt>
    <dgm:pt modelId="{293BA631-BB8E-4889-B770-C4A5F4C3EA00}" type="pres">
      <dgm:prSet presAssocID="{C474756B-0424-4939-8468-AAE8D614F8C0}" presName="vert1" presStyleCnt="0"/>
      <dgm:spPr/>
    </dgm:pt>
    <dgm:pt modelId="{1B911EEF-D2B9-483B-A124-56B3DE658FC7}" type="pres">
      <dgm:prSet presAssocID="{B5F6321E-6C65-4359-8C15-DEC74A330937}" presName="vertSpace2a" presStyleCnt="0"/>
      <dgm:spPr/>
    </dgm:pt>
    <dgm:pt modelId="{3D3536B6-C4DE-4EB4-BEF6-4AEECA5E4CF2}" type="pres">
      <dgm:prSet presAssocID="{B5F6321E-6C65-4359-8C15-DEC74A330937}" presName="horz2" presStyleCnt="0"/>
      <dgm:spPr/>
    </dgm:pt>
    <dgm:pt modelId="{2AA09865-5095-4713-901E-72CDD8A36D01}" type="pres">
      <dgm:prSet presAssocID="{B5F6321E-6C65-4359-8C15-DEC74A330937}" presName="horzSpace2" presStyleCnt="0"/>
      <dgm:spPr/>
    </dgm:pt>
    <dgm:pt modelId="{119C6686-8E49-4125-A9A7-6003454E3BE0}" type="pres">
      <dgm:prSet presAssocID="{B5F6321E-6C65-4359-8C15-DEC74A330937}" presName="tx2" presStyleLbl="revTx" presStyleIdx="1" presStyleCnt="13" custLinFactNeighborX="-714"/>
      <dgm:spPr/>
      <dgm:t>
        <a:bodyPr/>
        <a:lstStyle/>
        <a:p>
          <a:endParaRPr lang="en-CA"/>
        </a:p>
      </dgm:t>
    </dgm:pt>
    <dgm:pt modelId="{B7DFD9C2-9A8F-44A4-B952-323039BC1EFA}" type="pres">
      <dgm:prSet presAssocID="{B5F6321E-6C65-4359-8C15-DEC74A330937}" presName="vert2" presStyleCnt="0"/>
      <dgm:spPr/>
    </dgm:pt>
    <dgm:pt modelId="{AA3EE919-378C-4357-8B99-61FF0BDE9F0C}" type="pres">
      <dgm:prSet presAssocID="{A9C4ECA3-1CC7-4F8A-BBB0-B7E5FB480072}" presName="horz3" presStyleCnt="0"/>
      <dgm:spPr/>
    </dgm:pt>
    <dgm:pt modelId="{19B9A649-5833-4042-8E01-32B619A9DB38}" type="pres">
      <dgm:prSet presAssocID="{A9C4ECA3-1CC7-4F8A-BBB0-B7E5FB480072}" presName="horzSpace3" presStyleCnt="0"/>
      <dgm:spPr/>
    </dgm:pt>
    <dgm:pt modelId="{447F946A-2E66-4A89-9B30-980DF7B3E282}" type="pres">
      <dgm:prSet presAssocID="{A9C4ECA3-1CC7-4F8A-BBB0-B7E5FB480072}" presName="tx3" presStyleLbl="revTx" presStyleIdx="2" presStyleCnt="13" custScaleX="121096" custLinFactNeighborX="-21797" custLinFactNeighborY="-5253"/>
      <dgm:spPr/>
      <dgm:t>
        <a:bodyPr/>
        <a:lstStyle/>
        <a:p>
          <a:endParaRPr lang="en-CA"/>
        </a:p>
      </dgm:t>
    </dgm:pt>
    <dgm:pt modelId="{1C29B373-D666-4C8F-A662-6D993375372D}" type="pres">
      <dgm:prSet presAssocID="{A9C4ECA3-1CC7-4F8A-BBB0-B7E5FB480072}" presName="vert3" presStyleCnt="0"/>
      <dgm:spPr/>
    </dgm:pt>
    <dgm:pt modelId="{8C110921-C0C1-46D9-9C23-CA46491EEE53}" type="pres">
      <dgm:prSet presAssocID="{B5F6321E-6C65-4359-8C15-DEC74A330937}" presName="thinLine2b" presStyleLbl="callout" presStyleIdx="0" presStyleCnt="6"/>
      <dgm:spPr/>
    </dgm:pt>
    <dgm:pt modelId="{0066599F-E656-40DE-856B-16375A6144B5}" type="pres">
      <dgm:prSet presAssocID="{B5F6321E-6C65-4359-8C15-DEC74A330937}" presName="vertSpace2b" presStyleCnt="0"/>
      <dgm:spPr/>
    </dgm:pt>
    <dgm:pt modelId="{08AD311C-82C5-4E08-ADC2-205C904A8040}" type="pres">
      <dgm:prSet presAssocID="{F4DED773-C69F-4513-A938-E174200AA3FF}" presName="horz2" presStyleCnt="0"/>
      <dgm:spPr/>
    </dgm:pt>
    <dgm:pt modelId="{233FA941-5A84-41F4-A39C-E2BC2D77F1C2}" type="pres">
      <dgm:prSet presAssocID="{F4DED773-C69F-4513-A938-E174200AA3FF}" presName="horzSpace2" presStyleCnt="0"/>
      <dgm:spPr/>
    </dgm:pt>
    <dgm:pt modelId="{745988B8-2FDF-47FB-B6B9-CD012DE3E506}" type="pres">
      <dgm:prSet presAssocID="{F4DED773-C69F-4513-A938-E174200AA3FF}" presName="tx2" presStyleLbl="revTx" presStyleIdx="3" presStyleCnt="13" custLinFactNeighborX="-714"/>
      <dgm:spPr/>
      <dgm:t>
        <a:bodyPr/>
        <a:lstStyle/>
        <a:p>
          <a:endParaRPr lang="en-CA"/>
        </a:p>
      </dgm:t>
    </dgm:pt>
    <dgm:pt modelId="{95F21C28-D04B-4A2E-B77F-77D7CEE525A7}" type="pres">
      <dgm:prSet presAssocID="{F4DED773-C69F-4513-A938-E174200AA3FF}" presName="vert2" presStyleCnt="0"/>
      <dgm:spPr/>
    </dgm:pt>
    <dgm:pt modelId="{D47E5BBE-FB59-4494-B21C-C0C7F573D632}" type="pres">
      <dgm:prSet presAssocID="{A199486A-7626-405E-92F6-3951EE68D333}" presName="horz3" presStyleCnt="0"/>
      <dgm:spPr/>
    </dgm:pt>
    <dgm:pt modelId="{AC00D18B-2AF2-4596-B0C2-B97AFD1DC817}" type="pres">
      <dgm:prSet presAssocID="{A199486A-7626-405E-92F6-3951EE68D333}" presName="horzSpace3" presStyleCnt="0"/>
      <dgm:spPr/>
    </dgm:pt>
    <dgm:pt modelId="{38A7DA93-2BA7-4FDF-8369-65B76A7DF6BA}" type="pres">
      <dgm:prSet presAssocID="{A199486A-7626-405E-92F6-3951EE68D333}" presName="tx3" presStyleLbl="revTx" presStyleIdx="4" presStyleCnt="13" custScaleX="121096" custLinFactNeighborX="-21797" custLinFactNeighborY="-5253"/>
      <dgm:spPr/>
      <dgm:t>
        <a:bodyPr/>
        <a:lstStyle/>
        <a:p>
          <a:endParaRPr lang="en-CA"/>
        </a:p>
      </dgm:t>
    </dgm:pt>
    <dgm:pt modelId="{643E1D74-9CAC-401D-A997-4004F6E26B53}" type="pres">
      <dgm:prSet presAssocID="{A199486A-7626-405E-92F6-3951EE68D333}" presName="vert3" presStyleCnt="0"/>
      <dgm:spPr/>
    </dgm:pt>
    <dgm:pt modelId="{1FC2421F-1854-4E67-8E77-AFE1300825EE}" type="pres">
      <dgm:prSet presAssocID="{F4DED773-C69F-4513-A938-E174200AA3FF}" presName="thinLine2b" presStyleLbl="callout" presStyleIdx="1" presStyleCnt="6"/>
      <dgm:spPr/>
    </dgm:pt>
    <dgm:pt modelId="{4A803762-5638-4651-AA9A-351DA07DD341}" type="pres">
      <dgm:prSet presAssocID="{F4DED773-C69F-4513-A938-E174200AA3FF}" presName="vertSpace2b" presStyleCnt="0"/>
      <dgm:spPr/>
    </dgm:pt>
    <dgm:pt modelId="{265ACAE6-F54C-499F-8161-2DD9ECE83B02}" type="pres">
      <dgm:prSet presAssocID="{7F346B96-E4B8-4B88-927A-7987A99644DC}" presName="horz2" presStyleCnt="0"/>
      <dgm:spPr/>
    </dgm:pt>
    <dgm:pt modelId="{12DC91CD-E01B-4B2B-80D1-9C02FCFB9AD7}" type="pres">
      <dgm:prSet presAssocID="{7F346B96-E4B8-4B88-927A-7987A99644DC}" presName="horzSpace2" presStyleCnt="0"/>
      <dgm:spPr/>
    </dgm:pt>
    <dgm:pt modelId="{0C9667BF-71D6-46A6-BAD4-02F71C1F2880}" type="pres">
      <dgm:prSet presAssocID="{7F346B96-E4B8-4B88-927A-7987A99644DC}" presName="tx2" presStyleLbl="revTx" presStyleIdx="5" presStyleCnt="13" custLinFactNeighborX="-714"/>
      <dgm:spPr/>
      <dgm:t>
        <a:bodyPr/>
        <a:lstStyle/>
        <a:p>
          <a:endParaRPr lang="en-CA"/>
        </a:p>
      </dgm:t>
    </dgm:pt>
    <dgm:pt modelId="{B1727091-3149-4306-9848-E70B204DB5D0}" type="pres">
      <dgm:prSet presAssocID="{7F346B96-E4B8-4B88-927A-7987A99644DC}" presName="vert2" presStyleCnt="0"/>
      <dgm:spPr/>
    </dgm:pt>
    <dgm:pt modelId="{E251CD32-3711-4FEF-B16A-262348DD048B}" type="pres">
      <dgm:prSet presAssocID="{14B8F8C1-A0CF-4712-AFF6-6978709C31F3}" presName="horz3" presStyleCnt="0"/>
      <dgm:spPr/>
    </dgm:pt>
    <dgm:pt modelId="{819647F0-9E83-4635-8355-45C722A997FD}" type="pres">
      <dgm:prSet presAssocID="{14B8F8C1-A0CF-4712-AFF6-6978709C31F3}" presName="horzSpace3" presStyleCnt="0"/>
      <dgm:spPr/>
    </dgm:pt>
    <dgm:pt modelId="{7386ED36-FC6E-424B-9301-2AA8C1EAD2B5}" type="pres">
      <dgm:prSet presAssocID="{14B8F8C1-A0CF-4712-AFF6-6978709C31F3}" presName="tx3" presStyleLbl="revTx" presStyleIdx="6" presStyleCnt="13" custScaleX="121096" custLinFactNeighborX="-21797" custLinFactNeighborY="-5253"/>
      <dgm:spPr/>
      <dgm:t>
        <a:bodyPr/>
        <a:lstStyle/>
        <a:p>
          <a:endParaRPr lang="en-CA"/>
        </a:p>
      </dgm:t>
    </dgm:pt>
    <dgm:pt modelId="{D1E32F8F-DB5F-46AF-AC79-9AF8502FC005}" type="pres">
      <dgm:prSet presAssocID="{14B8F8C1-A0CF-4712-AFF6-6978709C31F3}" presName="vert3" presStyleCnt="0"/>
      <dgm:spPr/>
    </dgm:pt>
    <dgm:pt modelId="{7230B76C-36C7-4E97-B67E-E0A915FD5846}" type="pres">
      <dgm:prSet presAssocID="{7F346B96-E4B8-4B88-927A-7987A99644DC}" presName="thinLine2b" presStyleLbl="callout" presStyleIdx="2" presStyleCnt="6"/>
      <dgm:spPr/>
    </dgm:pt>
    <dgm:pt modelId="{73474C0E-E598-402D-979E-B8579DBEB300}" type="pres">
      <dgm:prSet presAssocID="{7F346B96-E4B8-4B88-927A-7987A99644DC}" presName="vertSpace2b" presStyleCnt="0"/>
      <dgm:spPr/>
    </dgm:pt>
    <dgm:pt modelId="{BB29114A-DD38-44D8-ADDF-D23ADD96B457}" type="pres">
      <dgm:prSet presAssocID="{6FF619EA-B502-4C09-94E4-5CB9AE0B7DA5}" presName="horz2" presStyleCnt="0"/>
      <dgm:spPr/>
    </dgm:pt>
    <dgm:pt modelId="{5A4544D4-53B7-46CA-A902-07EFE6EFAB28}" type="pres">
      <dgm:prSet presAssocID="{6FF619EA-B502-4C09-94E4-5CB9AE0B7DA5}" presName="horzSpace2" presStyleCnt="0"/>
      <dgm:spPr/>
    </dgm:pt>
    <dgm:pt modelId="{C427329E-8B37-410D-BBE1-B3673080B939}" type="pres">
      <dgm:prSet presAssocID="{6FF619EA-B502-4C09-94E4-5CB9AE0B7DA5}" presName="tx2" presStyleLbl="revTx" presStyleIdx="7" presStyleCnt="13" custLinFactNeighborX="-714"/>
      <dgm:spPr/>
      <dgm:t>
        <a:bodyPr/>
        <a:lstStyle/>
        <a:p>
          <a:endParaRPr lang="en-CA"/>
        </a:p>
      </dgm:t>
    </dgm:pt>
    <dgm:pt modelId="{3F0150BA-5FA0-4A63-806F-31F025822684}" type="pres">
      <dgm:prSet presAssocID="{6FF619EA-B502-4C09-94E4-5CB9AE0B7DA5}" presName="vert2" presStyleCnt="0"/>
      <dgm:spPr/>
    </dgm:pt>
    <dgm:pt modelId="{1A09EA7B-7297-4578-A06C-8071C0A5C294}" type="pres">
      <dgm:prSet presAssocID="{90A914C1-5667-45CA-BDB3-59C135C07922}" presName="horz3" presStyleCnt="0"/>
      <dgm:spPr/>
    </dgm:pt>
    <dgm:pt modelId="{ABCE9F0A-EF10-4FE9-AC6D-EDD054F3F00F}" type="pres">
      <dgm:prSet presAssocID="{90A914C1-5667-45CA-BDB3-59C135C07922}" presName="horzSpace3" presStyleCnt="0"/>
      <dgm:spPr/>
    </dgm:pt>
    <dgm:pt modelId="{CAF619F4-9DFD-419C-8946-2B54FD3F5E35}" type="pres">
      <dgm:prSet presAssocID="{90A914C1-5667-45CA-BDB3-59C135C07922}" presName="tx3" presStyleLbl="revTx" presStyleIdx="8" presStyleCnt="13" custScaleX="121096" custLinFactNeighborX="-21797" custLinFactNeighborY="-5253"/>
      <dgm:spPr/>
      <dgm:t>
        <a:bodyPr/>
        <a:lstStyle/>
        <a:p>
          <a:endParaRPr lang="en-CA"/>
        </a:p>
      </dgm:t>
    </dgm:pt>
    <dgm:pt modelId="{EEC884DD-2F45-4E2E-9F30-B8A38E916253}" type="pres">
      <dgm:prSet presAssocID="{90A914C1-5667-45CA-BDB3-59C135C07922}" presName="vert3" presStyleCnt="0"/>
      <dgm:spPr/>
    </dgm:pt>
    <dgm:pt modelId="{6562B1E0-3049-4DA3-9946-06B712DE7C79}" type="pres">
      <dgm:prSet presAssocID="{6FF619EA-B502-4C09-94E4-5CB9AE0B7DA5}" presName="thinLine2b" presStyleLbl="callout" presStyleIdx="3" presStyleCnt="6"/>
      <dgm:spPr/>
    </dgm:pt>
    <dgm:pt modelId="{A0510D27-3CC0-466D-9613-76745B3660CF}" type="pres">
      <dgm:prSet presAssocID="{6FF619EA-B502-4C09-94E4-5CB9AE0B7DA5}" presName="vertSpace2b" presStyleCnt="0"/>
      <dgm:spPr/>
    </dgm:pt>
    <dgm:pt modelId="{2EEAC36D-9123-4FBF-8C37-E3E4358A1F49}" type="pres">
      <dgm:prSet presAssocID="{DF47D7E4-DBE0-4F83-8089-87E08708DEC1}" presName="horz2" presStyleCnt="0"/>
      <dgm:spPr/>
    </dgm:pt>
    <dgm:pt modelId="{3F2B2E6F-1BED-484C-BA48-5D6BEC5AFE3E}" type="pres">
      <dgm:prSet presAssocID="{DF47D7E4-DBE0-4F83-8089-87E08708DEC1}" presName="horzSpace2" presStyleCnt="0"/>
      <dgm:spPr/>
    </dgm:pt>
    <dgm:pt modelId="{B28E4CEF-05C8-4467-84F5-95C39D10AA37}" type="pres">
      <dgm:prSet presAssocID="{DF47D7E4-DBE0-4F83-8089-87E08708DEC1}" presName="tx2" presStyleLbl="revTx" presStyleIdx="9" presStyleCnt="13"/>
      <dgm:spPr/>
      <dgm:t>
        <a:bodyPr/>
        <a:lstStyle/>
        <a:p>
          <a:endParaRPr lang="en-CA"/>
        </a:p>
      </dgm:t>
    </dgm:pt>
    <dgm:pt modelId="{7D3EC6B0-2275-46BE-B3F3-108AE8129E73}" type="pres">
      <dgm:prSet presAssocID="{DF47D7E4-DBE0-4F83-8089-87E08708DEC1}" presName="vert2" presStyleCnt="0"/>
      <dgm:spPr/>
    </dgm:pt>
    <dgm:pt modelId="{38B3F10B-A20D-45E0-8016-9687C3D91FB6}" type="pres">
      <dgm:prSet presAssocID="{25ED0D2F-C3E2-40BA-9B32-CB288553A600}" presName="horz3" presStyleCnt="0"/>
      <dgm:spPr/>
    </dgm:pt>
    <dgm:pt modelId="{7C3F7076-3D49-4E56-94E4-91ACEAAA07AE}" type="pres">
      <dgm:prSet presAssocID="{25ED0D2F-C3E2-40BA-9B32-CB288553A600}" presName="horzSpace3" presStyleCnt="0"/>
      <dgm:spPr/>
    </dgm:pt>
    <dgm:pt modelId="{561A9557-CD2F-42D2-B165-23C17E4A1942}" type="pres">
      <dgm:prSet presAssocID="{25ED0D2F-C3E2-40BA-9B32-CB288553A600}" presName="tx3" presStyleLbl="revTx" presStyleIdx="10" presStyleCnt="13" custScaleX="121096" custLinFactNeighborX="-21797" custLinFactNeighborY="-5253"/>
      <dgm:spPr/>
      <dgm:t>
        <a:bodyPr/>
        <a:lstStyle/>
        <a:p>
          <a:endParaRPr lang="en-CA"/>
        </a:p>
      </dgm:t>
    </dgm:pt>
    <dgm:pt modelId="{E615F9D6-787E-4BA9-9CB1-CF94982096E9}" type="pres">
      <dgm:prSet presAssocID="{25ED0D2F-C3E2-40BA-9B32-CB288553A600}" presName="vert3" presStyleCnt="0"/>
      <dgm:spPr/>
    </dgm:pt>
    <dgm:pt modelId="{1C65C16A-6911-4592-8E87-2844D7AAE9A4}" type="pres">
      <dgm:prSet presAssocID="{DF47D7E4-DBE0-4F83-8089-87E08708DEC1}" presName="thinLine2b" presStyleLbl="callout" presStyleIdx="4" presStyleCnt="6"/>
      <dgm:spPr/>
    </dgm:pt>
    <dgm:pt modelId="{50580B4F-C295-49DE-A7ED-21FFCF9B1C24}" type="pres">
      <dgm:prSet presAssocID="{DF47D7E4-DBE0-4F83-8089-87E08708DEC1}" presName="vertSpace2b" presStyleCnt="0"/>
      <dgm:spPr/>
    </dgm:pt>
    <dgm:pt modelId="{94C9DD52-0266-4E06-B30F-25EF05A24485}" type="pres">
      <dgm:prSet presAssocID="{D3E633D4-704E-43FE-A5A0-F42634980AB9}" presName="horz2" presStyleCnt="0"/>
      <dgm:spPr/>
    </dgm:pt>
    <dgm:pt modelId="{98D33DC5-4DFA-402C-82FE-AC152B45C2A9}" type="pres">
      <dgm:prSet presAssocID="{D3E633D4-704E-43FE-A5A0-F42634980AB9}" presName="horzSpace2" presStyleCnt="0"/>
      <dgm:spPr/>
    </dgm:pt>
    <dgm:pt modelId="{568DC0A5-8B68-45B3-B94F-AFC00BAC0423}" type="pres">
      <dgm:prSet presAssocID="{D3E633D4-704E-43FE-A5A0-F42634980AB9}" presName="tx2" presStyleLbl="revTx" presStyleIdx="11" presStyleCnt="13"/>
      <dgm:spPr/>
      <dgm:t>
        <a:bodyPr/>
        <a:lstStyle/>
        <a:p>
          <a:endParaRPr lang="en-CA"/>
        </a:p>
      </dgm:t>
    </dgm:pt>
    <dgm:pt modelId="{A8415AAF-F89C-42BE-896A-6024AE42FA5D}" type="pres">
      <dgm:prSet presAssocID="{D3E633D4-704E-43FE-A5A0-F42634980AB9}" presName="vert2" presStyleCnt="0"/>
      <dgm:spPr/>
    </dgm:pt>
    <dgm:pt modelId="{84F1EE61-485B-48AC-80F3-E19BFA2E095B}" type="pres">
      <dgm:prSet presAssocID="{330D1B39-7707-45B8-BFCA-882C8061E840}" presName="horz3" presStyleCnt="0"/>
      <dgm:spPr/>
    </dgm:pt>
    <dgm:pt modelId="{15F0C7D4-789B-4CD4-8CBD-CA5C9975A438}" type="pres">
      <dgm:prSet presAssocID="{330D1B39-7707-45B8-BFCA-882C8061E840}" presName="horzSpace3" presStyleCnt="0"/>
      <dgm:spPr/>
    </dgm:pt>
    <dgm:pt modelId="{EFBEF684-5CAD-4215-AF78-7BA26A5E7722}" type="pres">
      <dgm:prSet presAssocID="{330D1B39-7707-45B8-BFCA-882C8061E840}" presName="tx3" presStyleLbl="revTx" presStyleIdx="12" presStyleCnt="13" custScaleX="121096" custLinFactNeighborX="-21797" custLinFactNeighborY="-5253"/>
      <dgm:spPr/>
      <dgm:t>
        <a:bodyPr/>
        <a:lstStyle/>
        <a:p>
          <a:endParaRPr lang="en-CA"/>
        </a:p>
      </dgm:t>
    </dgm:pt>
    <dgm:pt modelId="{7B5955AC-A3B6-4CE7-AECA-6E3F5F249DCE}" type="pres">
      <dgm:prSet presAssocID="{330D1B39-7707-45B8-BFCA-882C8061E840}" presName="vert3" presStyleCnt="0"/>
      <dgm:spPr/>
    </dgm:pt>
    <dgm:pt modelId="{B2876DE3-F91D-4BBA-9ACB-22C0395E8FDF}" type="pres">
      <dgm:prSet presAssocID="{D3E633D4-704E-43FE-A5A0-F42634980AB9}" presName="thinLine2b" presStyleLbl="callout" presStyleIdx="5" presStyleCnt="6"/>
      <dgm:spPr/>
    </dgm:pt>
    <dgm:pt modelId="{80E7CD16-E331-4E43-9F6E-6C126EDA2B95}" type="pres">
      <dgm:prSet presAssocID="{D3E633D4-704E-43FE-A5A0-F42634980AB9}" presName="vertSpace2b" presStyleCnt="0"/>
      <dgm:spPr/>
    </dgm:pt>
  </dgm:ptLst>
  <dgm:cxnLst>
    <dgm:cxn modelId="{3E924BE5-770E-4A41-B9F0-195C9FAD3462}" srcId="{6FF619EA-B502-4C09-94E4-5CB9AE0B7DA5}" destId="{90A914C1-5667-45CA-BDB3-59C135C07922}" srcOrd="0" destOrd="0" parTransId="{2AE201A8-609E-4417-8AD5-A424DC7440A6}" sibTransId="{17719EC3-D62F-4EA9-8317-8A37623CA1AD}"/>
    <dgm:cxn modelId="{8F17AB64-A0EA-4723-91B8-1A5DAF590212}" type="presOf" srcId="{90A914C1-5667-45CA-BDB3-59C135C07922}" destId="{CAF619F4-9DFD-419C-8946-2B54FD3F5E35}" srcOrd="0" destOrd="0" presId="urn:microsoft.com/office/officeart/2008/layout/LinedList"/>
    <dgm:cxn modelId="{4EA109F1-389C-42AA-B3A0-B93A2A0DC47A}" srcId="{C474756B-0424-4939-8468-AAE8D614F8C0}" destId="{6FF619EA-B502-4C09-94E4-5CB9AE0B7DA5}" srcOrd="3" destOrd="0" parTransId="{72BDEF28-23F0-40AC-B665-37F7321DF359}" sibTransId="{F76BC4D7-10F7-4B7D-A355-B4CF0C89D3AB}"/>
    <dgm:cxn modelId="{48715EB5-6AE7-4685-83C8-F2D030869A6F}" srcId="{DF47D7E4-DBE0-4F83-8089-87E08708DEC1}" destId="{25ED0D2F-C3E2-40BA-9B32-CB288553A600}" srcOrd="0" destOrd="0" parTransId="{84499A12-3D18-4314-92B7-6AE60DD48E26}" sibTransId="{61947A2F-0364-4F7E-A828-0DC7418AA44C}"/>
    <dgm:cxn modelId="{0D208CFA-80D9-4458-A600-1FAE47B1D621}" srcId="{7F346B96-E4B8-4B88-927A-7987A99644DC}" destId="{14B8F8C1-A0CF-4712-AFF6-6978709C31F3}" srcOrd="0" destOrd="0" parTransId="{3232037E-8801-4698-BD89-59C4643F7B32}" sibTransId="{7E7CA2C2-2030-4AA2-A1EB-5057419E0195}"/>
    <dgm:cxn modelId="{C903925C-1B21-4E93-8F63-44D3EA608E18}" type="presOf" srcId="{A9C4ECA3-1CC7-4F8A-BBB0-B7E5FB480072}" destId="{447F946A-2E66-4A89-9B30-980DF7B3E282}" srcOrd="0" destOrd="0" presId="urn:microsoft.com/office/officeart/2008/layout/LinedList"/>
    <dgm:cxn modelId="{D7D4F6F5-DEC6-4DF8-8246-E8AD49BD1E29}" type="presOf" srcId="{25ED0D2F-C3E2-40BA-9B32-CB288553A600}" destId="{561A9557-CD2F-42D2-B165-23C17E4A1942}" srcOrd="0" destOrd="0" presId="urn:microsoft.com/office/officeart/2008/layout/LinedList"/>
    <dgm:cxn modelId="{2EF29CA5-471D-4F46-BC92-BB298BAA6E3B}" type="presOf" srcId="{A199486A-7626-405E-92F6-3951EE68D333}" destId="{38A7DA93-2BA7-4FDF-8369-65B76A7DF6BA}" srcOrd="0" destOrd="0" presId="urn:microsoft.com/office/officeart/2008/layout/LinedList"/>
    <dgm:cxn modelId="{A7A45BF4-902C-4B69-8BF0-D31B71D6B2D3}" type="presOf" srcId="{C474756B-0424-4939-8468-AAE8D614F8C0}" destId="{81DD14F2-8AD5-46BB-97C5-BDA5CF2B62D9}" srcOrd="0" destOrd="0" presId="urn:microsoft.com/office/officeart/2008/layout/LinedList"/>
    <dgm:cxn modelId="{F5553D29-534E-4D05-AAC5-7E95CF509D88}" srcId="{92D8B83A-38E5-4E80-8459-ACD8197B57EC}" destId="{C474756B-0424-4939-8468-AAE8D614F8C0}" srcOrd="0" destOrd="0" parTransId="{C508AE07-ACAD-4B70-A0E9-9E2C2472FB69}" sibTransId="{E83AE405-FBB2-4781-9A5D-32C59826DBB4}"/>
    <dgm:cxn modelId="{C7A0AA72-09EA-41E3-9A59-215F6EC8E396}" type="presOf" srcId="{7F346B96-E4B8-4B88-927A-7987A99644DC}" destId="{0C9667BF-71D6-46A6-BAD4-02F71C1F2880}" srcOrd="0" destOrd="0" presId="urn:microsoft.com/office/officeart/2008/layout/LinedList"/>
    <dgm:cxn modelId="{71489893-BA67-4004-9783-543EA502CC30}" type="presOf" srcId="{DF47D7E4-DBE0-4F83-8089-87E08708DEC1}" destId="{B28E4CEF-05C8-4467-84F5-95C39D10AA37}" srcOrd="0" destOrd="0" presId="urn:microsoft.com/office/officeart/2008/layout/LinedList"/>
    <dgm:cxn modelId="{53734DF8-2ABC-4E20-8DE7-CF16653C7F8D}" srcId="{C474756B-0424-4939-8468-AAE8D614F8C0}" destId="{DF47D7E4-DBE0-4F83-8089-87E08708DEC1}" srcOrd="4" destOrd="0" parTransId="{A9F1D5F2-4661-45B9-9F4B-FFC497F96B5D}" sibTransId="{7E7EE4EC-A72F-4755-884F-0E636CDEBEBA}"/>
    <dgm:cxn modelId="{26FC0ED4-867A-42C2-9AA5-AC2190BE8BAC}" type="presOf" srcId="{6FF619EA-B502-4C09-94E4-5CB9AE0B7DA5}" destId="{C427329E-8B37-410D-BBE1-B3673080B939}" srcOrd="0" destOrd="0" presId="urn:microsoft.com/office/officeart/2008/layout/LinedList"/>
    <dgm:cxn modelId="{80A225B9-272B-443E-B482-97F5BD34DF4A}" type="presOf" srcId="{92D8B83A-38E5-4E80-8459-ACD8197B57EC}" destId="{BAB4E1B4-4800-4797-AD9E-4C460844D887}" srcOrd="0" destOrd="0" presId="urn:microsoft.com/office/officeart/2008/layout/LinedList"/>
    <dgm:cxn modelId="{6722A92D-BC2D-4082-97B5-041A70BB5E59}" type="presOf" srcId="{D3E633D4-704E-43FE-A5A0-F42634980AB9}" destId="{568DC0A5-8B68-45B3-B94F-AFC00BAC0423}" srcOrd="0" destOrd="0" presId="urn:microsoft.com/office/officeart/2008/layout/LinedList"/>
    <dgm:cxn modelId="{988DE699-3726-4BD9-BACD-C2B7963AFB1D}" srcId="{C474756B-0424-4939-8468-AAE8D614F8C0}" destId="{B5F6321E-6C65-4359-8C15-DEC74A330937}" srcOrd="0" destOrd="0" parTransId="{1EE4AC4C-7BC7-48D2-94EF-E7AFCD422377}" sibTransId="{473155CE-A556-4877-BC02-C6671064A460}"/>
    <dgm:cxn modelId="{D596C565-EC05-4C18-A319-7C2FA2F18BF2}" type="presOf" srcId="{B5F6321E-6C65-4359-8C15-DEC74A330937}" destId="{119C6686-8E49-4125-A9A7-6003454E3BE0}" srcOrd="0" destOrd="0" presId="urn:microsoft.com/office/officeart/2008/layout/LinedList"/>
    <dgm:cxn modelId="{2B709C97-F672-43FF-8BE5-2183D1DE23B0}" srcId="{B5F6321E-6C65-4359-8C15-DEC74A330937}" destId="{A9C4ECA3-1CC7-4F8A-BBB0-B7E5FB480072}" srcOrd="0" destOrd="0" parTransId="{1BDBE6F1-40AB-4DE0-B168-0EB8E00F4977}" sibTransId="{0D481569-6D80-495A-B9AE-228ED751ED2C}"/>
    <dgm:cxn modelId="{07936418-BC9D-4BD9-A628-4796E4C76A9F}" type="presOf" srcId="{14B8F8C1-A0CF-4712-AFF6-6978709C31F3}" destId="{7386ED36-FC6E-424B-9301-2AA8C1EAD2B5}" srcOrd="0" destOrd="0" presId="urn:microsoft.com/office/officeart/2008/layout/LinedList"/>
    <dgm:cxn modelId="{41516C22-D6A4-4B5F-AB21-F66CD8B38548}" srcId="{C474756B-0424-4939-8468-AAE8D614F8C0}" destId="{7F346B96-E4B8-4B88-927A-7987A99644DC}" srcOrd="2" destOrd="0" parTransId="{79DAD541-F20C-4700-839D-765BE7C03E34}" sibTransId="{F3CA6070-E979-4D80-A6A9-EB45B58172A9}"/>
    <dgm:cxn modelId="{CEB50226-3DDC-46BE-A6C0-A98B6171B3AB}" type="presOf" srcId="{F4DED773-C69F-4513-A938-E174200AA3FF}" destId="{745988B8-2FDF-47FB-B6B9-CD012DE3E506}" srcOrd="0" destOrd="0" presId="urn:microsoft.com/office/officeart/2008/layout/LinedList"/>
    <dgm:cxn modelId="{FFB94B47-BE8A-4E3D-8169-4CE074D8ACC3}" type="presOf" srcId="{330D1B39-7707-45B8-BFCA-882C8061E840}" destId="{EFBEF684-5CAD-4215-AF78-7BA26A5E7722}" srcOrd="0" destOrd="0" presId="urn:microsoft.com/office/officeart/2008/layout/LinedList"/>
    <dgm:cxn modelId="{BA1E9529-2D13-4512-ACF9-0BA5A1BF2076}" srcId="{C474756B-0424-4939-8468-AAE8D614F8C0}" destId="{D3E633D4-704E-43FE-A5A0-F42634980AB9}" srcOrd="5" destOrd="0" parTransId="{273AF688-4882-4739-B041-263008C117B6}" sibTransId="{CDE2FD08-4D0F-444E-AA4B-D7E1F57DF69C}"/>
    <dgm:cxn modelId="{1B739820-86A2-4A48-8593-F4A62EA32A07}" srcId="{D3E633D4-704E-43FE-A5A0-F42634980AB9}" destId="{330D1B39-7707-45B8-BFCA-882C8061E840}" srcOrd="0" destOrd="0" parTransId="{2232A0D6-D4B6-437B-A7D3-2D6ACF3D0BF8}" sibTransId="{F95040E4-D420-4A91-821F-DC1D3E5B6AD8}"/>
    <dgm:cxn modelId="{ED1EFEEF-FAB4-465B-9367-781766E181A8}" srcId="{F4DED773-C69F-4513-A938-E174200AA3FF}" destId="{A199486A-7626-405E-92F6-3951EE68D333}" srcOrd="0" destOrd="0" parTransId="{393EDDFB-1147-4424-924A-DC854187DF04}" sibTransId="{9270C148-3E5E-46D1-B4DF-BBDA0CDC509A}"/>
    <dgm:cxn modelId="{0D12DAF8-CC3C-41A1-913E-F7ACAA926CC4}" srcId="{C474756B-0424-4939-8468-AAE8D614F8C0}" destId="{F4DED773-C69F-4513-A938-E174200AA3FF}" srcOrd="1" destOrd="0" parTransId="{6EDA3CE8-F414-4263-AF14-F19E9EA1E973}" sibTransId="{B17F76F3-5627-437F-920F-8A03693B83A1}"/>
    <dgm:cxn modelId="{00C06D7E-2898-49AD-8647-6FA04ECCD284}" type="presParOf" srcId="{BAB4E1B4-4800-4797-AD9E-4C460844D887}" destId="{5A69661C-3EEC-45D1-864A-12380D6D8E4A}" srcOrd="0" destOrd="0" presId="urn:microsoft.com/office/officeart/2008/layout/LinedList"/>
    <dgm:cxn modelId="{630D0068-43B1-49B6-88EC-18DEDA5B34AA}" type="presParOf" srcId="{BAB4E1B4-4800-4797-AD9E-4C460844D887}" destId="{95FF9D52-47A7-4FAD-80AE-6183958FD55E}" srcOrd="1" destOrd="0" presId="urn:microsoft.com/office/officeart/2008/layout/LinedList"/>
    <dgm:cxn modelId="{78DDD9D6-0904-4206-93EE-8A60F54B71F0}" type="presParOf" srcId="{95FF9D52-47A7-4FAD-80AE-6183958FD55E}" destId="{81DD14F2-8AD5-46BB-97C5-BDA5CF2B62D9}" srcOrd="0" destOrd="0" presId="urn:microsoft.com/office/officeart/2008/layout/LinedList"/>
    <dgm:cxn modelId="{9DFFA253-2E7E-4478-9271-188B0D970B6E}" type="presParOf" srcId="{95FF9D52-47A7-4FAD-80AE-6183958FD55E}" destId="{293BA631-BB8E-4889-B770-C4A5F4C3EA00}" srcOrd="1" destOrd="0" presId="urn:microsoft.com/office/officeart/2008/layout/LinedList"/>
    <dgm:cxn modelId="{EE4218E6-A49C-4236-8F16-29E2F21AE0B7}" type="presParOf" srcId="{293BA631-BB8E-4889-B770-C4A5F4C3EA00}" destId="{1B911EEF-D2B9-483B-A124-56B3DE658FC7}" srcOrd="0" destOrd="0" presId="urn:microsoft.com/office/officeart/2008/layout/LinedList"/>
    <dgm:cxn modelId="{9755CA84-A765-4FFE-8A64-595F4B150D76}" type="presParOf" srcId="{293BA631-BB8E-4889-B770-C4A5F4C3EA00}" destId="{3D3536B6-C4DE-4EB4-BEF6-4AEECA5E4CF2}" srcOrd="1" destOrd="0" presId="urn:microsoft.com/office/officeart/2008/layout/LinedList"/>
    <dgm:cxn modelId="{9192A0B2-CE03-446A-A945-4341714E22EC}" type="presParOf" srcId="{3D3536B6-C4DE-4EB4-BEF6-4AEECA5E4CF2}" destId="{2AA09865-5095-4713-901E-72CDD8A36D01}" srcOrd="0" destOrd="0" presId="urn:microsoft.com/office/officeart/2008/layout/LinedList"/>
    <dgm:cxn modelId="{7F856F0A-E5E4-4794-BC86-C4CB847D5765}" type="presParOf" srcId="{3D3536B6-C4DE-4EB4-BEF6-4AEECA5E4CF2}" destId="{119C6686-8E49-4125-A9A7-6003454E3BE0}" srcOrd="1" destOrd="0" presId="urn:microsoft.com/office/officeart/2008/layout/LinedList"/>
    <dgm:cxn modelId="{CDD71A85-9FF9-4A5E-B114-CF4BE8DCF424}" type="presParOf" srcId="{3D3536B6-C4DE-4EB4-BEF6-4AEECA5E4CF2}" destId="{B7DFD9C2-9A8F-44A4-B952-323039BC1EFA}" srcOrd="2" destOrd="0" presId="urn:microsoft.com/office/officeart/2008/layout/LinedList"/>
    <dgm:cxn modelId="{B47904B6-96CE-4FD4-A422-A9EA7D0ABAEF}" type="presParOf" srcId="{B7DFD9C2-9A8F-44A4-B952-323039BC1EFA}" destId="{AA3EE919-378C-4357-8B99-61FF0BDE9F0C}" srcOrd="0" destOrd="0" presId="urn:microsoft.com/office/officeart/2008/layout/LinedList"/>
    <dgm:cxn modelId="{6ED392EA-3E03-4672-AB80-F85CD2EA8A0E}" type="presParOf" srcId="{AA3EE919-378C-4357-8B99-61FF0BDE9F0C}" destId="{19B9A649-5833-4042-8E01-32B619A9DB38}" srcOrd="0" destOrd="0" presId="urn:microsoft.com/office/officeart/2008/layout/LinedList"/>
    <dgm:cxn modelId="{C60BDCE1-A832-4831-ABA9-88DF14E16556}" type="presParOf" srcId="{AA3EE919-378C-4357-8B99-61FF0BDE9F0C}" destId="{447F946A-2E66-4A89-9B30-980DF7B3E282}" srcOrd="1" destOrd="0" presId="urn:microsoft.com/office/officeart/2008/layout/LinedList"/>
    <dgm:cxn modelId="{8350A615-16F4-43CC-ADE4-65134A48BD32}" type="presParOf" srcId="{AA3EE919-378C-4357-8B99-61FF0BDE9F0C}" destId="{1C29B373-D666-4C8F-A662-6D993375372D}" srcOrd="2" destOrd="0" presId="urn:microsoft.com/office/officeart/2008/layout/LinedList"/>
    <dgm:cxn modelId="{707A44C7-DA5E-48BF-BE36-94EC20F5F713}" type="presParOf" srcId="{293BA631-BB8E-4889-B770-C4A5F4C3EA00}" destId="{8C110921-C0C1-46D9-9C23-CA46491EEE53}" srcOrd="2" destOrd="0" presId="urn:microsoft.com/office/officeart/2008/layout/LinedList"/>
    <dgm:cxn modelId="{9CA3E47B-7C6C-4B1A-B229-0747E06119E1}" type="presParOf" srcId="{293BA631-BB8E-4889-B770-C4A5F4C3EA00}" destId="{0066599F-E656-40DE-856B-16375A6144B5}" srcOrd="3" destOrd="0" presId="urn:microsoft.com/office/officeart/2008/layout/LinedList"/>
    <dgm:cxn modelId="{68AC03E4-DA1C-4562-90F1-5504BCE225A8}" type="presParOf" srcId="{293BA631-BB8E-4889-B770-C4A5F4C3EA00}" destId="{08AD311C-82C5-4E08-ADC2-205C904A8040}" srcOrd="4" destOrd="0" presId="urn:microsoft.com/office/officeart/2008/layout/LinedList"/>
    <dgm:cxn modelId="{60BE2B47-EA9C-48FF-949C-ACA8265FE6B0}" type="presParOf" srcId="{08AD311C-82C5-4E08-ADC2-205C904A8040}" destId="{233FA941-5A84-41F4-A39C-E2BC2D77F1C2}" srcOrd="0" destOrd="0" presId="urn:microsoft.com/office/officeart/2008/layout/LinedList"/>
    <dgm:cxn modelId="{9CE8BC3C-E978-47EA-812C-35DBCA019C16}" type="presParOf" srcId="{08AD311C-82C5-4E08-ADC2-205C904A8040}" destId="{745988B8-2FDF-47FB-B6B9-CD012DE3E506}" srcOrd="1" destOrd="0" presId="urn:microsoft.com/office/officeart/2008/layout/LinedList"/>
    <dgm:cxn modelId="{14E7B48D-A63D-4786-94DE-6C81B3F10C7B}" type="presParOf" srcId="{08AD311C-82C5-4E08-ADC2-205C904A8040}" destId="{95F21C28-D04B-4A2E-B77F-77D7CEE525A7}" srcOrd="2" destOrd="0" presId="urn:microsoft.com/office/officeart/2008/layout/LinedList"/>
    <dgm:cxn modelId="{77D6C169-9B99-4BE6-AD34-1B03092628E6}" type="presParOf" srcId="{95F21C28-D04B-4A2E-B77F-77D7CEE525A7}" destId="{D47E5BBE-FB59-4494-B21C-C0C7F573D632}" srcOrd="0" destOrd="0" presId="urn:microsoft.com/office/officeart/2008/layout/LinedList"/>
    <dgm:cxn modelId="{873CCCD7-6707-4813-A476-52A9B9CFBF42}" type="presParOf" srcId="{D47E5BBE-FB59-4494-B21C-C0C7F573D632}" destId="{AC00D18B-2AF2-4596-B0C2-B97AFD1DC817}" srcOrd="0" destOrd="0" presId="urn:microsoft.com/office/officeart/2008/layout/LinedList"/>
    <dgm:cxn modelId="{907B7383-AFE2-4B5F-9657-07768E4AD60B}" type="presParOf" srcId="{D47E5BBE-FB59-4494-B21C-C0C7F573D632}" destId="{38A7DA93-2BA7-4FDF-8369-65B76A7DF6BA}" srcOrd="1" destOrd="0" presId="urn:microsoft.com/office/officeart/2008/layout/LinedList"/>
    <dgm:cxn modelId="{30064A41-0D9E-4026-B07A-2A5FA6213822}" type="presParOf" srcId="{D47E5BBE-FB59-4494-B21C-C0C7F573D632}" destId="{643E1D74-9CAC-401D-A997-4004F6E26B53}" srcOrd="2" destOrd="0" presId="urn:microsoft.com/office/officeart/2008/layout/LinedList"/>
    <dgm:cxn modelId="{A5FA24AF-964E-425A-887F-9DFADD6CAF70}" type="presParOf" srcId="{293BA631-BB8E-4889-B770-C4A5F4C3EA00}" destId="{1FC2421F-1854-4E67-8E77-AFE1300825EE}" srcOrd="5" destOrd="0" presId="urn:microsoft.com/office/officeart/2008/layout/LinedList"/>
    <dgm:cxn modelId="{7C04F53B-2F4B-4D4A-85C2-59007BB5E697}" type="presParOf" srcId="{293BA631-BB8E-4889-B770-C4A5F4C3EA00}" destId="{4A803762-5638-4651-AA9A-351DA07DD341}" srcOrd="6" destOrd="0" presId="urn:microsoft.com/office/officeart/2008/layout/LinedList"/>
    <dgm:cxn modelId="{EB4CA730-5F92-405E-B078-4EE10B675A29}" type="presParOf" srcId="{293BA631-BB8E-4889-B770-C4A5F4C3EA00}" destId="{265ACAE6-F54C-499F-8161-2DD9ECE83B02}" srcOrd="7" destOrd="0" presId="urn:microsoft.com/office/officeart/2008/layout/LinedList"/>
    <dgm:cxn modelId="{6C39CA06-29D6-432D-ADB2-2FFCDF51724C}" type="presParOf" srcId="{265ACAE6-F54C-499F-8161-2DD9ECE83B02}" destId="{12DC91CD-E01B-4B2B-80D1-9C02FCFB9AD7}" srcOrd="0" destOrd="0" presId="urn:microsoft.com/office/officeart/2008/layout/LinedList"/>
    <dgm:cxn modelId="{30E5C52F-4524-4813-B7E9-95DBC0E48ACF}" type="presParOf" srcId="{265ACAE6-F54C-499F-8161-2DD9ECE83B02}" destId="{0C9667BF-71D6-46A6-BAD4-02F71C1F2880}" srcOrd="1" destOrd="0" presId="urn:microsoft.com/office/officeart/2008/layout/LinedList"/>
    <dgm:cxn modelId="{03414B19-D898-42E7-8B57-2A7B3719AB27}" type="presParOf" srcId="{265ACAE6-F54C-499F-8161-2DD9ECE83B02}" destId="{B1727091-3149-4306-9848-E70B204DB5D0}" srcOrd="2" destOrd="0" presId="urn:microsoft.com/office/officeart/2008/layout/LinedList"/>
    <dgm:cxn modelId="{23133358-3F4D-41AC-B1D8-0CD10EB71759}" type="presParOf" srcId="{B1727091-3149-4306-9848-E70B204DB5D0}" destId="{E251CD32-3711-4FEF-B16A-262348DD048B}" srcOrd="0" destOrd="0" presId="urn:microsoft.com/office/officeart/2008/layout/LinedList"/>
    <dgm:cxn modelId="{9970C480-F91C-4106-A220-D2B8E1D8F728}" type="presParOf" srcId="{E251CD32-3711-4FEF-B16A-262348DD048B}" destId="{819647F0-9E83-4635-8355-45C722A997FD}" srcOrd="0" destOrd="0" presId="urn:microsoft.com/office/officeart/2008/layout/LinedList"/>
    <dgm:cxn modelId="{A087BFC3-1C28-43AD-864C-681271F134BB}" type="presParOf" srcId="{E251CD32-3711-4FEF-B16A-262348DD048B}" destId="{7386ED36-FC6E-424B-9301-2AA8C1EAD2B5}" srcOrd="1" destOrd="0" presId="urn:microsoft.com/office/officeart/2008/layout/LinedList"/>
    <dgm:cxn modelId="{1DA51718-7022-405A-AFF7-1480F7880251}" type="presParOf" srcId="{E251CD32-3711-4FEF-B16A-262348DD048B}" destId="{D1E32F8F-DB5F-46AF-AC79-9AF8502FC005}" srcOrd="2" destOrd="0" presId="urn:microsoft.com/office/officeart/2008/layout/LinedList"/>
    <dgm:cxn modelId="{ABA10198-1F8C-4783-9DC2-48B2FB062228}" type="presParOf" srcId="{293BA631-BB8E-4889-B770-C4A5F4C3EA00}" destId="{7230B76C-36C7-4E97-B67E-E0A915FD5846}" srcOrd="8" destOrd="0" presId="urn:microsoft.com/office/officeart/2008/layout/LinedList"/>
    <dgm:cxn modelId="{C0D74ADC-2D31-4B61-8690-32CA63CAAF72}" type="presParOf" srcId="{293BA631-BB8E-4889-B770-C4A5F4C3EA00}" destId="{73474C0E-E598-402D-979E-B8579DBEB300}" srcOrd="9" destOrd="0" presId="urn:microsoft.com/office/officeart/2008/layout/LinedList"/>
    <dgm:cxn modelId="{3B0BAE60-41AC-4B8A-B619-B279CA1FEFFF}" type="presParOf" srcId="{293BA631-BB8E-4889-B770-C4A5F4C3EA00}" destId="{BB29114A-DD38-44D8-ADDF-D23ADD96B457}" srcOrd="10" destOrd="0" presId="urn:microsoft.com/office/officeart/2008/layout/LinedList"/>
    <dgm:cxn modelId="{7D7E0344-4A04-4F1B-9D6C-6A1BFABBECDA}" type="presParOf" srcId="{BB29114A-DD38-44D8-ADDF-D23ADD96B457}" destId="{5A4544D4-53B7-46CA-A902-07EFE6EFAB28}" srcOrd="0" destOrd="0" presId="urn:microsoft.com/office/officeart/2008/layout/LinedList"/>
    <dgm:cxn modelId="{4E5D0563-58C8-4D9E-92CB-AD39F53B8023}" type="presParOf" srcId="{BB29114A-DD38-44D8-ADDF-D23ADD96B457}" destId="{C427329E-8B37-410D-BBE1-B3673080B939}" srcOrd="1" destOrd="0" presId="urn:microsoft.com/office/officeart/2008/layout/LinedList"/>
    <dgm:cxn modelId="{18CD1B9F-231F-4222-8968-20EB4694096B}" type="presParOf" srcId="{BB29114A-DD38-44D8-ADDF-D23ADD96B457}" destId="{3F0150BA-5FA0-4A63-806F-31F025822684}" srcOrd="2" destOrd="0" presId="urn:microsoft.com/office/officeart/2008/layout/LinedList"/>
    <dgm:cxn modelId="{D053C4F1-BD08-4CC0-AEFE-F12317A0397F}" type="presParOf" srcId="{3F0150BA-5FA0-4A63-806F-31F025822684}" destId="{1A09EA7B-7297-4578-A06C-8071C0A5C294}" srcOrd="0" destOrd="0" presId="urn:microsoft.com/office/officeart/2008/layout/LinedList"/>
    <dgm:cxn modelId="{7CE7EBD7-C50E-4420-9DF7-123B544B9884}" type="presParOf" srcId="{1A09EA7B-7297-4578-A06C-8071C0A5C294}" destId="{ABCE9F0A-EF10-4FE9-AC6D-EDD054F3F00F}" srcOrd="0" destOrd="0" presId="urn:microsoft.com/office/officeart/2008/layout/LinedList"/>
    <dgm:cxn modelId="{7CCFF050-5CC9-4F87-B9D9-467B63C3E4D0}" type="presParOf" srcId="{1A09EA7B-7297-4578-A06C-8071C0A5C294}" destId="{CAF619F4-9DFD-419C-8946-2B54FD3F5E35}" srcOrd="1" destOrd="0" presId="urn:microsoft.com/office/officeart/2008/layout/LinedList"/>
    <dgm:cxn modelId="{DD6E5F8B-A60A-4E82-A693-CB37EB8373BB}" type="presParOf" srcId="{1A09EA7B-7297-4578-A06C-8071C0A5C294}" destId="{EEC884DD-2F45-4E2E-9F30-B8A38E916253}" srcOrd="2" destOrd="0" presId="urn:microsoft.com/office/officeart/2008/layout/LinedList"/>
    <dgm:cxn modelId="{D0CB65E7-DBDD-4075-A120-AE3320DEDF1A}" type="presParOf" srcId="{293BA631-BB8E-4889-B770-C4A5F4C3EA00}" destId="{6562B1E0-3049-4DA3-9946-06B712DE7C79}" srcOrd="11" destOrd="0" presId="urn:microsoft.com/office/officeart/2008/layout/LinedList"/>
    <dgm:cxn modelId="{8618EBBE-E795-4350-8B83-087074442E32}" type="presParOf" srcId="{293BA631-BB8E-4889-B770-C4A5F4C3EA00}" destId="{A0510D27-3CC0-466D-9613-76745B3660CF}" srcOrd="12" destOrd="0" presId="urn:microsoft.com/office/officeart/2008/layout/LinedList"/>
    <dgm:cxn modelId="{766B7FDE-9428-45A2-B973-D11EF0B2C0BA}" type="presParOf" srcId="{293BA631-BB8E-4889-B770-C4A5F4C3EA00}" destId="{2EEAC36D-9123-4FBF-8C37-E3E4358A1F49}" srcOrd="13" destOrd="0" presId="urn:microsoft.com/office/officeart/2008/layout/LinedList"/>
    <dgm:cxn modelId="{201E7464-5357-4431-A0BE-F11EFD3C2671}" type="presParOf" srcId="{2EEAC36D-9123-4FBF-8C37-E3E4358A1F49}" destId="{3F2B2E6F-1BED-484C-BA48-5D6BEC5AFE3E}" srcOrd="0" destOrd="0" presId="urn:microsoft.com/office/officeart/2008/layout/LinedList"/>
    <dgm:cxn modelId="{3BDB5FB0-36D9-4233-8F7D-AE3C64CFF295}" type="presParOf" srcId="{2EEAC36D-9123-4FBF-8C37-E3E4358A1F49}" destId="{B28E4CEF-05C8-4467-84F5-95C39D10AA37}" srcOrd="1" destOrd="0" presId="urn:microsoft.com/office/officeart/2008/layout/LinedList"/>
    <dgm:cxn modelId="{A88CBDDD-9A30-46A8-98F9-8AB0E22CFC1E}" type="presParOf" srcId="{2EEAC36D-9123-4FBF-8C37-E3E4358A1F49}" destId="{7D3EC6B0-2275-46BE-B3F3-108AE8129E73}" srcOrd="2" destOrd="0" presId="urn:microsoft.com/office/officeart/2008/layout/LinedList"/>
    <dgm:cxn modelId="{D14C8C61-9877-41B0-94FE-E35A5C3A04CC}" type="presParOf" srcId="{7D3EC6B0-2275-46BE-B3F3-108AE8129E73}" destId="{38B3F10B-A20D-45E0-8016-9687C3D91FB6}" srcOrd="0" destOrd="0" presId="urn:microsoft.com/office/officeart/2008/layout/LinedList"/>
    <dgm:cxn modelId="{36E8AAD9-E8FE-40A2-8236-9AC6505F8388}" type="presParOf" srcId="{38B3F10B-A20D-45E0-8016-9687C3D91FB6}" destId="{7C3F7076-3D49-4E56-94E4-91ACEAAA07AE}" srcOrd="0" destOrd="0" presId="urn:microsoft.com/office/officeart/2008/layout/LinedList"/>
    <dgm:cxn modelId="{1857348D-64A3-4D76-B5A5-6D1D87CF7393}" type="presParOf" srcId="{38B3F10B-A20D-45E0-8016-9687C3D91FB6}" destId="{561A9557-CD2F-42D2-B165-23C17E4A1942}" srcOrd="1" destOrd="0" presId="urn:microsoft.com/office/officeart/2008/layout/LinedList"/>
    <dgm:cxn modelId="{925BB8A8-CDEF-41EE-84BC-72D551976A8E}" type="presParOf" srcId="{38B3F10B-A20D-45E0-8016-9687C3D91FB6}" destId="{E615F9D6-787E-4BA9-9CB1-CF94982096E9}" srcOrd="2" destOrd="0" presId="urn:microsoft.com/office/officeart/2008/layout/LinedList"/>
    <dgm:cxn modelId="{400122FC-80F1-4B52-9D41-15F1BF4D8A2F}" type="presParOf" srcId="{293BA631-BB8E-4889-B770-C4A5F4C3EA00}" destId="{1C65C16A-6911-4592-8E87-2844D7AAE9A4}" srcOrd="14" destOrd="0" presId="urn:microsoft.com/office/officeart/2008/layout/LinedList"/>
    <dgm:cxn modelId="{5C155476-9F1B-4824-A3E9-DA7DC78D3FDA}" type="presParOf" srcId="{293BA631-BB8E-4889-B770-C4A5F4C3EA00}" destId="{50580B4F-C295-49DE-A7ED-21FFCF9B1C24}" srcOrd="15" destOrd="0" presId="urn:microsoft.com/office/officeart/2008/layout/LinedList"/>
    <dgm:cxn modelId="{0A76B60C-5038-4F68-99FC-7170E489A4AF}" type="presParOf" srcId="{293BA631-BB8E-4889-B770-C4A5F4C3EA00}" destId="{94C9DD52-0266-4E06-B30F-25EF05A24485}" srcOrd="16" destOrd="0" presId="urn:microsoft.com/office/officeart/2008/layout/LinedList"/>
    <dgm:cxn modelId="{92BEED6C-F5EE-4C2D-91CA-31A6A2DDAA67}" type="presParOf" srcId="{94C9DD52-0266-4E06-B30F-25EF05A24485}" destId="{98D33DC5-4DFA-402C-82FE-AC152B45C2A9}" srcOrd="0" destOrd="0" presId="urn:microsoft.com/office/officeart/2008/layout/LinedList"/>
    <dgm:cxn modelId="{2A1074FE-61CC-47C0-A700-1157D2947202}" type="presParOf" srcId="{94C9DD52-0266-4E06-B30F-25EF05A24485}" destId="{568DC0A5-8B68-45B3-B94F-AFC00BAC0423}" srcOrd="1" destOrd="0" presId="urn:microsoft.com/office/officeart/2008/layout/LinedList"/>
    <dgm:cxn modelId="{9249DB02-6B01-4252-A25B-B6C767FC768A}" type="presParOf" srcId="{94C9DD52-0266-4E06-B30F-25EF05A24485}" destId="{A8415AAF-F89C-42BE-896A-6024AE42FA5D}" srcOrd="2" destOrd="0" presId="urn:microsoft.com/office/officeart/2008/layout/LinedList"/>
    <dgm:cxn modelId="{0C4F0EB0-BF3E-43BF-A1DB-5723E2E793AE}" type="presParOf" srcId="{A8415AAF-F89C-42BE-896A-6024AE42FA5D}" destId="{84F1EE61-485B-48AC-80F3-E19BFA2E095B}" srcOrd="0" destOrd="0" presId="urn:microsoft.com/office/officeart/2008/layout/LinedList"/>
    <dgm:cxn modelId="{04C3822E-0D12-4D39-ADFA-A07270C68101}" type="presParOf" srcId="{84F1EE61-485B-48AC-80F3-E19BFA2E095B}" destId="{15F0C7D4-789B-4CD4-8CBD-CA5C9975A438}" srcOrd="0" destOrd="0" presId="urn:microsoft.com/office/officeart/2008/layout/LinedList"/>
    <dgm:cxn modelId="{E323BC31-67FC-4F96-A783-3C3CB040D821}" type="presParOf" srcId="{84F1EE61-485B-48AC-80F3-E19BFA2E095B}" destId="{EFBEF684-5CAD-4215-AF78-7BA26A5E7722}" srcOrd="1" destOrd="0" presId="urn:microsoft.com/office/officeart/2008/layout/LinedList"/>
    <dgm:cxn modelId="{AFCDC3DF-77F7-4276-B330-A2DC274C6ED2}" type="presParOf" srcId="{84F1EE61-485B-48AC-80F3-E19BFA2E095B}" destId="{7B5955AC-A3B6-4CE7-AECA-6E3F5F249DCE}" srcOrd="2" destOrd="0" presId="urn:microsoft.com/office/officeart/2008/layout/LinedList"/>
    <dgm:cxn modelId="{074A12DF-9BE2-41E8-AB42-EE239C73F1B9}" type="presParOf" srcId="{293BA631-BB8E-4889-B770-C4A5F4C3EA00}" destId="{B2876DE3-F91D-4BBA-9ACB-22C0395E8FDF}" srcOrd="17" destOrd="0" presId="urn:microsoft.com/office/officeart/2008/layout/LinedList"/>
    <dgm:cxn modelId="{FE44254E-7414-49FD-B034-B43CE9647805}" type="presParOf" srcId="{293BA631-BB8E-4889-B770-C4A5F4C3EA00}" destId="{80E7CD16-E331-4E43-9F6E-6C126EDA2B95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2C465A3-43F3-43EF-ADD7-18C536A97AE4}" type="doc">
      <dgm:prSet loTypeId="urn:microsoft.com/office/officeart/2008/layout/RadialCluster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CA"/>
        </a:p>
      </dgm:t>
    </dgm:pt>
    <dgm:pt modelId="{C2AE0005-F1D5-4147-B282-17BDD66CDDB1}">
      <dgm:prSet phldrT="[Text]"/>
      <dgm:spPr/>
      <dgm:t>
        <a:bodyPr/>
        <a:lstStyle/>
        <a:p>
          <a:r>
            <a:rPr lang="es-MX" dirty="0" smtClean="0">
              <a:latin typeface="Arial" panose="020B0604020202020204" pitchFamily="34" charset="0"/>
              <a:cs typeface="Arial" panose="020B0604020202020204" pitchFamily="34" charset="0"/>
            </a:rPr>
            <a:t>LIMITACIONES POR USO PARTICULAR</a:t>
          </a:r>
          <a:endParaRPr lang="en-CA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3E81CB-B2E1-4BFA-BE12-95293A57D96C}" type="parTrans" cxnId="{56984EEA-7F21-4B4F-B951-06D4D7CDF0FA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1DCEE6-5AA4-4536-9E9D-ECE491EA629E}" type="sibTrans" cxnId="{56984EEA-7F21-4B4F-B951-06D4D7CDF0FA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91BDC5-EBC5-4F6B-A150-3D853B4DB506}">
      <dgm:prSet phldrT="[Text]"/>
      <dgm:spPr/>
      <dgm:t>
        <a:bodyPr/>
        <a:lstStyle/>
        <a:p>
          <a:r>
            <a:rPr lang="es-MX" dirty="0" smtClean="0">
              <a:latin typeface="Arial" panose="020B0604020202020204" pitchFamily="34" charset="0"/>
              <a:cs typeface="Arial" panose="020B0604020202020204" pitchFamily="34" charset="0"/>
            </a:rPr>
            <a:t>Reproducción de obras si no existe prohibición expresa</a:t>
          </a:r>
          <a:endParaRPr lang="en-CA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1292E7-DA97-41AD-87D5-7B0A8991A10E}" type="parTrans" cxnId="{8B95FDBD-C7E4-4286-AE6A-3ADE84FDFB29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42ABF8-7043-4E15-963A-393ADC30C160}" type="sibTrans" cxnId="{8B95FDBD-C7E4-4286-AE6A-3ADE84FDFB29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FBDCC7-371F-486B-9DBC-27D48DAAE2A9}">
      <dgm:prSet phldrT="[Text]"/>
      <dgm:spPr/>
      <dgm:t>
        <a:bodyPr/>
        <a:lstStyle/>
        <a:p>
          <a:r>
            <a:rPr lang="es-MX" dirty="0" smtClean="0">
              <a:latin typeface="Arial" panose="020B0604020202020204" pitchFamily="34" charset="0"/>
              <a:cs typeface="Arial" panose="020B0604020202020204" pitchFamily="34" charset="0"/>
            </a:rPr>
            <a:t>Crestomatía</a:t>
          </a:r>
          <a:endParaRPr lang="en-CA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5D8F0A-068A-487A-8C78-E08685494C3E}" type="parTrans" cxnId="{D8555626-A9C6-4FDF-93D1-5B5A1A36B38D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5CA016-E6CA-41E1-99AC-958B892801D5}" type="sibTrans" cxnId="{D8555626-A9C6-4FDF-93D1-5B5A1A36B38D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5755BA-21CE-4CE5-8181-C6258E8D1E48}">
      <dgm:prSet phldrT="[Text]"/>
      <dgm:spPr/>
      <dgm:t>
        <a:bodyPr/>
        <a:lstStyle/>
        <a:p>
          <a:r>
            <a:rPr lang="es-MX" dirty="0" smtClean="0">
              <a:latin typeface="Arial" panose="020B0604020202020204" pitchFamily="34" charset="0"/>
              <a:cs typeface="Arial" panose="020B0604020202020204" pitchFamily="34" charset="0"/>
            </a:rPr>
            <a:t>Copia privada</a:t>
          </a:r>
          <a:endParaRPr lang="en-CA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8B6DFA-5BD0-4BCB-8C1D-89F177F2ED34}" type="parTrans" cxnId="{1B29EC64-1045-493D-9FD4-2B83F8EA35C3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D5F3BE-A9DA-4E45-929E-C103C4002528}" type="sibTrans" cxnId="{1B29EC64-1045-493D-9FD4-2B83F8EA35C3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895C39-5D1F-48D5-ADA1-6A500F20D336}">
      <dgm:prSet phldrT="[Text]"/>
      <dgm:spPr/>
      <dgm:t>
        <a:bodyPr/>
        <a:lstStyle/>
        <a:p>
          <a:r>
            <a:rPr lang="es-MX" dirty="0" smtClean="0">
              <a:latin typeface="Arial" panose="020B0604020202020204" pitchFamily="34" charset="0"/>
              <a:cs typeface="Arial" panose="020B0604020202020204" pitchFamily="34" charset="0"/>
            </a:rPr>
            <a:t>Cita de texto</a:t>
          </a:r>
          <a:endParaRPr lang="en-CA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AF0B72-CF17-468C-9F1C-1D36A530E4A5}" type="parTrans" cxnId="{F336D1A9-BF39-4F87-9595-5A616D27E3F7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DD2E2B-C00B-48E7-9667-B26D3E7379B8}" type="sibTrans" cxnId="{F336D1A9-BF39-4F87-9595-5A616D27E3F7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AF993F-9387-4122-BB96-4A2BAEA74091}">
      <dgm:prSet phldrT="[Text]"/>
      <dgm:spPr/>
      <dgm:t>
        <a:bodyPr/>
        <a:lstStyle/>
        <a:p>
          <a:r>
            <a:rPr lang="es-MX" dirty="0" smtClean="0">
              <a:latin typeface="Arial" panose="020B0604020202020204" pitchFamily="34" charset="0"/>
              <a:cs typeface="Arial" panose="020B0604020202020204" pitchFamily="34" charset="0"/>
            </a:rPr>
            <a:t>Respaldo de seguridad</a:t>
          </a:r>
          <a:endParaRPr lang="en-CA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AF35DF-C3D1-4C84-BA01-5EBA5E701E89}" type="parTrans" cxnId="{8A3EB3FC-869B-4754-9EA8-B449385E3C1B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5F1D8A-3149-4F8D-A556-0F9F4A16F21A}" type="sibTrans" cxnId="{8A3EB3FC-869B-4754-9EA8-B449385E3C1B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CBF5DB-AD55-42C7-B74C-F298B8C9632F}">
      <dgm:prSet phldrT="[Text]"/>
      <dgm:spPr/>
      <dgm:t>
        <a:bodyPr/>
        <a:lstStyle/>
        <a:p>
          <a:r>
            <a:rPr lang="es-MX" dirty="0" smtClean="0">
              <a:latin typeface="Arial" panose="020B0604020202020204" pitchFamily="34" charset="0"/>
              <a:cs typeface="Arial" panose="020B0604020202020204" pitchFamily="34" charset="0"/>
            </a:rPr>
            <a:t>Reproducción de obras visibles en lugares públicos</a:t>
          </a:r>
          <a:endParaRPr lang="en-CA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621E2E-04D3-4D59-92A3-21396D84DD1C}" type="parTrans" cxnId="{C8C60DEC-7827-4B2E-94DB-AC507E58B017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804769-C8A6-4D9E-B838-33A80E8B646D}" type="sibTrans" cxnId="{C8C60DEC-7827-4B2E-94DB-AC507E58B017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03C2C8-6356-430C-8CD0-50D5534010A1}">
      <dgm:prSet phldrT="[Text]" custT="1"/>
      <dgm:spPr/>
      <dgm:t>
        <a:bodyPr/>
        <a:lstStyle/>
        <a:p>
          <a:r>
            <a:rPr lang="es-MX" sz="1600" dirty="0" smtClean="0">
              <a:latin typeface="Arial" panose="020B0604020202020204" pitchFamily="34" charset="0"/>
              <a:cs typeface="Arial" panose="020B0604020202020204" pitchFamily="34" charset="0"/>
            </a:rPr>
            <a:t>Procedimientos judiciales  o administrativos</a:t>
          </a:r>
          <a:endParaRPr lang="en-CA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0E036D-E7DC-40BD-BDD9-A57DA7FFB83B}" type="parTrans" cxnId="{B9E9E65B-D8D7-49F6-B130-5655C25B38E6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1ADE92-B650-4455-837E-7F4C8D84D431}" type="sibTrans" cxnId="{B9E9E65B-D8D7-49F6-B130-5655C25B38E6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CB946E-924B-48C2-AA36-5763F3EB0A9B}" type="pres">
      <dgm:prSet presAssocID="{62C465A3-43F3-43EF-ADD7-18C536A97AE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CA"/>
        </a:p>
      </dgm:t>
    </dgm:pt>
    <dgm:pt modelId="{0D60372F-44D9-4FB6-9C65-FAD3D5EE0FC6}" type="pres">
      <dgm:prSet presAssocID="{C2AE0005-F1D5-4147-B282-17BDD66CDDB1}" presName="singleCycle" presStyleCnt="0"/>
      <dgm:spPr/>
    </dgm:pt>
    <dgm:pt modelId="{CE60A225-01AC-4566-9E0D-0DCAA6AABFE6}" type="pres">
      <dgm:prSet presAssocID="{C2AE0005-F1D5-4147-B282-17BDD66CDDB1}" presName="singleCenter" presStyleLbl="node1" presStyleIdx="0" presStyleCnt="8">
        <dgm:presLayoutVars>
          <dgm:chMax val="7"/>
          <dgm:chPref val="7"/>
        </dgm:presLayoutVars>
      </dgm:prSet>
      <dgm:spPr/>
      <dgm:t>
        <a:bodyPr/>
        <a:lstStyle/>
        <a:p>
          <a:endParaRPr lang="en-CA"/>
        </a:p>
      </dgm:t>
    </dgm:pt>
    <dgm:pt modelId="{6C048D0D-749E-4FF8-84B8-AD8CDF186529}" type="pres">
      <dgm:prSet presAssocID="{921292E7-DA97-41AD-87D5-7B0A8991A10E}" presName="Name56" presStyleLbl="parChTrans1D2" presStyleIdx="0" presStyleCnt="7"/>
      <dgm:spPr/>
      <dgm:t>
        <a:bodyPr/>
        <a:lstStyle/>
        <a:p>
          <a:endParaRPr lang="en-CA"/>
        </a:p>
      </dgm:t>
    </dgm:pt>
    <dgm:pt modelId="{3B70427F-70EF-404D-9D44-FFD8020F9DE9}" type="pres">
      <dgm:prSet presAssocID="{F991BDC5-EBC5-4F6B-A150-3D853B4DB506}" presName="text0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DD331F3-DE45-4753-BC05-1C1FE05ECE83}" type="pres">
      <dgm:prSet presAssocID="{BA5D8F0A-068A-487A-8C78-E08685494C3E}" presName="Name56" presStyleLbl="parChTrans1D2" presStyleIdx="1" presStyleCnt="7"/>
      <dgm:spPr/>
      <dgm:t>
        <a:bodyPr/>
        <a:lstStyle/>
        <a:p>
          <a:endParaRPr lang="en-CA"/>
        </a:p>
      </dgm:t>
    </dgm:pt>
    <dgm:pt modelId="{513E8061-0FC4-497D-A88E-2621BA331AB9}" type="pres">
      <dgm:prSet presAssocID="{C1FBDCC7-371F-486B-9DBC-27D48DAAE2A9}" presName="text0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EC5CA36-5743-4E70-BD23-970457F646E0}" type="pres">
      <dgm:prSet presAssocID="{548B6DFA-5BD0-4BCB-8C1D-89F177F2ED34}" presName="Name56" presStyleLbl="parChTrans1D2" presStyleIdx="2" presStyleCnt="7"/>
      <dgm:spPr/>
      <dgm:t>
        <a:bodyPr/>
        <a:lstStyle/>
        <a:p>
          <a:endParaRPr lang="en-CA"/>
        </a:p>
      </dgm:t>
    </dgm:pt>
    <dgm:pt modelId="{EB942933-8498-49CF-8DA1-3B7E6D1BC80F}" type="pres">
      <dgm:prSet presAssocID="{665755BA-21CE-4CE5-8181-C6258E8D1E48}" presName="text0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9B7843A-EFF6-4A1A-A866-C9340EA6F9A0}" type="pres">
      <dgm:prSet presAssocID="{29AF35DF-C3D1-4C84-BA01-5EBA5E701E89}" presName="Name56" presStyleLbl="parChTrans1D2" presStyleIdx="3" presStyleCnt="7"/>
      <dgm:spPr/>
      <dgm:t>
        <a:bodyPr/>
        <a:lstStyle/>
        <a:p>
          <a:endParaRPr lang="en-CA"/>
        </a:p>
      </dgm:t>
    </dgm:pt>
    <dgm:pt modelId="{8B49DF57-35FA-4313-91C4-E52887AECF6E}" type="pres">
      <dgm:prSet presAssocID="{DFAF993F-9387-4122-BB96-4A2BAEA74091}" presName="text0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3410648-F825-4331-ACBE-4BC1F9B35372}" type="pres">
      <dgm:prSet presAssocID="{92621E2E-04D3-4D59-92A3-21396D84DD1C}" presName="Name56" presStyleLbl="parChTrans1D2" presStyleIdx="4" presStyleCnt="7"/>
      <dgm:spPr/>
      <dgm:t>
        <a:bodyPr/>
        <a:lstStyle/>
        <a:p>
          <a:endParaRPr lang="en-CA"/>
        </a:p>
      </dgm:t>
    </dgm:pt>
    <dgm:pt modelId="{D514B35F-4B60-4D12-B4B4-9E66866A3FD8}" type="pres">
      <dgm:prSet presAssocID="{C2CBF5DB-AD55-42C7-B74C-F298B8C9632F}" presName="text0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B06C797-EC1A-4B5E-8D6D-6B59CF9ECA9F}" type="pres">
      <dgm:prSet presAssocID="{380E036D-E7DC-40BD-BDD9-A57DA7FFB83B}" presName="Name56" presStyleLbl="parChTrans1D2" presStyleIdx="5" presStyleCnt="7"/>
      <dgm:spPr/>
      <dgm:t>
        <a:bodyPr/>
        <a:lstStyle/>
        <a:p>
          <a:endParaRPr lang="en-CA"/>
        </a:p>
      </dgm:t>
    </dgm:pt>
    <dgm:pt modelId="{3F0E6F46-94EB-46B1-83CA-F836608AF301}" type="pres">
      <dgm:prSet presAssocID="{5C03C2C8-6356-430C-8CD0-50D5534010A1}" presName="text0" presStyleLbl="node1" presStyleIdx="6" presStyleCnt="8" custScaleX="12313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6AFAD55-61B8-4121-8475-49698C3E9458}" type="pres">
      <dgm:prSet presAssocID="{FAAF0B72-CF17-468C-9F1C-1D36A530E4A5}" presName="Name56" presStyleLbl="parChTrans1D2" presStyleIdx="6" presStyleCnt="7"/>
      <dgm:spPr/>
      <dgm:t>
        <a:bodyPr/>
        <a:lstStyle/>
        <a:p>
          <a:endParaRPr lang="en-CA"/>
        </a:p>
      </dgm:t>
    </dgm:pt>
    <dgm:pt modelId="{0442FA56-4BA0-4DA6-83A5-29DF38D733E4}" type="pres">
      <dgm:prSet presAssocID="{E4895C39-5D1F-48D5-ADA1-6A500F20D336}" presName="text0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60A02404-E338-411A-9600-8C6DAB238B5F}" type="presOf" srcId="{F991BDC5-EBC5-4F6B-A150-3D853B4DB506}" destId="{3B70427F-70EF-404D-9D44-FFD8020F9DE9}" srcOrd="0" destOrd="0" presId="urn:microsoft.com/office/officeart/2008/layout/RadialCluster"/>
    <dgm:cxn modelId="{1B29EC64-1045-493D-9FD4-2B83F8EA35C3}" srcId="{C2AE0005-F1D5-4147-B282-17BDD66CDDB1}" destId="{665755BA-21CE-4CE5-8181-C6258E8D1E48}" srcOrd="2" destOrd="0" parTransId="{548B6DFA-5BD0-4BCB-8C1D-89F177F2ED34}" sibTransId="{0FD5F3BE-A9DA-4E45-929E-C103C4002528}"/>
    <dgm:cxn modelId="{3AB9DD07-2452-40A0-84C4-3E61E1250A43}" type="presOf" srcId="{921292E7-DA97-41AD-87D5-7B0A8991A10E}" destId="{6C048D0D-749E-4FF8-84B8-AD8CDF186529}" srcOrd="0" destOrd="0" presId="urn:microsoft.com/office/officeart/2008/layout/RadialCluster"/>
    <dgm:cxn modelId="{F5419971-5903-4A31-9C59-3171F6D35281}" type="presOf" srcId="{92621E2E-04D3-4D59-92A3-21396D84DD1C}" destId="{B3410648-F825-4331-ACBE-4BC1F9B35372}" srcOrd="0" destOrd="0" presId="urn:microsoft.com/office/officeart/2008/layout/RadialCluster"/>
    <dgm:cxn modelId="{05B832DA-B6BA-476B-8E7C-5A2E86B53EA4}" type="presOf" srcId="{5C03C2C8-6356-430C-8CD0-50D5534010A1}" destId="{3F0E6F46-94EB-46B1-83CA-F836608AF301}" srcOrd="0" destOrd="0" presId="urn:microsoft.com/office/officeart/2008/layout/RadialCluster"/>
    <dgm:cxn modelId="{56984EEA-7F21-4B4F-B951-06D4D7CDF0FA}" srcId="{62C465A3-43F3-43EF-ADD7-18C536A97AE4}" destId="{C2AE0005-F1D5-4147-B282-17BDD66CDDB1}" srcOrd="0" destOrd="0" parTransId="{283E81CB-B2E1-4BFA-BE12-95293A57D96C}" sibTransId="{521DCEE6-5AA4-4536-9E9D-ECE491EA629E}"/>
    <dgm:cxn modelId="{35233636-2EF3-4788-9491-816FD1E4E4E5}" type="presOf" srcId="{FAAF0B72-CF17-468C-9F1C-1D36A530E4A5}" destId="{46AFAD55-61B8-4121-8475-49698C3E9458}" srcOrd="0" destOrd="0" presId="urn:microsoft.com/office/officeart/2008/layout/RadialCluster"/>
    <dgm:cxn modelId="{A91E7B1E-3890-4C98-AAFB-DEB64FBB2290}" type="presOf" srcId="{C1FBDCC7-371F-486B-9DBC-27D48DAAE2A9}" destId="{513E8061-0FC4-497D-A88E-2621BA331AB9}" srcOrd="0" destOrd="0" presId="urn:microsoft.com/office/officeart/2008/layout/RadialCluster"/>
    <dgm:cxn modelId="{ECF432CD-5270-4A20-913D-A5AD55F12501}" type="presOf" srcId="{DFAF993F-9387-4122-BB96-4A2BAEA74091}" destId="{8B49DF57-35FA-4313-91C4-E52887AECF6E}" srcOrd="0" destOrd="0" presId="urn:microsoft.com/office/officeart/2008/layout/RadialCluster"/>
    <dgm:cxn modelId="{8A3EB3FC-869B-4754-9EA8-B449385E3C1B}" srcId="{C2AE0005-F1D5-4147-B282-17BDD66CDDB1}" destId="{DFAF993F-9387-4122-BB96-4A2BAEA74091}" srcOrd="3" destOrd="0" parTransId="{29AF35DF-C3D1-4C84-BA01-5EBA5E701E89}" sibTransId="{405F1D8A-3149-4F8D-A556-0F9F4A16F21A}"/>
    <dgm:cxn modelId="{7D06832E-6C39-400D-BAE0-08441ED397EF}" type="presOf" srcId="{C2CBF5DB-AD55-42C7-B74C-F298B8C9632F}" destId="{D514B35F-4B60-4D12-B4B4-9E66866A3FD8}" srcOrd="0" destOrd="0" presId="urn:microsoft.com/office/officeart/2008/layout/RadialCluster"/>
    <dgm:cxn modelId="{CBC1C668-31A3-4029-81AE-30420CB96EC9}" type="presOf" srcId="{380E036D-E7DC-40BD-BDD9-A57DA7FFB83B}" destId="{4B06C797-EC1A-4B5E-8D6D-6B59CF9ECA9F}" srcOrd="0" destOrd="0" presId="urn:microsoft.com/office/officeart/2008/layout/RadialCluster"/>
    <dgm:cxn modelId="{B9E9E65B-D8D7-49F6-B130-5655C25B38E6}" srcId="{C2AE0005-F1D5-4147-B282-17BDD66CDDB1}" destId="{5C03C2C8-6356-430C-8CD0-50D5534010A1}" srcOrd="5" destOrd="0" parTransId="{380E036D-E7DC-40BD-BDD9-A57DA7FFB83B}" sibTransId="{001ADE92-B650-4455-837E-7F4C8D84D431}"/>
    <dgm:cxn modelId="{8D97E67A-8F19-4886-8043-C4C2569570E1}" type="presOf" srcId="{62C465A3-43F3-43EF-ADD7-18C536A97AE4}" destId="{D7CB946E-924B-48C2-AA36-5763F3EB0A9B}" srcOrd="0" destOrd="0" presId="urn:microsoft.com/office/officeart/2008/layout/RadialCluster"/>
    <dgm:cxn modelId="{42F2F976-5067-4AB5-B8C9-6419049B52A0}" type="presOf" srcId="{C2AE0005-F1D5-4147-B282-17BDD66CDDB1}" destId="{CE60A225-01AC-4566-9E0D-0DCAA6AABFE6}" srcOrd="0" destOrd="0" presId="urn:microsoft.com/office/officeart/2008/layout/RadialCluster"/>
    <dgm:cxn modelId="{98137539-C514-4ECF-A217-B089F100A890}" type="presOf" srcId="{548B6DFA-5BD0-4BCB-8C1D-89F177F2ED34}" destId="{2EC5CA36-5743-4E70-BD23-970457F646E0}" srcOrd="0" destOrd="0" presId="urn:microsoft.com/office/officeart/2008/layout/RadialCluster"/>
    <dgm:cxn modelId="{FF250651-C105-4EB3-A908-0AF7FF046835}" type="presOf" srcId="{E4895C39-5D1F-48D5-ADA1-6A500F20D336}" destId="{0442FA56-4BA0-4DA6-83A5-29DF38D733E4}" srcOrd="0" destOrd="0" presId="urn:microsoft.com/office/officeart/2008/layout/RadialCluster"/>
    <dgm:cxn modelId="{EE5C421A-2C0D-4A4F-A86C-FBC573173860}" type="presOf" srcId="{29AF35DF-C3D1-4C84-BA01-5EBA5E701E89}" destId="{F9B7843A-EFF6-4A1A-A866-C9340EA6F9A0}" srcOrd="0" destOrd="0" presId="urn:microsoft.com/office/officeart/2008/layout/RadialCluster"/>
    <dgm:cxn modelId="{D8555626-A9C6-4FDF-93D1-5B5A1A36B38D}" srcId="{C2AE0005-F1D5-4147-B282-17BDD66CDDB1}" destId="{C1FBDCC7-371F-486B-9DBC-27D48DAAE2A9}" srcOrd="1" destOrd="0" parTransId="{BA5D8F0A-068A-487A-8C78-E08685494C3E}" sibTransId="{1C5CA016-E6CA-41E1-99AC-958B892801D5}"/>
    <dgm:cxn modelId="{A95D1310-923E-4C97-8CFE-DC13AFAC109C}" type="presOf" srcId="{BA5D8F0A-068A-487A-8C78-E08685494C3E}" destId="{CDD331F3-DE45-4753-BC05-1C1FE05ECE83}" srcOrd="0" destOrd="0" presId="urn:microsoft.com/office/officeart/2008/layout/RadialCluster"/>
    <dgm:cxn modelId="{8B95FDBD-C7E4-4286-AE6A-3ADE84FDFB29}" srcId="{C2AE0005-F1D5-4147-B282-17BDD66CDDB1}" destId="{F991BDC5-EBC5-4F6B-A150-3D853B4DB506}" srcOrd="0" destOrd="0" parTransId="{921292E7-DA97-41AD-87D5-7B0A8991A10E}" sibTransId="{4F42ABF8-7043-4E15-963A-393ADC30C160}"/>
    <dgm:cxn modelId="{F336D1A9-BF39-4F87-9595-5A616D27E3F7}" srcId="{C2AE0005-F1D5-4147-B282-17BDD66CDDB1}" destId="{E4895C39-5D1F-48D5-ADA1-6A500F20D336}" srcOrd="6" destOrd="0" parTransId="{FAAF0B72-CF17-468C-9F1C-1D36A530E4A5}" sibTransId="{C7DD2E2B-C00B-48E7-9667-B26D3E7379B8}"/>
    <dgm:cxn modelId="{C8C60DEC-7827-4B2E-94DB-AC507E58B017}" srcId="{C2AE0005-F1D5-4147-B282-17BDD66CDDB1}" destId="{C2CBF5DB-AD55-42C7-B74C-F298B8C9632F}" srcOrd="4" destOrd="0" parTransId="{92621E2E-04D3-4D59-92A3-21396D84DD1C}" sibTransId="{AF804769-C8A6-4D9E-B838-33A80E8B646D}"/>
    <dgm:cxn modelId="{C4795293-765D-4029-B6CD-3CE9C1F70F58}" type="presOf" srcId="{665755BA-21CE-4CE5-8181-C6258E8D1E48}" destId="{EB942933-8498-49CF-8DA1-3B7E6D1BC80F}" srcOrd="0" destOrd="0" presId="urn:microsoft.com/office/officeart/2008/layout/RadialCluster"/>
    <dgm:cxn modelId="{698DBA7E-8565-42CF-91AA-155A8D376A63}" type="presParOf" srcId="{D7CB946E-924B-48C2-AA36-5763F3EB0A9B}" destId="{0D60372F-44D9-4FB6-9C65-FAD3D5EE0FC6}" srcOrd="0" destOrd="0" presId="urn:microsoft.com/office/officeart/2008/layout/RadialCluster"/>
    <dgm:cxn modelId="{01F1210B-E35B-4CFD-9A63-005CAA65397A}" type="presParOf" srcId="{0D60372F-44D9-4FB6-9C65-FAD3D5EE0FC6}" destId="{CE60A225-01AC-4566-9E0D-0DCAA6AABFE6}" srcOrd="0" destOrd="0" presId="urn:microsoft.com/office/officeart/2008/layout/RadialCluster"/>
    <dgm:cxn modelId="{29AC845E-98C9-4A25-AE3B-5ABA7004621C}" type="presParOf" srcId="{0D60372F-44D9-4FB6-9C65-FAD3D5EE0FC6}" destId="{6C048D0D-749E-4FF8-84B8-AD8CDF186529}" srcOrd="1" destOrd="0" presId="urn:microsoft.com/office/officeart/2008/layout/RadialCluster"/>
    <dgm:cxn modelId="{FAB24E1C-2C5F-43FB-AD6F-23DC1B322566}" type="presParOf" srcId="{0D60372F-44D9-4FB6-9C65-FAD3D5EE0FC6}" destId="{3B70427F-70EF-404D-9D44-FFD8020F9DE9}" srcOrd="2" destOrd="0" presId="urn:microsoft.com/office/officeart/2008/layout/RadialCluster"/>
    <dgm:cxn modelId="{A2FFB8A4-CB28-4DBF-B8FF-AC13D3E5B307}" type="presParOf" srcId="{0D60372F-44D9-4FB6-9C65-FAD3D5EE0FC6}" destId="{CDD331F3-DE45-4753-BC05-1C1FE05ECE83}" srcOrd="3" destOrd="0" presId="urn:microsoft.com/office/officeart/2008/layout/RadialCluster"/>
    <dgm:cxn modelId="{364B686C-85EF-4E9E-BA3C-18628CEC8A52}" type="presParOf" srcId="{0D60372F-44D9-4FB6-9C65-FAD3D5EE0FC6}" destId="{513E8061-0FC4-497D-A88E-2621BA331AB9}" srcOrd="4" destOrd="0" presId="urn:microsoft.com/office/officeart/2008/layout/RadialCluster"/>
    <dgm:cxn modelId="{D191E9FB-8221-491F-A44D-D50F91411E5E}" type="presParOf" srcId="{0D60372F-44D9-4FB6-9C65-FAD3D5EE0FC6}" destId="{2EC5CA36-5743-4E70-BD23-970457F646E0}" srcOrd="5" destOrd="0" presId="urn:microsoft.com/office/officeart/2008/layout/RadialCluster"/>
    <dgm:cxn modelId="{FEA0299D-21FE-4AEA-A493-D94D07CAF7E6}" type="presParOf" srcId="{0D60372F-44D9-4FB6-9C65-FAD3D5EE0FC6}" destId="{EB942933-8498-49CF-8DA1-3B7E6D1BC80F}" srcOrd="6" destOrd="0" presId="urn:microsoft.com/office/officeart/2008/layout/RadialCluster"/>
    <dgm:cxn modelId="{EA2E041F-2006-4FDA-9662-D414AB131230}" type="presParOf" srcId="{0D60372F-44D9-4FB6-9C65-FAD3D5EE0FC6}" destId="{F9B7843A-EFF6-4A1A-A866-C9340EA6F9A0}" srcOrd="7" destOrd="0" presId="urn:microsoft.com/office/officeart/2008/layout/RadialCluster"/>
    <dgm:cxn modelId="{8B78D24C-2984-487D-B427-FF20996CA999}" type="presParOf" srcId="{0D60372F-44D9-4FB6-9C65-FAD3D5EE0FC6}" destId="{8B49DF57-35FA-4313-91C4-E52887AECF6E}" srcOrd="8" destOrd="0" presId="urn:microsoft.com/office/officeart/2008/layout/RadialCluster"/>
    <dgm:cxn modelId="{0744FDAC-BCF7-4748-8691-5C945483DCDC}" type="presParOf" srcId="{0D60372F-44D9-4FB6-9C65-FAD3D5EE0FC6}" destId="{B3410648-F825-4331-ACBE-4BC1F9B35372}" srcOrd="9" destOrd="0" presId="urn:microsoft.com/office/officeart/2008/layout/RadialCluster"/>
    <dgm:cxn modelId="{D79EA6F5-45EF-49F1-A1C5-E27D8528FFA6}" type="presParOf" srcId="{0D60372F-44D9-4FB6-9C65-FAD3D5EE0FC6}" destId="{D514B35F-4B60-4D12-B4B4-9E66866A3FD8}" srcOrd="10" destOrd="0" presId="urn:microsoft.com/office/officeart/2008/layout/RadialCluster"/>
    <dgm:cxn modelId="{783C9606-5175-4F89-B97C-A8EEDD96B8F7}" type="presParOf" srcId="{0D60372F-44D9-4FB6-9C65-FAD3D5EE0FC6}" destId="{4B06C797-EC1A-4B5E-8D6D-6B59CF9ECA9F}" srcOrd="11" destOrd="0" presId="urn:microsoft.com/office/officeart/2008/layout/RadialCluster"/>
    <dgm:cxn modelId="{F01E8793-A1DE-47FA-A978-9841EC1A2615}" type="presParOf" srcId="{0D60372F-44D9-4FB6-9C65-FAD3D5EE0FC6}" destId="{3F0E6F46-94EB-46B1-83CA-F836608AF301}" srcOrd="12" destOrd="0" presId="urn:microsoft.com/office/officeart/2008/layout/RadialCluster"/>
    <dgm:cxn modelId="{1D68BC6D-4B0F-487D-8E5C-01E0894A59FA}" type="presParOf" srcId="{0D60372F-44D9-4FB6-9C65-FAD3D5EE0FC6}" destId="{46AFAD55-61B8-4121-8475-49698C3E9458}" srcOrd="13" destOrd="0" presId="urn:microsoft.com/office/officeart/2008/layout/RadialCluster"/>
    <dgm:cxn modelId="{0AE9C816-A7A3-4914-9B88-B1089B68BB4A}" type="presParOf" srcId="{0D60372F-44D9-4FB6-9C65-FAD3D5EE0FC6}" destId="{0442FA56-4BA0-4DA6-83A5-29DF38D733E4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636232C-F2CA-46C4-BF3D-9508018BA7A4}" type="doc">
      <dgm:prSet loTypeId="urn:microsoft.com/office/officeart/2005/8/layout/hierarchy4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CA"/>
        </a:p>
      </dgm:t>
    </dgm:pt>
    <dgm:pt modelId="{6021018E-2F73-49E8-89FF-A79EDECD6484}">
      <dgm:prSet phldrT="[Text]"/>
      <dgm:spPr/>
      <dgm:t>
        <a:bodyPr/>
        <a:lstStyle/>
        <a:p>
          <a:r>
            <a:rPr lang="es-MX" dirty="0" smtClean="0"/>
            <a:t>Reservas de Derechos</a:t>
          </a:r>
          <a:endParaRPr lang="en-CA" dirty="0"/>
        </a:p>
      </dgm:t>
    </dgm:pt>
    <dgm:pt modelId="{6CDEF8FB-979D-4F3D-B56F-60699B178A31}" type="parTrans" cxnId="{E9C5D0E3-EB8B-4084-8532-0A63646F034F}">
      <dgm:prSet/>
      <dgm:spPr/>
      <dgm:t>
        <a:bodyPr/>
        <a:lstStyle/>
        <a:p>
          <a:endParaRPr lang="en-CA"/>
        </a:p>
      </dgm:t>
    </dgm:pt>
    <dgm:pt modelId="{9238CD3F-9CAA-48A5-A986-13D8BA2C21DB}" type="sibTrans" cxnId="{E9C5D0E3-EB8B-4084-8532-0A63646F034F}">
      <dgm:prSet/>
      <dgm:spPr/>
      <dgm:t>
        <a:bodyPr/>
        <a:lstStyle/>
        <a:p>
          <a:endParaRPr lang="en-CA"/>
        </a:p>
      </dgm:t>
    </dgm:pt>
    <dgm:pt modelId="{4A07E157-296E-4AF7-BE92-02F210CD3B17}">
      <dgm:prSet phldrT="[Text]"/>
      <dgm:spPr/>
      <dgm:t>
        <a:bodyPr/>
        <a:lstStyle/>
        <a:p>
          <a:r>
            <a:rPr lang="es-MX" dirty="0" smtClean="0"/>
            <a:t>Publicaciones periódicas</a:t>
          </a:r>
          <a:endParaRPr lang="en-CA" dirty="0"/>
        </a:p>
      </dgm:t>
    </dgm:pt>
    <dgm:pt modelId="{199AB56D-70D0-4555-9A06-6419962FCAB9}" type="parTrans" cxnId="{1B4AE324-7076-4CC4-9FCA-4E54DDBA2324}">
      <dgm:prSet/>
      <dgm:spPr/>
      <dgm:t>
        <a:bodyPr/>
        <a:lstStyle/>
        <a:p>
          <a:endParaRPr lang="en-CA"/>
        </a:p>
      </dgm:t>
    </dgm:pt>
    <dgm:pt modelId="{621AE944-7827-4863-90CC-47DF5F9985C5}" type="sibTrans" cxnId="{1B4AE324-7076-4CC4-9FCA-4E54DDBA2324}">
      <dgm:prSet/>
      <dgm:spPr/>
      <dgm:t>
        <a:bodyPr/>
        <a:lstStyle/>
        <a:p>
          <a:endParaRPr lang="en-CA"/>
        </a:p>
      </dgm:t>
    </dgm:pt>
    <dgm:pt modelId="{8CEEC0F4-79E1-46E7-B3E4-F47662F28975}">
      <dgm:prSet phldrT="[Text]"/>
      <dgm:spPr/>
      <dgm:t>
        <a:bodyPr/>
        <a:lstStyle/>
        <a:p>
          <a:r>
            <a:rPr lang="es-MX" dirty="0" smtClean="0"/>
            <a:t>Difusiones periódicas</a:t>
          </a:r>
          <a:endParaRPr lang="en-CA" dirty="0"/>
        </a:p>
      </dgm:t>
    </dgm:pt>
    <dgm:pt modelId="{DB034A26-B7F1-47E9-BCA4-CCA7AA13D886}" type="parTrans" cxnId="{7EDFC962-04CD-4DD3-9125-3965B5D441CF}">
      <dgm:prSet/>
      <dgm:spPr/>
      <dgm:t>
        <a:bodyPr/>
        <a:lstStyle/>
        <a:p>
          <a:endParaRPr lang="en-CA"/>
        </a:p>
      </dgm:t>
    </dgm:pt>
    <dgm:pt modelId="{4DB8F17B-1735-41FB-B52E-CAFCD12C2229}" type="sibTrans" cxnId="{7EDFC962-04CD-4DD3-9125-3965B5D441CF}">
      <dgm:prSet/>
      <dgm:spPr/>
      <dgm:t>
        <a:bodyPr/>
        <a:lstStyle/>
        <a:p>
          <a:endParaRPr lang="en-CA"/>
        </a:p>
      </dgm:t>
    </dgm:pt>
    <dgm:pt modelId="{9C2DD713-FA1D-4BE5-8838-A64A23203501}">
      <dgm:prSet phldrT="[Text]"/>
      <dgm:spPr/>
      <dgm:t>
        <a:bodyPr/>
        <a:lstStyle/>
        <a:p>
          <a:r>
            <a:rPr lang="es-MX" dirty="0" smtClean="0"/>
            <a:t>Personajes humanos de caracterización o ficticios</a:t>
          </a:r>
          <a:endParaRPr lang="en-CA" dirty="0"/>
        </a:p>
      </dgm:t>
    </dgm:pt>
    <dgm:pt modelId="{09A78D60-8D38-4828-8243-177ACE2513A8}" type="parTrans" cxnId="{38BE5809-951D-42CC-9E3D-D87DDB3C0404}">
      <dgm:prSet/>
      <dgm:spPr/>
      <dgm:t>
        <a:bodyPr/>
        <a:lstStyle/>
        <a:p>
          <a:endParaRPr lang="en-CA"/>
        </a:p>
      </dgm:t>
    </dgm:pt>
    <dgm:pt modelId="{5B10B401-3A10-4752-9796-3A8D0752565F}" type="sibTrans" cxnId="{38BE5809-951D-42CC-9E3D-D87DDB3C0404}">
      <dgm:prSet/>
      <dgm:spPr/>
      <dgm:t>
        <a:bodyPr/>
        <a:lstStyle/>
        <a:p>
          <a:endParaRPr lang="en-CA"/>
        </a:p>
      </dgm:t>
    </dgm:pt>
    <dgm:pt modelId="{940A266D-753C-45B5-B403-96551FF80C60}">
      <dgm:prSet phldrT="[Text]" custT="1"/>
      <dgm:spPr/>
      <dgm:t>
        <a:bodyPr/>
        <a:lstStyle/>
        <a:p>
          <a:r>
            <a:rPr lang="es-MX" sz="1600" dirty="0" smtClean="0"/>
            <a:t>Se protege el nombre del personaje, características físicas y psicológicas que lo definen. </a:t>
          </a:r>
          <a:endParaRPr lang="en-CA" sz="1600" dirty="0"/>
        </a:p>
      </dgm:t>
    </dgm:pt>
    <dgm:pt modelId="{0E78E269-F0CF-41E8-B0A2-7DFB03F43CB0}" type="parTrans" cxnId="{B644D0C4-8ED5-4706-AB84-BBF1A02EA0F0}">
      <dgm:prSet/>
      <dgm:spPr/>
      <dgm:t>
        <a:bodyPr/>
        <a:lstStyle/>
        <a:p>
          <a:endParaRPr lang="en-CA"/>
        </a:p>
      </dgm:t>
    </dgm:pt>
    <dgm:pt modelId="{C02D7067-BFC0-4B6B-BBD5-6FF1B2004BB1}" type="sibTrans" cxnId="{B644D0C4-8ED5-4706-AB84-BBF1A02EA0F0}">
      <dgm:prSet/>
      <dgm:spPr/>
      <dgm:t>
        <a:bodyPr/>
        <a:lstStyle/>
        <a:p>
          <a:endParaRPr lang="en-CA"/>
        </a:p>
      </dgm:t>
    </dgm:pt>
    <dgm:pt modelId="{ED3F4E5B-0577-4849-8229-D473CB454268}">
      <dgm:prSet phldrT="[Text]" custT="1"/>
      <dgm:spPr/>
      <dgm:t>
        <a:bodyPr/>
        <a:lstStyle/>
        <a:p>
          <a:r>
            <a:rPr lang="es-MX" sz="1600" dirty="0" smtClean="0"/>
            <a:t>Aquellas publicaciones que se editan en partes sucesivas de forma indefinida.</a:t>
          </a:r>
        </a:p>
      </dgm:t>
    </dgm:pt>
    <dgm:pt modelId="{D56AD688-BA4C-4D8C-881D-E9F37CE207AB}" type="parTrans" cxnId="{CC91F24C-0FEC-4CAF-A2FC-47008C693EA1}">
      <dgm:prSet/>
      <dgm:spPr/>
      <dgm:t>
        <a:bodyPr/>
        <a:lstStyle/>
        <a:p>
          <a:endParaRPr lang="en-CA"/>
        </a:p>
      </dgm:t>
    </dgm:pt>
    <dgm:pt modelId="{CFA206F3-5503-4A7A-B03B-6D076987C22B}" type="sibTrans" cxnId="{CC91F24C-0FEC-4CAF-A2FC-47008C693EA1}">
      <dgm:prSet/>
      <dgm:spPr/>
      <dgm:t>
        <a:bodyPr/>
        <a:lstStyle/>
        <a:p>
          <a:endParaRPr lang="en-CA"/>
        </a:p>
      </dgm:t>
    </dgm:pt>
    <dgm:pt modelId="{B8062F8E-24A5-42CB-B184-BA7630B55123}">
      <dgm:prSet phldrT="[Text]" custT="1"/>
      <dgm:spPr/>
      <dgm:t>
        <a:bodyPr/>
        <a:lstStyle/>
        <a:p>
          <a:r>
            <a:rPr lang="es-MX" sz="1600" dirty="0" smtClean="0"/>
            <a:t>Por ejemplo, los periódicos </a:t>
          </a:r>
          <a:r>
            <a:rPr lang="es-MX" sz="1600" i="1" dirty="0" smtClean="0"/>
            <a:t>El Universal, Reforma.</a:t>
          </a:r>
          <a:endParaRPr lang="es-MX" sz="1600" dirty="0" smtClean="0"/>
        </a:p>
      </dgm:t>
    </dgm:pt>
    <dgm:pt modelId="{DC388EF1-FC95-4F8B-B86F-048846A25FB5}" type="parTrans" cxnId="{808ED222-5FB3-4154-B5B8-43D4A30B0C60}">
      <dgm:prSet/>
      <dgm:spPr/>
      <dgm:t>
        <a:bodyPr/>
        <a:lstStyle/>
        <a:p>
          <a:endParaRPr lang="en-CA"/>
        </a:p>
      </dgm:t>
    </dgm:pt>
    <dgm:pt modelId="{FBE6D907-FA85-4F14-B75A-75ACF645B97E}" type="sibTrans" cxnId="{808ED222-5FB3-4154-B5B8-43D4A30B0C60}">
      <dgm:prSet/>
      <dgm:spPr/>
      <dgm:t>
        <a:bodyPr/>
        <a:lstStyle/>
        <a:p>
          <a:endParaRPr lang="en-CA"/>
        </a:p>
      </dgm:t>
    </dgm:pt>
    <dgm:pt modelId="{A49FA352-6CAC-4CF5-8D1E-45E2F659B648}">
      <dgm:prSet phldrT="[Text]" custT="1"/>
      <dgm:spPr/>
      <dgm:t>
        <a:bodyPr/>
        <a:lstStyle/>
        <a:p>
          <a:r>
            <a:rPr lang="es-MX" sz="1600" dirty="0" smtClean="0"/>
            <a:t>Obras que se emiten en partes sucesivas de forma indefinida. </a:t>
          </a:r>
          <a:endParaRPr lang="en-CA" sz="1600" dirty="0"/>
        </a:p>
      </dgm:t>
    </dgm:pt>
    <dgm:pt modelId="{E2D2D7EA-7C8D-4A66-B33A-747B47507CAF}" type="parTrans" cxnId="{38D2256D-F1A9-430E-8D2C-7284C1AB5F7C}">
      <dgm:prSet/>
      <dgm:spPr/>
      <dgm:t>
        <a:bodyPr/>
        <a:lstStyle/>
        <a:p>
          <a:endParaRPr lang="en-CA"/>
        </a:p>
      </dgm:t>
    </dgm:pt>
    <dgm:pt modelId="{18A42453-6E16-44A4-8648-50B6E23FF30D}" type="sibTrans" cxnId="{38D2256D-F1A9-430E-8D2C-7284C1AB5F7C}">
      <dgm:prSet/>
      <dgm:spPr/>
      <dgm:t>
        <a:bodyPr/>
        <a:lstStyle/>
        <a:p>
          <a:endParaRPr lang="en-CA"/>
        </a:p>
      </dgm:t>
    </dgm:pt>
    <dgm:pt modelId="{89D9B26A-486D-4332-A94D-C4FC34C32AF7}">
      <dgm:prSet phldrT="[Text]" custT="1"/>
      <dgm:spPr/>
      <dgm:t>
        <a:bodyPr/>
        <a:lstStyle/>
        <a:p>
          <a:r>
            <a:rPr lang="es-MX" sz="1600" dirty="0" smtClean="0"/>
            <a:t>Por ejemplo, los noticieros </a:t>
          </a:r>
          <a:r>
            <a:rPr lang="es-MX" sz="1600" i="1" dirty="0" smtClean="0"/>
            <a:t>Hechos, 1 Noticias, telenovelas. </a:t>
          </a:r>
          <a:endParaRPr lang="en-CA" sz="1600" dirty="0"/>
        </a:p>
      </dgm:t>
    </dgm:pt>
    <dgm:pt modelId="{C2497BA8-B391-4916-B2FA-A367D4967716}" type="parTrans" cxnId="{C96201BA-07F0-4DD4-A939-043DAA7B6872}">
      <dgm:prSet/>
      <dgm:spPr/>
      <dgm:t>
        <a:bodyPr/>
        <a:lstStyle/>
        <a:p>
          <a:endParaRPr lang="en-CA"/>
        </a:p>
      </dgm:t>
    </dgm:pt>
    <dgm:pt modelId="{1C876280-31EE-4DBA-B554-6C4E2C39EB2B}" type="sibTrans" cxnId="{C96201BA-07F0-4DD4-A939-043DAA7B6872}">
      <dgm:prSet/>
      <dgm:spPr/>
      <dgm:t>
        <a:bodyPr/>
        <a:lstStyle/>
        <a:p>
          <a:endParaRPr lang="en-CA"/>
        </a:p>
      </dgm:t>
    </dgm:pt>
    <dgm:pt modelId="{E01DEFE6-E4BF-456C-A4D7-970B3F82D44D}">
      <dgm:prSet phldrT="[Text]" custT="1"/>
      <dgm:spPr/>
      <dgm:t>
        <a:bodyPr/>
        <a:lstStyle/>
        <a:p>
          <a:r>
            <a:rPr lang="es-MX" sz="1600" dirty="0" smtClean="0"/>
            <a:t>Por ejemplo, </a:t>
          </a:r>
          <a:r>
            <a:rPr lang="es-MX" sz="1600" i="1" dirty="0" smtClean="0"/>
            <a:t>el Chavo del Ocho</a:t>
          </a:r>
          <a:r>
            <a:rPr lang="es-MX" sz="1600" i="0" dirty="0" smtClean="0"/>
            <a:t>, se define como un niño que vive en una vecindad, duerme en un barril, de nobles sentimientos.</a:t>
          </a:r>
          <a:endParaRPr lang="en-CA" sz="1600" dirty="0"/>
        </a:p>
      </dgm:t>
    </dgm:pt>
    <dgm:pt modelId="{7C9CEDEF-D470-469A-AFB0-FCA1801FB5FB}" type="parTrans" cxnId="{3D18E518-DBA5-4DA5-B740-6A0642D75E9A}">
      <dgm:prSet/>
      <dgm:spPr/>
      <dgm:t>
        <a:bodyPr/>
        <a:lstStyle/>
        <a:p>
          <a:endParaRPr lang="en-CA"/>
        </a:p>
      </dgm:t>
    </dgm:pt>
    <dgm:pt modelId="{DC1587E9-A891-4555-8890-71B79FAA82F7}" type="sibTrans" cxnId="{3D18E518-DBA5-4DA5-B740-6A0642D75E9A}">
      <dgm:prSet/>
      <dgm:spPr/>
      <dgm:t>
        <a:bodyPr/>
        <a:lstStyle/>
        <a:p>
          <a:endParaRPr lang="en-CA"/>
        </a:p>
      </dgm:t>
    </dgm:pt>
    <dgm:pt modelId="{6C42988A-5DEB-4AB0-837E-8B66B6621607}">
      <dgm:prSet phldrT="[Text]"/>
      <dgm:spPr/>
      <dgm:t>
        <a:bodyPr/>
        <a:lstStyle/>
        <a:p>
          <a:r>
            <a:rPr lang="es-MX" dirty="0" smtClean="0"/>
            <a:t>Personas o grupos dedicados a la actividad</a:t>
          </a:r>
          <a:endParaRPr lang="en-CA" dirty="0"/>
        </a:p>
      </dgm:t>
    </dgm:pt>
    <dgm:pt modelId="{DF747E19-E4F4-46B0-91AD-508245794EA6}" type="parTrans" cxnId="{08D9E538-FAB0-44F9-B697-F8A185927E5E}">
      <dgm:prSet/>
      <dgm:spPr/>
      <dgm:t>
        <a:bodyPr/>
        <a:lstStyle/>
        <a:p>
          <a:endParaRPr lang="en-CA"/>
        </a:p>
      </dgm:t>
    </dgm:pt>
    <dgm:pt modelId="{5BBF6149-0528-4669-9424-BA02709F365C}" type="sibTrans" cxnId="{08D9E538-FAB0-44F9-B697-F8A185927E5E}">
      <dgm:prSet/>
      <dgm:spPr/>
      <dgm:t>
        <a:bodyPr/>
        <a:lstStyle/>
        <a:p>
          <a:endParaRPr lang="en-CA"/>
        </a:p>
      </dgm:t>
    </dgm:pt>
    <dgm:pt modelId="{434BE43A-7735-43DB-94EB-A68C175AB34F}">
      <dgm:prSet phldrT="[Text]" custT="1"/>
      <dgm:spPr/>
      <dgm:t>
        <a:bodyPr/>
        <a:lstStyle/>
        <a:p>
          <a:r>
            <a:rPr lang="es-MX" sz="1600" dirty="0" smtClean="0"/>
            <a:t>Las personas dentro de la vida artística pueden registrar sus nombres como una reserva autoral.</a:t>
          </a:r>
          <a:endParaRPr lang="en-CA" sz="1600" dirty="0"/>
        </a:p>
      </dgm:t>
    </dgm:pt>
    <dgm:pt modelId="{BED78CB9-CBBF-46E5-9202-7F8E106CDA76}" type="parTrans" cxnId="{99C0173E-0D28-42B5-BD02-10A9EDB51AF1}">
      <dgm:prSet/>
      <dgm:spPr/>
      <dgm:t>
        <a:bodyPr/>
        <a:lstStyle/>
        <a:p>
          <a:endParaRPr lang="en-CA"/>
        </a:p>
      </dgm:t>
    </dgm:pt>
    <dgm:pt modelId="{C5488825-031D-422B-8118-DB543EF5CAFC}" type="sibTrans" cxnId="{99C0173E-0D28-42B5-BD02-10A9EDB51AF1}">
      <dgm:prSet/>
      <dgm:spPr/>
      <dgm:t>
        <a:bodyPr/>
        <a:lstStyle/>
        <a:p>
          <a:endParaRPr lang="en-CA"/>
        </a:p>
      </dgm:t>
    </dgm:pt>
    <dgm:pt modelId="{68631DF2-AFB1-4E5C-966F-1830FC28E2FC}">
      <dgm:prSet phldrT="[Text]" custT="1"/>
      <dgm:spPr/>
      <dgm:t>
        <a:bodyPr/>
        <a:lstStyle/>
        <a:p>
          <a:r>
            <a:rPr lang="es-MX" sz="1600" dirty="0" smtClean="0"/>
            <a:t>Por ejemplo, la señora Teresa </a:t>
          </a:r>
          <a:r>
            <a:rPr lang="es-MX" sz="1600" dirty="0" err="1" smtClean="0"/>
            <a:t>Presmanes</a:t>
          </a:r>
          <a:r>
            <a:rPr lang="es-MX" sz="1600" dirty="0" smtClean="0"/>
            <a:t> usa el nombre artístico de </a:t>
          </a:r>
          <a:r>
            <a:rPr lang="es-MX" sz="1600" i="1" dirty="0" smtClean="0"/>
            <a:t>Daniela Romo.</a:t>
          </a:r>
          <a:endParaRPr lang="en-CA" sz="1600" dirty="0"/>
        </a:p>
      </dgm:t>
    </dgm:pt>
    <dgm:pt modelId="{56C756C5-4DA5-41F7-B989-291B2D698482}" type="parTrans" cxnId="{E597EED1-8FC7-491D-B2C3-27CA4C2DC58F}">
      <dgm:prSet/>
      <dgm:spPr/>
      <dgm:t>
        <a:bodyPr/>
        <a:lstStyle/>
        <a:p>
          <a:endParaRPr lang="en-CA"/>
        </a:p>
      </dgm:t>
    </dgm:pt>
    <dgm:pt modelId="{0E405AA4-C6D3-4190-8E6C-882461A0EF7F}" type="sibTrans" cxnId="{E597EED1-8FC7-491D-B2C3-27CA4C2DC58F}">
      <dgm:prSet/>
      <dgm:spPr/>
      <dgm:t>
        <a:bodyPr/>
        <a:lstStyle/>
        <a:p>
          <a:endParaRPr lang="en-CA"/>
        </a:p>
      </dgm:t>
    </dgm:pt>
    <dgm:pt modelId="{1D6541CE-322C-4644-BEA4-25E1066CC93C}">
      <dgm:prSet phldrT="[Text]"/>
      <dgm:spPr/>
      <dgm:t>
        <a:bodyPr/>
        <a:lstStyle/>
        <a:p>
          <a:r>
            <a:rPr lang="es-MX" dirty="0" smtClean="0"/>
            <a:t>Promociones publicitarias novedosas</a:t>
          </a:r>
          <a:endParaRPr lang="en-CA" dirty="0"/>
        </a:p>
      </dgm:t>
    </dgm:pt>
    <dgm:pt modelId="{4D2B0DA1-010C-48C4-96BE-505F696798B1}" type="parTrans" cxnId="{D23280FC-62F3-4FA1-8C40-EF585D80856F}">
      <dgm:prSet/>
      <dgm:spPr/>
      <dgm:t>
        <a:bodyPr/>
        <a:lstStyle/>
        <a:p>
          <a:endParaRPr lang="en-CA"/>
        </a:p>
      </dgm:t>
    </dgm:pt>
    <dgm:pt modelId="{041E09CA-84FF-41E0-981D-AA781BB46D8A}" type="sibTrans" cxnId="{D23280FC-62F3-4FA1-8C40-EF585D80856F}">
      <dgm:prSet/>
      <dgm:spPr/>
      <dgm:t>
        <a:bodyPr/>
        <a:lstStyle/>
        <a:p>
          <a:endParaRPr lang="en-CA"/>
        </a:p>
      </dgm:t>
    </dgm:pt>
    <dgm:pt modelId="{0E264CA2-D34F-49AC-90A6-0D35B352637A}">
      <dgm:prSet phldrT="[Text]" custT="1"/>
      <dgm:spPr/>
      <dgm:t>
        <a:bodyPr/>
        <a:lstStyle/>
        <a:p>
          <a:r>
            <a:rPr lang="es-MX" sz="1300" dirty="0" smtClean="0"/>
            <a:t>Sistemas novedosos tendentes a promover u ofertar un bien o servicio con el incentivo de que el público, en general, podrá adquirir tal bien o servicio en condiciones más favorables de las que usualmente se comercializa. </a:t>
          </a:r>
          <a:endParaRPr lang="en-CA" sz="1300" dirty="0"/>
        </a:p>
      </dgm:t>
    </dgm:pt>
    <dgm:pt modelId="{E60B5CBF-058B-45BB-BD5C-D38C20676D7E}" type="parTrans" cxnId="{F23F1175-E97B-4463-8BB1-A3D8349F3794}">
      <dgm:prSet/>
      <dgm:spPr/>
      <dgm:t>
        <a:bodyPr/>
        <a:lstStyle/>
        <a:p>
          <a:endParaRPr lang="en-CA"/>
        </a:p>
      </dgm:t>
    </dgm:pt>
    <dgm:pt modelId="{D1821977-9946-44AA-9372-6D792A1DB18A}" type="sibTrans" cxnId="{F23F1175-E97B-4463-8BB1-A3D8349F3794}">
      <dgm:prSet/>
      <dgm:spPr/>
      <dgm:t>
        <a:bodyPr/>
        <a:lstStyle/>
        <a:p>
          <a:endParaRPr lang="en-CA"/>
        </a:p>
      </dgm:t>
    </dgm:pt>
    <dgm:pt modelId="{9DB186E3-1694-4C33-A6D9-7109EB62D1EF}" type="pres">
      <dgm:prSet presAssocID="{8636232C-F2CA-46C4-BF3D-9508018BA7A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CA"/>
        </a:p>
      </dgm:t>
    </dgm:pt>
    <dgm:pt modelId="{65A83DA5-BAEA-4B2C-93A0-6D0330298969}" type="pres">
      <dgm:prSet presAssocID="{6021018E-2F73-49E8-89FF-A79EDECD6484}" presName="vertOne" presStyleCnt="0"/>
      <dgm:spPr/>
    </dgm:pt>
    <dgm:pt modelId="{D846C5BA-8A13-48C0-9630-4DE6F0A3E5EB}" type="pres">
      <dgm:prSet presAssocID="{6021018E-2F73-49E8-89FF-A79EDECD6484}" presName="txOne" presStyleLbl="node0" presStyleIdx="0" presStyleCnt="1" custScaleY="49285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D1B0120E-39E5-46A9-8B5E-E4383F909609}" type="pres">
      <dgm:prSet presAssocID="{6021018E-2F73-49E8-89FF-A79EDECD6484}" presName="parTransOne" presStyleCnt="0"/>
      <dgm:spPr/>
    </dgm:pt>
    <dgm:pt modelId="{1E9590DD-C048-48E0-8B62-BC618D211F50}" type="pres">
      <dgm:prSet presAssocID="{6021018E-2F73-49E8-89FF-A79EDECD6484}" presName="horzOne" presStyleCnt="0"/>
      <dgm:spPr/>
    </dgm:pt>
    <dgm:pt modelId="{EE5EAB21-F14B-405D-B248-781CE2231619}" type="pres">
      <dgm:prSet presAssocID="{4A07E157-296E-4AF7-BE92-02F210CD3B17}" presName="vertTwo" presStyleCnt="0"/>
      <dgm:spPr/>
    </dgm:pt>
    <dgm:pt modelId="{1C5306B3-91DF-4505-9FBE-72151A10E608}" type="pres">
      <dgm:prSet presAssocID="{4A07E157-296E-4AF7-BE92-02F210CD3B17}" presName="txTwo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DDF3BEE3-8EF4-44B6-AC2B-5929C1469A74}" type="pres">
      <dgm:prSet presAssocID="{4A07E157-296E-4AF7-BE92-02F210CD3B17}" presName="parTransTwo" presStyleCnt="0"/>
      <dgm:spPr/>
    </dgm:pt>
    <dgm:pt modelId="{12C91740-BD75-4AE9-93DC-223945B23868}" type="pres">
      <dgm:prSet presAssocID="{4A07E157-296E-4AF7-BE92-02F210CD3B17}" presName="horzTwo" presStyleCnt="0"/>
      <dgm:spPr/>
    </dgm:pt>
    <dgm:pt modelId="{B646DDF1-DA1F-421D-98A3-1654F6378A8D}" type="pres">
      <dgm:prSet presAssocID="{ED3F4E5B-0577-4849-8229-D473CB454268}" presName="vertThree" presStyleCnt="0"/>
      <dgm:spPr/>
    </dgm:pt>
    <dgm:pt modelId="{EAA7EE76-1A6D-4CE7-B160-AF14E0F800A9}" type="pres">
      <dgm:prSet presAssocID="{ED3F4E5B-0577-4849-8229-D473CB454268}" presName="txThre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3D65F89F-4C4E-47FB-9965-2C63C9707675}" type="pres">
      <dgm:prSet presAssocID="{ED3F4E5B-0577-4849-8229-D473CB454268}" presName="parTransThree" presStyleCnt="0"/>
      <dgm:spPr/>
    </dgm:pt>
    <dgm:pt modelId="{D839390D-1276-4153-BDD0-6906C1BFC375}" type="pres">
      <dgm:prSet presAssocID="{ED3F4E5B-0577-4849-8229-D473CB454268}" presName="horzThree" presStyleCnt="0"/>
      <dgm:spPr/>
    </dgm:pt>
    <dgm:pt modelId="{E6896CB4-092C-4E60-9A68-2B963EFFD2DF}" type="pres">
      <dgm:prSet presAssocID="{B8062F8E-24A5-42CB-B184-BA7630B55123}" presName="vertFour" presStyleCnt="0">
        <dgm:presLayoutVars>
          <dgm:chPref val="3"/>
        </dgm:presLayoutVars>
      </dgm:prSet>
      <dgm:spPr/>
    </dgm:pt>
    <dgm:pt modelId="{D64DD5BD-1EEB-4780-AF28-B3B4B81B3CE3}" type="pres">
      <dgm:prSet presAssocID="{B8062F8E-24A5-42CB-B184-BA7630B55123}" presName="txFour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6D69DAA6-1D89-4667-B314-BBB2D4D3EBD3}" type="pres">
      <dgm:prSet presAssocID="{B8062F8E-24A5-42CB-B184-BA7630B55123}" presName="horzFour" presStyleCnt="0"/>
      <dgm:spPr/>
    </dgm:pt>
    <dgm:pt modelId="{FD55932C-EA6B-4C83-BADE-BB388A6DEE75}" type="pres">
      <dgm:prSet presAssocID="{621AE944-7827-4863-90CC-47DF5F9985C5}" presName="sibSpaceTwo" presStyleCnt="0"/>
      <dgm:spPr/>
    </dgm:pt>
    <dgm:pt modelId="{167555A1-BE60-41D6-90B2-075CD4DF5B9C}" type="pres">
      <dgm:prSet presAssocID="{8CEEC0F4-79E1-46E7-B3E4-F47662F28975}" presName="vertTwo" presStyleCnt="0"/>
      <dgm:spPr/>
    </dgm:pt>
    <dgm:pt modelId="{F7C87986-08A9-4746-982D-F9A9B3706F55}" type="pres">
      <dgm:prSet presAssocID="{8CEEC0F4-79E1-46E7-B3E4-F47662F28975}" presName="txTwo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DAF1F215-1ABB-4A73-AB3F-7E122CAD2D1E}" type="pres">
      <dgm:prSet presAssocID="{8CEEC0F4-79E1-46E7-B3E4-F47662F28975}" presName="parTransTwo" presStyleCnt="0"/>
      <dgm:spPr/>
    </dgm:pt>
    <dgm:pt modelId="{73D345B4-9172-401B-8162-42B70C3DD87E}" type="pres">
      <dgm:prSet presAssocID="{8CEEC0F4-79E1-46E7-B3E4-F47662F28975}" presName="horzTwo" presStyleCnt="0"/>
      <dgm:spPr/>
    </dgm:pt>
    <dgm:pt modelId="{ED132A83-BB29-49F8-8D02-4432A717CFE8}" type="pres">
      <dgm:prSet presAssocID="{A49FA352-6CAC-4CF5-8D1E-45E2F659B648}" presName="vertThree" presStyleCnt="0"/>
      <dgm:spPr/>
    </dgm:pt>
    <dgm:pt modelId="{28DC5C84-1DEA-4501-88AB-C95062080596}" type="pres">
      <dgm:prSet presAssocID="{A49FA352-6CAC-4CF5-8D1E-45E2F659B648}" presName="txThre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FCDD104E-B2C2-4E3C-BA40-EB7EDA25D8C3}" type="pres">
      <dgm:prSet presAssocID="{A49FA352-6CAC-4CF5-8D1E-45E2F659B648}" presName="parTransThree" presStyleCnt="0"/>
      <dgm:spPr/>
    </dgm:pt>
    <dgm:pt modelId="{A2F2BFAB-22D1-4A99-9C24-D7DCC92263EA}" type="pres">
      <dgm:prSet presAssocID="{A49FA352-6CAC-4CF5-8D1E-45E2F659B648}" presName="horzThree" presStyleCnt="0"/>
      <dgm:spPr/>
    </dgm:pt>
    <dgm:pt modelId="{57149501-0600-48A9-84DC-E40DA358295F}" type="pres">
      <dgm:prSet presAssocID="{89D9B26A-486D-4332-A94D-C4FC34C32AF7}" presName="vertFour" presStyleCnt="0">
        <dgm:presLayoutVars>
          <dgm:chPref val="3"/>
        </dgm:presLayoutVars>
      </dgm:prSet>
      <dgm:spPr/>
    </dgm:pt>
    <dgm:pt modelId="{ADF06E5F-EE33-4C17-9E78-A37ED08068EA}" type="pres">
      <dgm:prSet presAssocID="{89D9B26A-486D-4332-A94D-C4FC34C32AF7}" presName="txFour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B53E1D61-6FDD-4795-B788-B7412CD6400F}" type="pres">
      <dgm:prSet presAssocID="{89D9B26A-486D-4332-A94D-C4FC34C32AF7}" presName="horzFour" presStyleCnt="0"/>
      <dgm:spPr/>
    </dgm:pt>
    <dgm:pt modelId="{73F0DC50-B300-4725-8907-538D561B850C}" type="pres">
      <dgm:prSet presAssocID="{4DB8F17B-1735-41FB-B52E-CAFCD12C2229}" presName="sibSpaceTwo" presStyleCnt="0"/>
      <dgm:spPr/>
    </dgm:pt>
    <dgm:pt modelId="{8BDB8B8C-F5E2-40F5-8875-C4A700C94975}" type="pres">
      <dgm:prSet presAssocID="{9C2DD713-FA1D-4BE5-8838-A64A23203501}" presName="vertTwo" presStyleCnt="0"/>
      <dgm:spPr/>
    </dgm:pt>
    <dgm:pt modelId="{0231E219-7A75-4566-BE2E-A1FBAF66241B}" type="pres">
      <dgm:prSet presAssocID="{9C2DD713-FA1D-4BE5-8838-A64A23203501}" presName="txTwo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21F02174-AC65-4F8A-8CFC-52BD4BBCDB53}" type="pres">
      <dgm:prSet presAssocID="{9C2DD713-FA1D-4BE5-8838-A64A23203501}" presName="parTransTwo" presStyleCnt="0"/>
      <dgm:spPr/>
    </dgm:pt>
    <dgm:pt modelId="{0F4443D9-19E5-4BFB-B7DD-2698ACB534AD}" type="pres">
      <dgm:prSet presAssocID="{9C2DD713-FA1D-4BE5-8838-A64A23203501}" presName="horzTwo" presStyleCnt="0"/>
      <dgm:spPr/>
    </dgm:pt>
    <dgm:pt modelId="{1B707E4B-35BC-4679-8DF7-1E5E85AC4B87}" type="pres">
      <dgm:prSet presAssocID="{940A266D-753C-45B5-B403-96551FF80C60}" presName="vertThree" presStyleCnt="0"/>
      <dgm:spPr/>
    </dgm:pt>
    <dgm:pt modelId="{BDA52D01-4D55-4A24-A51D-D3B8795A407E}" type="pres">
      <dgm:prSet presAssocID="{940A266D-753C-45B5-B403-96551FF80C60}" presName="txThre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D49448D0-0910-4A42-858C-3A17790C3642}" type="pres">
      <dgm:prSet presAssocID="{940A266D-753C-45B5-B403-96551FF80C60}" presName="parTransThree" presStyleCnt="0"/>
      <dgm:spPr/>
    </dgm:pt>
    <dgm:pt modelId="{93DB13C5-B879-4377-96D7-20258A796E1B}" type="pres">
      <dgm:prSet presAssocID="{940A266D-753C-45B5-B403-96551FF80C60}" presName="horzThree" presStyleCnt="0"/>
      <dgm:spPr/>
    </dgm:pt>
    <dgm:pt modelId="{C5B1C02A-205C-4CBD-AFAD-04BE6F4B06DD}" type="pres">
      <dgm:prSet presAssocID="{E01DEFE6-E4BF-456C-A4D7-970B3F82D44D}" presName="vertFour" presStyleCnt="0">
        <dgm:presLayoutVars>
          <dgm:chPref val="3"/>
        </dgm:presLayoutVars>
      </dgm:prSet>
      <dgm:spPr/>
    </dgm:pt>
    <dgm:pt modelId="{C97E543C-1ABC-4389-AF5B-F5136D3A8955}" type="pres">
      <dgm:prSet presAssocID="{E01DEFE6-E4BF-456C-A4D7-970B3F82D44D}" presName="txFour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DB075D9E-F51E-4E2F-9316-37E53804A595}" type="pres">
      <dgm:prSet presAssocID="{E01DEFE6-E4BF-456C-A4D7-970B3F82D44D}" presName="horzFour" presStyleCnt="0"/>
      <dgm:spPr/>
    </dgm:pt>
    <dgm:pt modelId="{811238F8-6E8D-4537-A56D-6F16A14F5D7F}" type="pres">
      <dgm:prSet presAssocID="{5B10B401-3A10-4752-9796-3A8D0752565F}" presName="sibSpaceTwo" presStyleCnt="0"/>
      <dgm:spPr/>
    </dgm:pt>
    <dgm:pt modelId="{22451ED7-9350-4B7F-9739-C1158DA6F367}" type="pres">
      <dgm:prSet presAssocID="{6C42988A-5DEB-4AB0-837E-8B66B6621607}" presName="vertTwo" presStyleCnt="0"/>
      <dgm:spPr/>
    </dgm:pt>
    <dgm:pt modelId="{1C663CAC-AB96-4A93-975B-8F273EE4F668}" type="pres">
      <dgm:prSet presAssocID="{6C42988A-5DEB-4AB0-837E-8B66B6621607}" presName="txTwo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DA7B3FAE-A584-4FE1-90AF-267EF7078547}" type="pres">
      <dgm:prSet presAssocID="{6C42988A-5DEB-4AB0-837E-8B66B6621607}" presName="parTransTwo" presStyleCnt="0"/>
      <dgm:spPr/>
    </dgm:pt>
    <dgm:pt modelId="{064AF182-0DF5-4DB2-A1E1-66D0843F19F1}" type="pres">
      <dgm:prSet presAssocID="{6C42988A-5DEB-4AB0-837E-8B66B6621607}" presName="horzTwo" presStyleCnt="0"/>
      <dgm:spPr/>
    </dgm:pt>
    <dgm:pt modelId="{1D4A9A13-6A3B-4119-BDF3-781F9EB45914}" type="pres">
      <dgm:prSet presAssocID="{434BE43A-7735-43DB-94EB-A68C175AB34F}" presName="vertThree" presStyleCnt="0"/>
      <dgm:spPr/>
    </dgm:pt>
    <dgm:pt modelId="{E49B8AF0-D60C-45AD-B36B-3A097823081C}" type="pres">
      <dgm:prSet presAssocID="{434BE43A-7735-43DB-94EB-A68C175AB34F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01F44501-103F-42D7-B82D-4FEDE4CCD1CB}" type="pres">
      <dgm:prSet presAssocID="{434BE43A-7735-43DB-94EB-A68C175AB34F}" presName="parTransThree" presStyleCnt="0"/>
      <dgm:spPr/>
    </dgm:pt>
    <dgm:pt modelId="{33EC5ED3-6F7C-4478-91BC-C533E4F5ACA9}" type="pres">
      <dgm:prSet presAssocID="{434BE43A-7735-43DB-94EB-A68C175AB34F}" presName="horzThree" presStyleCnt="0"/>
      <dgm:spPr/>
    </dgm:pt>
    <dgm:pt modelId="{293EB28B-5CD9-41E9-8B1D-342CDBA2B1A2}" type="pres">
      <dgm:prSet presAssocID="{68631DF2-AFB1-4E5C-966F-1830FC28E2FC}" presName="vertFour" presStyleCnt="0">
        <dgm:presLayoutVars>
          <dgm:chPref val="3"/>
        </dgm:presLayoutVars>
      </dgm:prSet>
      <dgm:spPr/>
    </dgm:pt>
    <dgm:pt modelId="{0A9440A1-479B-4085-8FC2-355789A7B44A}" type="pres">
      <dgm:prSet presAssocID="{68631DF2-AFB1-4E5C-966F-1830FC28E2FC}" presName="txFour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6C32E4EE-C2D9-4491-8680-103DB1FC2FE7}" type="pres">
      <dgm:prSet presAssocID="{68631DF2-AFB1-4E5C-966F-1830FC28E2FC}" presName="horzFour" presStyleCnt="0"/>
      <dgm:spPr/>
    </dgm:pt>
    <dgm:pt modelId="{D0D49193-8544-47F1-A236-3EA39EA86A6E}" type="pres">
      <dgm:prSet presAssocID="{5BBF6149-0528-4669-9424-BA02709F365C}" presName="sibSpaceTwo" presStyleCnt="0"/>
      <dgm:spPr/>
    </dgm:pt>
    <dgm:pt modelId="{1D299B43-3D3F-4ADE-B272-382C68D2911D}" type="pres">
      <dgm:prSet presAssocID="{1D6541CE-322C-4644-BEA4-25E1066CC93C}" presName="vertTwo" presStyleCnt="0"/>
      <dgm:spPr/>
    </dgm:pt>
    <dgm:pt modelId="{3FE7DEA1-A095-4146-8C94-282D1FF81BBA}" type="pres">
      <dgm:prSet presAssocID="{1D6541CE-322C-4644-BEA4-25E1066CC93C}" presName="txTwo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DD611F42-E92C-4611-AF1F-C4145B05984F}" type="pres">
      <dgm:prSet presAssocID="{1D6541CE-322C-4644-BEA4-25E1066CC93C}" presName="parTransTwo" presStyleCnt="0"/>
      <dgm:spPr/>
    </dgm:pt>
    <dgm:pt modelId="{3D467830-EB1C-4E5A-9868-DD73F733ED7E}" type="pres">
      <dgm:prSet presAssocID="{1D6541CE-322C-4644-BEA4-25E1066CC93C}" presName="horzTwo" presStyleCnt="0"/>
      <dgm:spPr/>
    </dgm:pt>
    <dgm:pt modelId="{9144F857-0F36-4936-94D7-6A7458628276}" type="pres">
      <dgm:prSet presAssocID="{0E264CA2-D34F-49AC-90A6-0D35B352637A}" presName="vertThree" presStyleCnt="0"/>
      <dgm:spPr/>
    </dgm:pt>
    <dgm:pt modelId="{CD7E7E61-6BEE-4079-8CF3-DE1752D62B80}" type="pres">
      <dgm:prSet presAssocID="{0E264CA2-D34F-49AC-90A6-0D35B352637A}" presName="txThre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444CB364-D162-4009-AFFF-EEEDCE7625A3}" type="pres">
      <dgm:prSet presAssocID="{0E264CA2-D34F-49AC-90A6-0D35B352637A}" presName="horzThree" presStyleCnt="0"/>
      <dgm:spPr/>
    </dgm:pt>
  </dgm:ptLst>
  <dgm:cxnLst>
    <dgm:cxn modelId="{71D23814-653B-4D23-AFEC-C273AF551EA7}" type="presOf" srcId="{E01DEFE6-E4BF-456C-A4D7-970B3F82D44D}" destId="{C97E543C-1ABC-4389-AF5B-F5136D3A8955}" srcOrd="0" destOrd="0" presId="urn:microsoft.com/office/officeart/2005/8/layout/hierarchy4"/>
    <dgm:cxn modelId="{1D754F27-8CA3-429F-BF17-F26C4B0B6E24}" type="presOf" srcId="{1D6541CE-322C-4644-BEA4-25E1066CC93C}" destId="{3FE7DEA1-A095-4146-8C94-282D1FF81BBA}" srcOrd="0" destOrd="0" presId="urn:microsoft.com/office/officeart/2005/8/layout/hierarchy4"/>
    <dgm:cxn modelId="{38D2256D-F1A9-430E-8D2C-7284C1AB5F7C}" srcId="{8CEEC0F4-79E1-46E7-B3E4-F47662F28975}" destId="{A49FA352-6CAC-4CF5-8D1E-45E2F659B648}" srcOrd="0" destOrd="0" parTransId="{E2D2D7EA-7C8D-4A66-B33A-747B47507CAF}" sibTransId="{18A42453-6E16-44A4-8648-50B6E23FF30D}"/>
    <dgm:cxn modelId="{808ED222-5FB3-4154-B5B8-43D4A30B0C60}" srcId="{ED3F4E5B-0577-4849-8229-D473CB454268}" destId="{B8062F8E-24A5-42CB-B184-BA7630B55123}" srcOrd="0" destOrd="0" parTransId="{DC388EF1-FC95-4F8B-B86F-048846A25FB5}" sibTransId="{FBE6D907-FA85-4F14-B75A-75ACF645B97E}"/>
    <dgm:cxn modelId="{A5CF1FD3-E778-4DB3-A296-92E5EBE3C25B}" type="presOf" srcId="{68631DF2-AFB1-4E5C-966F-1830FC28E2FC}" destId="{0A9440A1-479B-4085-8FC2-355789A7B44A}" srcOrd="0" destOrd="0" presId="urn:microsoft.com/office/officeart/2005/8/layout/hierarchy4"/>
    <dgm:cxn modelId="{AD0BDD77-70AC-403A-8938-8ACE2816BD00}" type="presOf" srcId="{8636232C-F2CA-46C4-BF3D-9508018BA7A4}" destId="{9DB186E3-1694-4C33-A6D9-7109EB62D1EF}" srcOrd="0" destOrd="0" presId="urn:microsoft.com/office/officeart/2005/8/layout/hierarchy4"/>
    <dgm:cxn modelId="{7E76552F-DD52-43CB-A1A2-F2CE76A3B46A}" type="presOf" srcId="{A49FA352-6CAC-4CF5-8D1E-45E2F659B648}" destId="{28DC5C84-1DEA-4501-88AB-C95062080596}" srcOrd="0" destOrd="0" presId="urn:microsoft.com/office/officeart/2005/8/layout/hierarchy4"/>
    <dgm:cxn modelId="{99245B7B-8F93-4C0E-B777-A00E016A5A6A}" type="presOf" srcId="{9C2DD713-FA1D-4BE5-8838-A64A23203501}" destId="{0231E219-7A75-4566-BE2E-A1FBAF66241B}" srcOrd="0" destOrd="0" presId="urn:microsoft.com/office/officeart/2005/8/layout/hierarchy4"/>
    <dgm:cxn modelId="{E597EED1-8FC7-491D-B2C3-27CA4C2DC58F}" srcId="{434BE43A-7735-43DB-94EB-A68C175AB34F}" destId="{68631DF2-AFB1-4E5C-966F-1830FC28E2FC}" srcOrd="0" destOrd="0" parTransId="{56C756C5-4DA5-41F7-B989-291B2D698482}" sibTransId="{0E405AA4-C6D3-4190-8E6C-882461A0EF7F}"/>
    <dgm:cxn modelId="{D23280FC-62F3-4FA1-8C40-EF585D80856F}" srcId="{6021018E-2F73-49E8-89FF-A79EDECD6484}" destId="{1D6541CE-322C-4644-BEA4-25E1066CC93C}" srcOrd="4" destOrd="0" parTransId="{4D2B0DA1-010C-48C4-96BE-505F696798B1}" sibTransId="{041E09CA-84FF-41E0-981D-AA781BB46D8A}"/>
    <dgm:cxn modelId="{6B09C548-199B-4FFD-A9C4-FA711FB37F0F}" type="presOf" srcId="{B8062F8E-24A5-42CB-B184-BA7630B55123}" destId="{D64DD5BD-1EEB-4780-AF28-B3B4B81B3CE3}" srcOrd="0" destOrd="0" presId="urn:microsoft.com/office/officeart/2005/8/layout/hierarchy4"/>
    <dgm:cxn modelId="{CC91F24C-0FEC-4CAF-A2FC-47008C693EA1}" srcId="{4A07E157-296E-4AF7-BE92-02F210CD3B17}" destId="{ED3F4E5B-0577-4849-8229-D473CB454268}" srcOrd="0" destOrd="0" parTransId="{D56AD688-BA4C-4D8C-881D-E9F37CE207AB}" sibTransId="{CFA206F3-5503-4A7A-B03B-6D076987C22B}"/>
    <dgm:cxn modelId="{187EBC61-F658-49E5-A1DD-0153018C13A5}" type="presOf" srcId="{4A07E157-296E-4AF7-BE92-02F210CD3B17}" destId="{1C5306B3-91DF-4505-9FBE-72151A10E608}" srcOrd="0" destOrd="0" presId="urn:microsoft.com/office/officeart/2005/8/layout/hierarchy4"/>
    <dgm:cxn modelId="{2DD36617-8855-432F-8A1F-B9FF757FFD21}" type="presOf" srcId="{0E264CA2-D34F-49AC-90A6-0D35B352637A}" destId="{CD7E7E61-6BEE-4079-8CF3-DE1752D62B80}" srcOrd="0" destOrd="0" presId="urn:microsoft.com/office/officeart/2005/8/layout/hierarchy4"/>
    <dgm:cxn modelId="{3D18E518-DBA5-4DA5-B740-6A0642D75E9A}" srcId="{940A266D-753C-45B5-B403-96551FF80C60}" destId="{E01DEFE6-E4BF-456C-A4D7-970B3F82D44D}" srcOrd="0" destOrd="0" parTransId="{7C9CEDEF-D470-469A-AFB0-FCA1801FB5FB}" sibTransId="{DC1587E9-A891-4555-8890-71B79FAA82F7}"/>
    <dgm:cxn modelId="{7EDFC962-04CD-4DD3-9125-3965B5D441CF}" srcId="{6021018E-2F73-49E8-89FF-A79EDECD6484}" destId="{8CEEC0F4-79E1-46E7-B3E4-F47662F28975}" srcOrd="1" destOrd="0" parTransId="{DB034A26-B7F1-47E9-BCA4-CCA7AA13D886}" sibTransId="{4DB8F17B-1735-41FB-B52E-CAFCD12C2229}"/>
    <dgm:cxn modelId="{08D9E538-FAB0-44F9-B697-F8A185927E5E}" srcId="{6021018E-2F73-49E8-89FF-A79EDECD6484}" destId="{6C42988A-5DEB-4AB0-837E-8B66B6621607}" srcOrd="3" destOrd="0" parTransId="{DF747E19-E4F4-46B0-91AD-508245794EA6}" sibTransId="{5BBF6149-0528-4669-9424-BA02709F365C}"/>
    <dgm:cxn modelId="{1B4AE324-7076-4CC4-9FCA-4E54DDBA2324}" srcId="{6021018E-2F73-49E8-89FF-A79EDECD6484}" destId="{4A07E157-296E-4AF7-BE92-02F210CD3B17}" srcOrd="0" destOrd="0" parTransId="{199AB56D-70D0-4555-9A06-6419962FCAB9}" sibTransId="{621AE944-7827-4863-90CC-47DF5F9985C5}"/>
    <dgm:cxn modelId="{38BE5809-951D-42CC-9E3D-D87DDB3C0404}" srcId="{6021018E-2F73-49E8-89FF-A79EDECD6484}" destId="{9C2DD713-FA1D-4BE5-8838-A64A23203501}" srcOrd="2" destOrd="0" parTransId="{09A78D60-8D38-4828-8243-177ACE2513A8}" sibTransId="{5B10B401-3A10-4752-9796-3A8D0752565F}"/>
    <dgm:cxn modelId="{9F2AC339-711B-4830-A19B-D945C6F9C7FE}" type="presOf" srcId="{6C42988A-5DEB-4AB0-837E-8B66B6621607}" destId="{1C663CAC-AB96-4A93-975B-8F273EE4F668}" srcOrd="0" destOrd="0" presId="urn:microsoft.com/office/officeart/2005/8/layout/hierarchy4"/>
    <dgm:cxn modelId="{6DA375F5-46EA-44CB-B9EE-9F1CC31A7EC3}" type="presOf" srcId="{8CEEC0F4-79E1-46E7-B3E4-F47662F28975}" destId="{F7C87986-08A9-4746-982D-F9A9B3706F55}" srcOrd="0" destOrd="0" presId="urn:microsoft.com/office/officeart/2005/8/layout/hierarchy4"/>
    <dgm:cxn modelId="{99C0173E-0D28-42B5-BD02-10A9EDB51AF1}" srcId="{6C42988A-5DEB-4AB0-837E-8B66B6621607}" destId="{434BE43A-7735-43DB-94EB-A68C175AB34F}" srcOrd="0" destOrd="0" parTransId="{BED78CB9-CBBF-46E5-9202-7F8E106CDA76}" sibTransId="{C5488825-031D-422B-8118-DB543EF5CAFC}"/>
    <dgm:cxn modelId="{C96201BA-07F0-4DD4-A939-043DAA7B6872}" srcId="{A49FA352-6CAC-4CF5-8D1E-45E2F659B648}" destId="{89D9B26A-486D-4332-A94D-C4FC34C32AF7}" srcOrd="0" destOrd="0" parTransId="{C2497BA8-B391-4916-B2FA-A367D4967716}" sibTransId="{1C876280-31EE-4DBA-B554-6C4E2C39EB2B}"/>
    <dgm:cxn modelId="{E9C5D0E3-EB8B-4084-8532-0A63646F034F}" srcId="{8636232C-F2CA-46C4-BF3D-9508018BA7A4}" destId="{6021018E-2F73-49E8-89FF-A79EDECD6484}" srcOrd="0" destOrd="0" parTransId="{6CDEF8FB-979D-4F3D-B56F-60699B178A31}" sibTransId="{9238CD3F-9CAA-48A5-A986-13D8BA2C21DB}"/>
    <dgm:cxn modelId="{CCA94E5B-5E10-4752-BC48-2EEA6BB481BC}" type="presOf" srcId="{89D9B26A-486D-4332-A94D-C4FC34C32AF7}" destId="{ADF06E5F-EE33-4C17-9E78-A37ED08068EA}" srcOrd="0" destOrd="0" presId="urn:microsoft.com/office/officeart/2005/8/layout/hierarchy4"/>
    <dgm:cxn modelId="{59F067B8-3624-46AE-9BCF-ECC47EAA9B0D}" type="presOf" srcId="{940A266D-753C-45B5-B403-96551FF80C60}" destId="{BDA52D01-4D55-4A24-A51D-D3B8795A407E}" srcOrd="0" destOrd="0" presId="urn:microsoft.com/office/officeart/2005/8/layout/hierarchy4"/>
    <dgm:cxn modelId="{6AA8A834-4E38-466A-A44B-7B1D1780F648}" type="presOf" srcId="{ED3F4E5B-0577-4849-8229-D473CB454268}" destId="{EAA7EE76-1A6D-4CE7-B160-AF14E0F800A9}" srcOrd="0" destOrd="0" presId="urn:microsoft.com/office/officeart/2005/8/layout/hierarchy4"/>
    <dgm:cxn modelId="{03AEC7A1-59F3-46D7-8351-975C3B11939E}" type="presOf" srcId="{6021018E-2F73-49E8-89FF-A79EDECD6484}" destId="{D846C5BA-8A13-48C0-9630-4DE6F0A3E5EB}" srcOrd="0" destOrd="0" presId="urn:microsoft.com/office/officeart/2005/8/layout/hierarchy4"/>
    <dgm:cxn modelId="{E6C821DF-D7D4-4101-AA75-D2604C6F52C4}" type="presOf" srcId="{434BE43A-7735-43DB-94EB-A68C175AB34F}" destId="{E49B8AF0-D60C-45AD-B36B-3A097823081C}" srcOrd="0" destOrd="0" presId="urn:microsoft.com/office/officeart/2005/8/layout/hierarchy4"/>
    <dgm:cxn modelId="{B644D0C4-8ED5-4706-AB84-BBF1A02EA0F0}" srcId="{9C2DD713-FA1D-4BE5-8838-A64A23203501}" destId="{940A266D-753C-45B5-B403-96551FF80C60}" srcOrd="0" destOrd="0" parTransId="{0E78E269-F0CF-41E8-B0A2-7DFB03F43CB0}" sibTransId="{C02D7067-BFC0-4B6B-BBD5-6FF1B2004BB1}"/>
    <dgm:cxn modelId="{F23F1175-E97B-4463-8BB1-A3D8349F3794}" srcId="{1D6541CE-322C-4644-BEA4-25E1066CC93C}" destId="{0E264CA2-D34F-49AC-90A6-0D35B352637A}" srcOrd="0" destOrd="0" parTransId="{E60B5CBF-058B-45BB-BD5C-D38C20676D7E}" sibTransId="{D1821977-9946-44AA-9372-6D792A1DB18A}"/>
    <dgm:cxn modelId="{46B68942-BAC6-420A-97CD-3974094225CB}" type="presParOf" srcId="{9DB186E3-1694-4C33-A6D9-7109EB62D1EF}" destId="{65A83DA5-BAEA-4B2C-93A0-6D0330298969}" srcOrd="0" destOrd="0" presId="urn:microsoft.com/office/officeart/2005/8/layout/hierarchy4"/>
    <dgm:cxn modelId="{354BE1A1-44FF-4B0D-A24E-846592B28D89}" type="presParOf" srcId="{65A83DA5-BAEA-4B2C-93A0-6D0330298969}" destId="{D846C5BA-8A13-48C0-9630-4DE6F0A3E5EB}" srcOrd="0" destOrd="0" presId="urn:microsoft.com/office/officeart/2005/8/layout/hierarchy4"/>
    <dgm:cxn modelId="{7637B0D7-CAB7-4FC3-B4AC-26091AA2716B}" type="presParOf" srcId="{65A83DA5-BAEA-4B2C-93A0-6D0330298969}" destId="{D1B0120E-39E5-46A9-8B5E-E4383F909609}" srcOrd="1" destOrd="0" presId="urn:microsoft.com/office/officeart/2005/8/layout/hierarchy4"/>
    <dgm:cxn modelId="{4A5F5088-D843-4EF4-BB34-B98F145C4C52}" type="presParOf" srcId="{65A83DA5-BAEA-4B2C-93A0-6D0330298969}" destId="{1E9590DD-C048-48E0-8B62-BC618D211F50}" srcOrd="2" destOrd="0" presId="urn:microsoft.com/office/officeart/2005/8/layout/hierarchy4"/>
    <dgm:cxn modelId="{9CDD2E57-8CF2-47DA-A827-4C92EEDDDAAB}" type="presParOf" srcId="{1E9590DD-C048-48E0-8B62-BC618D211F50}" destId="{EE5EAB21-F14B-405D-B248-781CE2231619}" srcOrd="0" destOrd="0" presId="urn:microsoft.com/office/officeart/2005/8/layout/hierarchy4"/>
    <dgm:cxn modelId="{A6BA4B3E-4CE2-483A-8879-EE01FE7DC4DE}" type="presParOf" srcId="{EE5EAB21-F14B-405D-B248-781CE2231619}" destId="{1C5306B3-91DF-4505-9FBE-72151A10E608}" srcOrd="0" destOrd="0" presId="urn:microsoft.com/office/officeart/2005/8/layout/hierarchy4"/>
    <dgm:cxn modelId="{BCCACC39-5204-44A0-8282-33C7200675F1}" type="presParOf" srcId="{EE5EAB21-F14B-405D-B248-781CE2231619}" destId="{DDF3BEE3-8EF4-44B6-AC2B-5929C1469A74}" srcOrd="1" destOrd="0" presId="urn:microsoft.com/office/officeart/2005/8/layout/hierarchy4"/>
    <dgm:cxn modelId="{6D31174E-72A3-49D8-8CED-ED509D829A33}" type="presParOf" srcId="{EE5EAB21-F14B-405D-B248-781CE2231619}" destId="{12C91740-BD75-4AE9-93DC-223945B23868}" srcOrd="2" destOrd="0" presId="urn:microsoft.com/office/officeart/2005/8/layout/hierarchy4"/>
    <dgm:cxn modelId="{59144F51-3DE6-42DC-9F84-D35774FC1734}" type="presParOf" srcId="{12C91740-BD75-4AE9-93DC-223945B23868}" destId="{B646DDF1-DA1F-421D-98A3-1654F6378A8D}" srcOrd="0" destOrd="0" presId="urn:microsoft.com/office/officeart/2005/8/layout/hierarchy4"/>
    <dgm:cxn modelId="{AC4C2599-5857-4A15-BE0B-96161B823BB8}" type="presParOf" srcId="{B646DDF1-DA1F-421D-98A3-1654F6378A8D}" destId="{EAA7EE76-1A6D-4CE7-B160-AF14E0F800A9}" srcOrd="0" destOrd="0" presId="urn:microsoft.com/office/officeart/2005/8/layout/hierarchy4"/>
    <dgm:cxn modelId="{4D42637E-AF6E-4D2A-9C28-EB2F883733C5}" type="presParOf" srcId="{B646DDF1-DA1F-421D-98A3-1654F6378A8D}" destId="{3D65F89F-4C4E-47FB-9965-2C63C9707675}" srcOrd="1" destOrd="0" presId="urn:microsoft.com/office/officeart/2005/8/layout/hierarchy4"/>
    <dgm:cxn modelId="{35D451DD-8224-4AA7-9D3F-D003D340D2C2}" type="presParOf" srcId="{B646DDF1-DA1F-421D-98A3-1654F6378A8D}" destId="{D839390D-1276-4153-BDD0-6906C1BFC375}" srcOrd="2" destOrd="0" presId="urn:microsoft.com/office/officeart/2005/8/layout/hierarchy4"/>
    <dgm:cxn modelId="{203C7556-2521-4581-B39B-949F641B73B2}" type="presParOf" srcId="{D839390D-1276-4153-BDD0-6906C1BFC375}" destId="{E6896CB4-092C-4E60-9A68-2B963EFFD2DF}" srcOrd="0" destOrd="0" presId="urn:microsoft.com/office/officeart/2005/8/layout/hierarchy4"/>
    <dgm:cxn modelId="{CAEF8B38-C913-4693-B594-F2434E639475}" type="presParOf" srcId="{E6896CB4-092C-4E60-9A68-2B963EFFD2DF}" destId="{D64DD5BD-1EEB-4780-AF28-B3B4B81B3CE3}" srcOrd="0" destOrd="0" presId="urn:microsoft.com/office/officeart/2005/8/layout/hierarchy4"/>
    <dgm:cxn modelId="{E1ACA7F2-3875-4E0B-85E3-8706BB8C61E7}" type="presParOf" srcId="{E6896CB4-092C-4E60-9A68-2B963EFFD2DF}" destId="{6D69DAA6-1D89-4667-B314-BBB2D4D3EBD3}" srcOrd="1" destOrd="0" presId="urn:microsoft.com/office/officeart/2005/8/layout/hierarchy4"/>
    <dgm:cxn modelId="{769086B1-DE3E-4675-B665-9BB2A20DE874}" type="presParOf" srcId="{1E9590DD-C048-48E0-8B62-BC618D211F50}" destId="{FD55932C-EA6B-4C83-BADE-BB388A6DEE75}" srcOrd="1" destOrd="0" presId="urn:microsoft.com/office/officeart/2005/8/layout/hierarchy4"/>
    <dgm:cxn modelId="{3FB49294-087A-419D-BCC1-629DF1F2B138}" type="presParOf" srcId="{1E9590DD-C048-48E0-8B62-BC618D211F50}" destId="{167555A1-BE60-41D6-90B2-075CD4DF5B9C}" srcOrd="2" destOrd="0" presId="urn:microsoft.com/office/officeart/2005/8/layout/hierarchy4"/>
    <dgm:cxn modelId="{A8BA55C9-CF44-424E-B0E3-4B80CD860AC7}" type="presParOf" srcId="{167555A1-BE60-41D6-90B2-075CD4DF5B9C}" destId="{F7C87986-08A9-4746-982D-F9A9B3706F55}" srcOrd="0" destOrd="0" presId="urn:microsoft.com/office/officeart/2005/8/layout/hierarchy4"/>
    <dgm:cxn modelId="{DCED2236-0830-44DD-B667-6F04B8A6AC2E}" type="presParOf" srcId="{167555A1-BE60-41D6-90B2-075CD4DF5B9C}" destId="{DAF1F215-1ABB-4A73-AB3F-7E122CAD2D1E}" srcOrd="1" destOrd="0" presId="urn:microsoft.com/office/officeart/2005/8/layout/hierarchy4"/>
    <dgm:cxn modelId="{10E7C0AF-A9C4-4834-A6C4-D0150A7E05C0}" type="presParOf" srcId="{167555A1-BE60-41D6-90B2-075CD4DF5B9C}" destId="{73D345B4-9172-401B-8162-42B70C3DD87E}" srcOrd="2" destOrd="0" presId="urn:microsoft.com/office/officeart/2005/8/layout/hierarchy4"/>
    <dgm:cxn modelId="{6307A92A-06B5-480A-A970-E84BE878D152}" type="presParOf" srcId="{73D345B4-9172-401B-8162-42B70C3DD87E}" destId="{ED132A83-BB29-49F8-8D02-4432A717CFE8}" srcOrd="0" destOrd="0" presId="urn:microsoft.com/office/officeart/2005/8/layout/hierarchy4"/>
    <dgm:cxn modelId="{550A2560-3A58-4BFF-BCB0-20E77E9B9F33}" type="presParOf" srcId="{ED132A83-BB29-49F8-8D02-4432A717CFE8}" destId="{28DC5C84-1DEA-4501-88AB-C95062080596}" srcOrd="0" destOrd="0" presId="urn:microsoft.com/office/officeart/2005/8/layout/hierarchy4"/>
    <dgm:cxn modelId="{48258655-D6D6-4217-9A21-4668C9C24F9B}" type="presParOf" srcId="{ED132A83-BB29-49F8-8D02-4432A717CFE8}" destId="{FCDD104E-B2C2-4E3C-BA40-EB7EDA25D8C3}" srcOrd="1" destOrd="0" presId="urn:microsoft.com/office/officeart/2005/8/layout/hierarchy4"/>
    <dgm:cxn modelId="{4CFB2908-A531-43DB-BDC8-F23A1B658421}" type="presParOf" srcId="{ED132A83-BB29-49F8-8D02-4432A717CFE8}" destId="{A2F2BFAB-22D1-4A99-9C24-D7DCC92263EA}" srcOrd="2" destOrd="0" presId="urn:microsoft.com/office/officeart/2005/8/layout/hierarchy4"/>
    <dgm:cxn modelId="{EE43BBA7-C06A-4A08-871B-5ECE8A6A171F}" type="presParOf" srcId="{A2F2BFAB-22D1-4A99-9C24-D7DCC92263EA}" destId="{57149501-0600-48A9-84DC-E40DA358295F}" srcOrd="0" destOrd="0" presId="urn:microsoft.com/office/officeart/2005/8/layout/hierarchy4"/>
    <dgm:cxn modelId="{6C659C22-DFEF-4BA2-857D-742238D4205F}" type="presParOf" srcId="{57149501-0600-48A9-84DC-E40DA358295F}" destId="{ADF06E5F-EE33-4C17-9E78-A37ED08068EA}" srcOrd="0" destOrd="0" presId="urn:microsoft.com/office/officeart/2005/8/layout/hierarchy4"/>
    <dgm:cxn modelId="{73CD1B63-6B3C-47DE-9C71-91C47DBD48DC}" type="presParOf" srcId="{57149501-0600-48A9-84DC-E40DA358295F}" destId="{B53E1D61-6FDD-4795-B788-B7412CD6400F}" srcOrd="1" destOrd="0" presId="urn:microsoft.com/office/officeart/2005/8/layout/hierarchy4"/>
    <dgm:cxn modelId="{33C357D7-5AA0-4A1A-9F39-3D29CEABD923}" type="presParOf" srcId="{1E9590DD-C048-48E0-8B62-BC618D211F50}" destId="{73F0DC50-B300-4725-8907-538D561B850C}" srcOrd="3" destOrd="0" presId="urn:microsoft.com/office/officeart/2005/8/layout/hierarchy4"/>
    <dgm:cxn modelId="{705659EF-B07C-4118-A3B5-EDAE3532AA45}" type="presParOf" srcId="{1E9590DD-C048-48E0-8B62-BC618D211F50}" destId="{8BDB8B8C-F5E2-40F5-8875-C4A700C94975}" srcOrd="4" destOrd="0" presId="urn:microsoft.com/office/officeart/2005/8/layout/hierarchy4"/>
    <dgm:cxn modelId="{79218D47-30B9-45EF-B55E-EF15A42E6FCE}" type="presParOf" srcId="{8BDB8B8C-F5E2-40F5-8875-C4A700C94975}" destId="{0231E219-7A75-4566-BE2E-A1FBAF66241B}" srcOrd="0" destOrd="0" presId="urn:microsoft.com/office/officeart/2005/8/layout/hierarchy4"/>
    <dgm:cxn modelId="{CA886FA5-0DF1-4E2C-92D8-ED9B4C783E4F}" type="presParOf" srcId="{8BDB8B8C-F5E2-40F5-8875-C4A700C94975}" destId="{21F02174-AC65-4F8A-8CFC-52BD4BBCDB53}" srcOrd="1" destOrd="0" presId="urn:microsoft.com/office/officeart/2005/8/layout/hierarchy4"/>
    <dgm:cxn modelId="{82B127F5-E354-4CE0-B8C1-AC41D29B3DBD}" type="presParOf" srcId="{8BDB8B8C-F5E2-40F5-8875-C4A700C94975}" destId="{0F4443D9-19E5-4BFB-B7DD-2698ACB534AD}" srcOrd="2" destOrd="0" presId="urn:microsoft.com/office/officeart/2005/8/layout/hierarchy4"/>
    <dgm:cxn modelId="{2682C709-692D-4E4F-9B68-1069CC928631}" type="presParOf" srcId="{0F4443D9-19E5-4BFB-B7DD-2698ACB534AD}" destId="{1B707E4B-35BC-4679-8DF7-1E5E85AC4B87}" srcOrd="0" destOrd="0" presId="urn:microsoft.com/office/officeart/2005/8/layout/hierarchy4"/>
    <dgm:cxn modelId="{3B1FC991-55AB-4A22-B63B-37AB7534F4EC}" type="presParOf" srcId="{1B707E4B-35BC-4679-8DF7-1E5E85AC4B87}" destId="{BDA52D01-4D55-4A24-A51D-D3B8795A407E}" srcOrd="0" destOrd="0" presId="urn:microsoft.com/office/officeart/2005/8/layout/hierarchy4"/>
    <dgm:cxn modelId="{74F28286-5550-4DB7-AC4F-35EC0DA1155D}" type="presParOf" srcId="{1B707E4B-35BC-4679-8DF7-1E5E85AC4B87}" destId="{D49448D0-0910-4A42-858C-3A17790C3642}" srcOrd="1" destOrd="0" presId="urn:microsoft.com/office/officeart/2005/8/layout/hierarchy4"/>
    <dgm:cxn modelId="{2053396A-D0BA-460A-95AA-6DC1D1CC4431}" type="presParOf" srcId="{1B707E4B-35BC-4679-8DF7-1E5E85AC4B87}" destId="{93DB13C5-B879-4377-96D7-20258A796E1B}" srcOrd="2" destOrd="0" presId="urn:microsoft.com/office/officeart/2005/8/layout/hierarchy4"/>
    <dgm:cxn modelId="{55E0AD56-DCE8-4C04-8765-03A4F2DAABA6}" type="presParOf" srcId="{93DB13C5-B879-4377-96D7-20258A796E1B}" destId="{C5B1C02A-205C-4CBD-AFAD-04BE6F4B06DD}" srcOrd="0" destOrd="0" presId="urn:microsoft.com/office/officeart/2005/8/layout/hierarchy4"/>
    <dgm:cxn modelId="{0D7CF6B9-850B-4909-9392-CCC4642C3BCE}" type="presParOf" srcId="{C5B1C02A-205C-4CBD-AFAD-04BE6F4B06DD}" destId="{C97E543C-1ABC-4389-AF5B-F5136D3A8955}" srcOrd="0" destOrd="0" presId="urn:microsoft.com/office/officeart/2005/8/layout/hierarchy4"/>
    <dgm:cxn modelId="{4277A29D-CB6F-4F4D-A6F7-6134E2F21FE9}" type="presParOf" srcId="{C5B1C02A-205C-4CBD-AFAD-04BE6F4B06DD}" destId="{DB075D9E-F51E-4E2F-9316-37E53804A595}" srcOrd="1" destOrd="0" presId="urn:microsoft.com/office/officeart/2005/8/layout/hierarchy4"/>
    <dgm:cxn modelId="{CFE5254A-0450-4A98-98B9-D17146FBCD27}" type="presParOf" srcId="{1E9590DD-C048-48E0-8B62-BC618D211F50}" destId="{811238F8-6E8D-4537-A56D-6F16A14F5D7F}" srcOrd="5" destOrd="0" presId="urn:microsoft.com/office/officeart/2005/8/layout/hierarchy4"/>
    <dgm:cxn modelId="{764D9563-E0E0-42A3-95B3-4EF349D7DDA5}" type="presParOf" srcId="{1E9590DD-C048-48E0-8B62-BC618D211F50}" destId="{22451ED7-9350-4B7F-9739-C1158DA6F367}" srcOrd="6" destOrd="0" presId="urn:microsoft.com/office/officeart/2005/8/layout/hierarchy4"/>
    <dgm:cxn modelId="{51F19510-37D3-4ABB-82D1-4AF4BE91EE5F}" type="presParOf" srcId="{22451ED7-9350-4B7F-9739-C1158DA6F367}" destId="{1C663CAC-AB96-4A93-975B-8F273EE4F668}" srcOrd="0" destOrd="0" presId="urn:microsoft.com/office/officeart/2005/8/layout/hierarchy4"/>
    <dgm:cxn modelId="{729FABAB-6DFB-49E7-BCD3-55599A462CF2}" type="presParOf" srcId="{22451ED7-9350-4B7F-9739-C1158DA6F367}" destId="{DA7B3FAE-A584-4FE1-90AF-267EF7078547}" srcOrd="1" destOrd="0" presId="urn:microsoft.com/office/officeart/2005/8/layout/hierarchy4"/>
    <dgm:cxn modelId="{F0D6E6BB-6C25-46BF-8554-966CD6407AF4}" type="presParOf" srcId="{22451ED7-9350-4B7F-9739-C1158DA6F367}" destId="{064AF182-0DF5-4DB2-A1E1-66D0843F19F1}" srcOrd="2" destOrd="0" presId="urn:microsoft.com/office/officeart/2005/8/layout/hierarchy4"/>
    <dgm:cxn modelId="{A20D5C28-566C-4717-AB73-06841159539E}" type="presParOf" srcId="{064AF182-0DF5-4DB2-A1E1-66D0843F19F1}" destId="{1D4A9A13-6A3B-4119-BDF3-781F9EB45914}" srcOrd="0" destOrd="0" presId="urn:microsoft.com/office/officeart/2005/8/layout/hierarchy4"/>
    <dgm:cxn modelId="{6977766D-F03B-4858-93B5-1F72CF7073CB}" type="presParOf" srcId="{1D4A9A13-6A3B-4119-BDF3-781F9EB45914}" destId="{E49B8AF0-D60C-45AD-B36B-3A097823081C}" srcOrd="0" destOrd="0" presId="urn:microsoft.com/office/officeart/2005/8/layout/hierarchy4"/>
    <dgm:cxn modelId="{EC11CD69-A2A0-40E0-B24E-D6CFD30AD59C}" type="presParOf" srcId="{1D4A9A13-6A3B-4119-BDF3-781F9EB45914}" destId="{01F44501-103F-42D7-B82D-4FEDE4CCD1CB}" srcOrd="1" destOrd="0" presId="urn:microsoft.com/office/officeart/2005/8/layout/hierarchy4"/>
    <dgm:cxn modelId="{9208D3F9-B553-4E90-88C2-795C1DDE55B6}" type="presParOf" srcId="{1D4A9A13-6A3B-4119-BDF3-781F9EB45914}" destId="{33EC5ED3-6F7C-4478-91BC-C533E4F5ACA9}" srcOrd="2" destOrd="0" presId="urn:microsoft.com/office/officeart/2005/8/layout/hierarchy4"/>
    <dgm:cxn modelId="{FEE5782F-10F6-41E5-851F-F175E4C62F6E}" type="presParOf" srcId="{33EC5ED3-6F7C-4478-91BC-C533E4F5ACA9}" destId="{293EB28B-5CD9-41E9-8B1D-342CDBA2B1A2}" srcOrd="0" destOrd="0" presId="urn:microsoft.com/office/officeart/2005/8/layout/hierarchy4"/>
    <dgm:cxn modelId="{8BE919DE-ABD2-419F-A318-B25AB1B27C5C}" type="presParOf" srcId="{293EB28B-5CD9-41E9-8B1D-342CDBA2B1A2}" destId="{0A9440A1-479B-4085-8FC2-355789A7B44A}" srcOrd="0" destOrd="0" presId="urn:microsoft.com/office/officeart/2005/8/layout/hierarchy4"/>
    <dgm:cxn modelId="{CEB5B7CA-4CA9-4F16-A6E9-7B182786AA16}" type="presParOf" srcId="{293EB28B-5CD9-41E9-8B1D-342CDBA2B1A2}" destId="{6C32E4EE-C2D9-4491-8680-103DB1FC2FE7}" srcOrd="1" destOrd="0" presId="urn:microsoft.com/office/officeart/2005/8/layout/hierarchy4"/>
    <dgm:cxn modelId="{47CA951A-1BA5-469F-A81E-757103631983}" type="presParOf" srcId="{1E9590DD-C048-48E0-8B62-BC618D211F50}" destId="{D0D49193-8544-47F1-A236-3EA39EA86A6E}" srcOrd="7" destOrd="0" presId="urn:microsoft.com/office/officeart/2005/8/layout/hierarchy4"/>
    <dgm:cxn modelId="{E0BB553A-F42E-480F-B5F1-7F1DAC725136}" type="presParOf" srcId="{1E9590DD-C048-48E0-8B62-BC618D211F50}" destId="{1D299B43-3D3F-4ADE-B272-382C68D2911D}" srcOrd="8" destOrd="0" presId="urn:microsoft.com/office/officeart/2005/8/layout/hierarchy4"/>
    <dgm:cxn modelId="{F0B1E525-DA9B-407F-B0CF-BB3173E187DD}" type="presParOf" srcId="{1D299B43-3D3F-4ADE-B272-382C68D2911D}" destId="{3FE7DEA1-A095-4146-8C94-282D1FF81BBA}" srcOrd="0" destOrd="0" presId="urn:microsoft.com/office/officeart/2005/8/layout/hierarchy4"/>
    <dgm:cxn modelId="{9A85FF91-E758-4353-99F3-ECC8682636DD}" type="presParOf" srcId="{1D299B43-3D3F-4ADE-B272-382C68D2911D}" destId="{DD611F42-E92C-4611-AF1F-C4145B05984F}" srcOrd="1" destOrd="0" presId="urn:microsoft.com/office/officeart/2005/8/layout/hierarchy4"/>
    <dgm:cxn modelId="{A8364272-5743-4BC6-83D6-4B9CEAEB95F7}" type="presParOf" srcId="{1D299B43-3D3F-4ADE-B272-382C68D2911D}" destId="{3D467830-EB1C-4E5A-9868-DD73F733ED7E}" srcOrd="2" destOrd="0" presId="urn:microsoft.com/office/officeart/2005/8/layout/hierarchy4"/>
    <dgm:cxn modelId="{2CF2D8C1-9759-4C29-B99E-BE5A76569A8C}" type="presParOf" srcId="{3D467830-EB1C-4E5A-9868-DD73F733ED7E}" destId="{9144F857-0F36-4936-94D7-6A7458628276}" srcOrd="0" destOrd="0" presId="urn:microsoft.com/office/officeart/2005/8/layout/hierarchy4"/>
    <dgm:cxn modelId="{5C20DEB7-F8DE-4B53-BCFD-818E8906F921}" type="presParOf" srcId="{9144F857-0F36-4936-94D7-6A7458628276}" destId="{CD7E7E61-6BEE-4079-8CF3-DE1752D62B80}" srcOrd="0" destOrd="0" presId="urn:microsoft.com/office/officeart/2005/8/layout/hierarchy4"/>
    <dgm:cxn modelId="{DB69F5C7-42C6-4029-81B8-1AC107F62F25}" type="presParOf" srcId="{9144F857-0F36-4936-94D7-6A7458628276}" destId="{444CB364-D162-4009-AFFF-EEEDCE7625A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6338400-5F36-4F31-B3EC-D89A50B4A893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EDB5E1C4-FDA6-4990-B871-1A1298D014AC}">
      <dgm:prSet phldrT="[Text]"/>
      <dgm:spPr/>
      <dgm:t>
        <a:bodyPr/>
        <a:lstStyle/>
        <a:p>
          <a:r>
            <a:rPr lang="es-MX" dirty="0" smtClean="0"/>
            <a:t>Vigencia de las Reservas de Derechos</a:t>
          </a:r>
          <a:endParaRPr lang="en-CA" dirty="0"/>
        </a:p>
      </dgm:t>
    </dgm:pt>
    <dgm:pt modelId="{B001D502-FB5A-4A2C-872A-6BC0C7B507AA}" type="parTrans" cxnId="{47AFAC20-EDA5-42A6-854F-F999C9D03683}">
      <dgm:prSet/>
      <dgm:spPr/>
      <dgm:t>
        <a:bodyPr/>
        <a:lstStyle/>
        <a:p>
          <a:endParaRPr lang="en-CA"/>
        </a:p>
      </dgm:t>
    </dgm:pt>
    <dgm:pt modelId="{DB10B32E-6A39-4450-906F-4F983518472E}" type="sibTrans" cxnId="{47AFAC20-EDA5-42A6-854F-F999C9D03683}">
      <dgm:prSet/>
      <dgm:spPr/>
      <dgm:t>
        <a:bodyPr/>
        <a:lstStyle/>
        <a:p>
          <a:endParaRPr lang="en-CA"/>
        </a:p>
      </dgm:t>
    </dgm:pt>
    <dgm:pt modelId="{72D97CD8-4297-4067-A06A-C4DEEF8EB287}">
      <dgm:prSet phldrT="[Text]"/>
      <dgm:spPr/>
      <dgm:t>
        <a:bodyPr/>
        <a:lstStyle/>
        <a:p>
          <a:r>
            <a:rPr lang="es-MX" dirty="0" smtClean="0"/>
            <a:t>5 años</a:t>
          </a:r>
        </a:p>
        <a:p>
          <a:r>
            <a:rPr lang="es-MX" dirty="0" smtClean="0"/>
            <a:t>Renovables indefinidamente</a:t>
          </a:r>
          <a:endParaRPr lang="en-CA" dirty="0"/>
        </a:p>
      </dgm:t>
    </dgm:pt>
    <dgm:pt modelId="{B2673B70-0654-41B2-829B-2C76795E8CA9}" type="parTrans" cxnId="{637872CD-2A14-47B7-8486-3E95A9EC675C}">
      <dgm:prSet/>
      <dgm:spPr/>
      <dgm:t>
        <a:bodyPr/>
        <a:lstStyle/>
        <a:p>
          <a:endParaRPr lang="en-CA"/>
        </a:p>
      </dgm:t>
    </dgm:pt>
    <dgm:pt modelId="{5364499B-683D-4010-9AFF-D403C83179E2}" type="sibTrans" cxnId="{637872CD-2A14-47B7-8486-3E95A9EC675C}">
      <dgm:prSet/>
      <dgm:spPr/>
      <dgm:t>
        <a:bodyPr/>
        <a:lstStyle/>
        <a:p>
          <a:endParaRPr lang="en-CA"/>
        </a:p>
      </dgm:t>
    </dgm:pt>
    <dgm:pt modelId="{5AB6A980-4B7E-4040-95FF-E5A32ADE87DE}">
      <dgm:prSet phldrT="[Text]"/>
      <dgm:spPr/>
      <dgm:t>
        <a:bodyPr/>
        <a:lstStyle/>
        <a:p>
          <a:r>
            <a:rPr lang="es-MX" dirty="0" smtClean="0"/>
            <a:t>5 años</a:t>
          </a:r>
        </a:p>
        <a:p>
          <a:r>
            <a:rPr lang="es-MX" dirty="0" smtClean="0"/>
            <a:t>No renovables</a:t>
          </a:r>
          <a:endParaRPr lang="en-CA" dirty="0"/>
        </a:p>
      </dgm:t>
    </dgm:pt>
    <dgm:pt modelId="{09FBC9F9-636B-47F9-BCCC-B14A7EEDE4A0}" type="parTrans" cxnId="{2B2A83E1-A1D4-48FA-8FB5-EAC2DB8ABC2F}">
      <dgm:prSet/>
      <dgm:spPr/>
      <dgm:t>
        <a:bodyPr/>
        <a:lstStyle/>
        <a:p>
          <a:endParaRPr lang="en-CA"/>
        </a:p>
      </dgm:t>
    </dgm:pt>
    <dgm:pt modelId="{2B10D216-277B-403D-BDAB-8DCDE02980A1}" type="sibTrans" cxnId="{2B2A83E1-A1D4-48FA-8FB5-EAC2DB8ABC2F}">
      <dgm:prSet/>
      <dgm:spPr/>
      <dgm:t>
        <a:bodyPr/>
        <a:lstStyle/>
        <a:p>
          <a:endParaRPr lang="en-CA"/>
        </a:p>
      </dgm:t>
    </dgm:pt>
    <dgm:pt modelId="{8E877BA6-7AE5-41C8-8A0A-2A8F9C1E286D}">
      <dgm:prSet phldrT="[Text]"/>
      <dgm:spPr/>
      <dgm:t>
        <a:bodyPr/>
        <a:lstStyle/>
        <a:p>
          <a:r>
            <a:rPr lang="es-MX" dirty="0" smtClean="0"/>
            <a:t>Reservas relativas a </a:t>
          </a:r>
          <a:r>
            <a:rPr lang="es-MX" i="1" dirty="0" smtClean="0"/>
            <a:t>personajes humanos de caracterización o ficticios </a:t>
          </a:r>
          <a:r>
            <a:rPr lang="es-MX" i="0" dirty="0" smtClean="0"/>
            <a:t>y</a:t>
          </a:r>
          <a:r>
            <a:rPr lang="es-MX" i="1" dirty="0" smtClean="0"/>
            <a:t> nombres o grupos artísticos.</a:t>
          </a:r>
          <a:endParaRPr lang="en-CA" i="1" dirty="0"/>
        </a:p>
      </dgm:t>
    </dgm:pt>
    <dgm:pt modelId="{289EF4B2-3A03-4616-A73E-E5934FF992DB}" type="parTrans" cxnId="{FCDD36D7-89BE-47A1-9652-1FBB5537F408}">
      <dgm:prSet/>
      <dgm:spPr/>
      <dgm:t>
        <a:bodyPr/>
        <a:lstStyle/>
        <a:p>
          <a:endParaRPr lang="en-CA"/>
        </a:p>
      </dgm:t>
    </dgm:pt>
    <dgm:pt modelId="{308A2997-3A68-40DA-BFF4-6B79A5CB7CF8}" type="sibTrans" cxnId="{FCDD36D7-89BE-47A1-9652-1FBB5537F408}">
      <dgm:prSet/>
      <dgm:spPr/>
      <dgm:t>
        <a:bodyPr/>
        <a:lstStyle/>
        <a:p>
          <a:endParaRPr lang="en-CA"/>
        </a:p>
      </dgm:t>
    </dgm:pt>
    <dgm:pt modelId="{209A5EEE-35EE-44FA-B804-71DE9C398B09}">
      <dgm:prSet phldrT="[Text]"/>
      <dgm:spPr/>
      <dgm:t>
        <a:bodyPr/>
        <a:lstStyle/>
        <a:p>
          <a:r>
            <a:rPr lang="es-MX" dirty="0" smtClean="0"/>
            <a:t>1 año</a:t>
          </a:r>
        </a:p>
        <a:p>
          <a:r>
            <a:rPr lang="es-MX" dirty="0" smtClean="0"/>
            <a:t>Renovable indefinidamente</a:t>
          </a:r>
          <a:endParaRPr lang="en-CA" dirty="0"/>
        </a:p>
      </dgm:t>
    </dgm:pt>
    <dgm:pt modelId="{3882ADC1-3E44-43C2-9FF2-EDB56132C947}" type="parTrans" cxnId="{63724BA9-D2E7-4C31-8330-6D76594BCE85}">
      <dgm:prSet/>
      <dgm:spPr/>
      <dgm:t>
        <a:bodyPr/>
        <a:lstStyle/>
        <a:p>
          <a:endParaRPr lang="en-CA"/>
        </a:p>
      </dgm:t>
    </dgm:pt>
    <dgm:pt modelId="{D0E9FFAA-88EB-419B-AF88-FA3F66D5CD00}" type="sibTrans" cxnId="{63724BA9-D2E7-4C31-8330-6D76594BCE85}">
      <dgm:prSet/>
      <dgm:spPr/>
      <dgm:t>
        <a:bodyPr/>
        <a:lstStyle/>
        <a:p>
          <a:endParaRPr lang="en-CA"/>
        </a:p>
      </dgm:t>
    </dgm:pt>
    <dgm:pt modelId="{C3A49032-877F-4583-834B-9195FF23FF95}">
      <dgm:prSet phldrT="[Text]"/>
      <dgm:spPr/>
      <dgm:t>
        <a:bodyPr/>
        <a:lstStyle/>
        <a:p>
          <a:r>
            <a:rPr lang="es-MX" dirty="0" smtClean="0"/>
            <a:t>Reservas relativas a </a:t>
          </a:r>
          <a:r>
            <a:rPr lang="es-MX" i="1" dirty="0" smtClean="0"/>
            <a:t>promociones publicitarias novedosas.</a:t>
          </a:r>
          <a:endParaRPr lang="en-CA" i="1" dirty="0"/>
        </a:p>
      </dgm:t>
    </dgm:pt>
    <dgm:pt modelId="{E52BECE6-2E94-4E6E-81CA-32414FF9C03B}" type="parTrans" cxnId="{161839B3-DD5E-4321-885B-28B707414C4F}">
      <dgm:prSet/>
      <dgm:spPr/>
      <dgm:t>
        <a:bodyPr/>
        <a:lstStyle/>
        <a:p>
          <a:endParaRPr lang="en-CA"/>
        </a:p>
      </dgm:t>
    </dgm:pt>
    <dgm:pt modelId="{7A717A88-2DEA-4341-BC34-AEBD41651047}" type="sibTrans" cxnId="{161839B3-DD5E-4321-885B-28B707414C4F}">
      <dgm:prSet/>
      <dgm:spPr/>
      <dgm:t>
        <a:bodyPr/>
        <a:lstStyle/>
        <a:p>
          <a:endParaRPr lang="en-CA"/>
        </a:p>
      </dgm:t>
    </dgm:pt>
    <dgm:pt modelId="{CAF211F7-4F29-4431-91BB-6010DC25D178}">
      <dgm:prSet phldrT="[Text]"/>
      <dgm:spPr/>
      <dgm:t>
        <a:bodyPr/>
        <a:lstStyle/>
        <a:p>
          <a:r>
            <a:rPr lang="es-MX" dirty="0" smtClean="0"/>
            <a:t>Reservas relativas a </a:t>
          </a:r>
          <a:r>
            <a:rPr lang="es-MX" i="1" dirty="0" smtClean="0"/>
            <a:t>publicaciones y difusiones periódicas.</a:t>
          </a:r>
          <a:endParaRPr lang="en-CA" dirty="0"/>
        </a:p>
      </dgm:t>
    </dgm:pt>
    <dgm:pt modelId="{7E669380-6C23-48E7-91AF-ED8A16E1C192}" type="parTrans" cxnId="{B0F245A8-D17F-46C2-AA1B-3D83C4043C1E}">
      <dgm:prSet/>
      <dgm:spPr/>
      <dgm:t>
        <a:bodyPr/>
        <a:lstStyle/>
        <a:p>
          <a:endParaRPr lang="en-CA"/>
        </a:p>
      </dgm:t>
    </dgm:pt>
    <dgm:pt modelId="{D230995A-BDCD-487A-87E9-4DE55C71FEEA}" type="sibTrans" cxnId="{B0F245A8-D17F-46C2-AA1B-3D83C4043C1E}">
      <dgm:prSet/>
      <dgm:spPr/>
      <dgm:t>
        <a:bodyPr/>
        <a:lstStyle/>
        <a:p>
          <a:endParaRPr lang="en-CA"/>
        </a:p>
      </dgm:t>
    </dgm:pt>
    <dgm:pt modelId="{C564EB62-8072-4A2B-9586-0F9C8B29F291}" type="pres">
      <dgm:prSet presAssocID="{16338400-5F36-4F31-B3EC-D89A50B4A89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CA"/>
        </a:p>
      </dgm:t>
    </dgm:pt>
    <dgm:pt modelId="{4B05DF8B-D4A7-4FE5-AD6D-39159FA66F71}" type="pres">
      <dgm:prSet presAssocID="{EDB5E1C4-FDA6-4990-B871-1A1298D014AC}" presName="thickLine" presStyleLbl="alignNode1" presStyleIdx="0" presStyleCnt="1"/>
      <dgm:spPr/>
      <dgm:t>
        <a:bodyPr/>
        <a:lstStyle/>
        <a:p>
          <a:endParaRPr lang="en-CA"/>
        </a:p>
      </dgm:t>
    </dgm:pt>
    <dgm:pt modelId="{48E77512-6AF6-40DC-A4D1-E43F9DC3B565}" type="pres">
      <dgm:prSet presAssocID="{EDB5E1C4-FDA6-4990-B871-1A1298D014AC}" presName="horz1" presStyleCnt="0"/>
      <dgm:spPr/>
    </dgm:pt>
    <dgm:pt modelId="{526DCBAE-35C3-4008-A645-AFED450F6FBB}" type="pres">
      <dgm:prSet presAssocID="{EDB5E1C4-FDA6-4990-B871-1A1298D014AC}" presName="tx1" presStyleLbl="revTx" presStyleIdx="0" presStyleCnt="7"/>
      <dgm:spPr/>
      <dgm:t>
        <a:bodyPr/>
        <a:lstStyle/>
        <a:p>
          <a:endParaRPr lang="en-CA"/>
        </a:p>
      </dgm:t>
    </dgm:pt>
    <dgm:pt modelId="{B57402BF-008C-4A0C-8B5E-BE873548A4C4}" type="pres">
      <dgm:prSet presAssocID="{EDB5E1C4-FDA6-4990-B871-1A1298D014AC}" presName="vert1" presStyleCnt="0"/>
      <dgm:spPr/>
    </dgm:pt>
    <dgm:pt modelId="{84E10CF2-ACB0-4271-A431-994050EE6CA9}" type="pres">
      <dgm:prSet presAssocID="{72D97CD8-4297-4067-A06A-C4DEEF8EB287}" presName="vertSpace2a" presStyleCnt="0"/>
      <dgm:spPr/>
    </dgm:pt>
    <dgm:pt modelId="{30078BAC-1096-4791-97A7-4334BB5DE1A4}" type="pres">
      <dgm:prSet presAssocID="{72D97CD8-4297-4067-A06A-C4DEEF8EB287}" presName="horz2" presStyleCnt="0"/>
      <dgm:spPr/>
    </dgm:pt>
    <dgm:pt modelId="{3C042FC2-594A-41DA-8A24-309C9FC62360}" type="pres">
      <dgm:prSet presAssocID="{72D97CD8-4297-4067-A06A-C4DEEF8EB287}" presName="horzSpace2" presStyleCnt="0"/>
      <dgm:spPr/>
    </dgm:pt>
    <dgm:pt modelId="{3590B5F0-DE07-442C-AE2F-48E878ABD904}" type="pres">
      <dgm:prSet presAssocID="{72D97CD8-4297-4067-A06A-C4DEEF8EB287}" presName="tx2" presStyleLbl="revTx" presStyleIdx="1" presStyleCnt="7"/>
      <dgm:spPr/>
      <dgm:t>
        <a:bodyPr/>
        <a:lstStyle/>
        <a:p>
          <a:endParaRPr lang="en-CA"/>
        </a:p>
      </dgm:t>
    </dgm:pt>
    <dgm:pt modelId="{33529375-FC1A-4FB3-B2C2-DDC8CD5CD007}" type="pres">
      <dgm:prSet presAssocID="{72D97CD8-4297-4067-A06A-C4DEEF8EB287}" presName="vert2" presStyleCnt="0"/>
      <dgm:spPr/>
    </dgm:pt>
    <dgm:pt modelId="{22A40D9A-4028-4C1F-AB7A-684DA0E7BCE4}" type="pres">
      <dgm:prSet presAssocID="{8E877BA6-7AE5-41C8-8A0A-2A8F9C1E286D}" presName="horz3" presStyleCnt="0"/>
      <dgm:spPr/>
    </dgm:pt>
    <dgm:pt modelId="{51F6B59B-C561-4F85-ABF0-50F18687AB4A}" type="pres">
      <dgm:prSet presAssocID="{8E877BA6-7AE5-41C8-8A0A-2A8F9C1E286D}" presName="horzSpace3" presStyleCnt="0"/>
      <dgm:spPr/>
    </dgm:pt>
    <dgm:pt modelId="{DE79FBB4-C34F-495F-8A04-130F472A6128}" type="pres">
      <dgm:prSet presAssocID="{8E877BA6-7AE5-41C8-8A0A-2A8F9C1E286D}" presName="tx3" presStyleLbl="revTx" presStyleIdx="2" presStyleCnt="7"/>
      <dgm:spPr/>
      <dgm:t>
        <a:bodyPr/>
        <a:lstStyle/>
        <a:p>
          <a:endParaRPr lang="en-CA"/>
        </a:p>
      </dgm:t>
    </dgm:pt>
    <dgm:pt modelId="{938B9611-4DD8-42B6-8ED4-EDAD12FBEF45}" type="pres">
      <dgm:prSet presAssocID="{8E877BA6-7AE5-41C8-8A0A-2A8F9C1E286D}" presName="vert3" presStyleCnt="0"/>
      <dgm:spPr/>
    </dgm:pt>
    <dgm:pt modelId="{0A84AF62-03D0-46B2-9BAF-15164F0E35EB}" type="pres">
      <dgm:prSet presAssocID="{72D97CD8-4297-4067-A06A-C4DEEF8EB287}" presName="thinLine2b" presStyleLbl="callout" presStyleIdx="0" presStyleCnt="3"/>
      <dgm:spPr/>
    </dgm:pt>
    <dgm:pt modelId="{1202F6DA-BD12-45E4-AB59-052A69F79E56}" type="pres">
      <dgm:prSet presAssocID="{72D97CD8-4297-4067-A06A-C4DEEF8EB287}" presName="vertSpace2b" presStyleCnt="0"/>
      <dgm:spPr/>
    </dgm:pt>
    <dgm:pt modelId="{63CB22FB-A6CC-4E2F-A4B5-B3337C8ABBDD}" type="pres">
      <dgm:prSet presAssocID="{5AB6A980-4B7E-4040-95FF-E5A32ADE87DE}" presName="horz2" presStyleCnt="0"/>
      <dgm:spPr/>
    </dgm:pt>
    <dgm:pt modelId="{B7A10F97-0130-4F27-B36E-B3617571129A}" type="pres">
      <dgm:prSet presAssocID="{5AB6A980-4B7E-4040-95FF-E5A32ADE87DE}" presName="horzSpace2" presStyleCnt="0"/>
      <dgm:spPr/>
    </dgm:pt>
    <dgm:pt modelId="{6A5C3690-A82F-4968-BBD4-48DAAA84F56F}" type="pres">
      <dgm:prSet presAssocID="{5AB6A980-4B7E-4040-95FF-E5A32ADE87DE}" presName="tx2" presStyleLbl="revTx" presStyleIdx="3" presStyleCnt="7"/>
      <dgm:spPr/>
      <dgm:t>
        <a:bodyPr/>
        <a:lstStyle/>
        <a:p>
          <a:endParaRPr lang="en-CA"/>
        </a:p>
      </dgm:t>
    </dgm:pt>
    <dgm:pt modelId="{612F6801-7DAD-4762-A6CC-C182C50AC23C}" type="pres">
      <dgm:prSet presAssocID="{5AB6A980-4B7E-4040-95FF-E5A32ADE87DE}" presName="vert2" presStyleCnt="0"/>
      <dgm:spPr/>
    </dgm:pt>
    <dgm:pt modelId="{F8878E6E-1EE3-4CE8-9685-3FF0267B438A}" type="pres">
      <dgm:prSet presAssocID="{C3A49032-877F-4583-834B-9195FF23FF95}" presName="horz3" presStyleCnt="0"/>
      <dgm:spPr/>
    </dgm:pt>
    <dgm:pt modelId="{53015196-9A74-4F8E-BDC1-B249F1AF25B8}" type="pres">
      <dgm:prSet presAssocID="{C3A49032-877F-4583-834B-9195FF23FF95}" presName="horzSpace3" presStyleCnt="0"/>
      <dgm:spPr/>
    </dgm:pt>
    <dgm:pt modelId="{A215C946-88BD-4367-929B-D1EA88E6D81F}" type="pres">
      <dgm:prSet presAssocID="{C3A49032-877F-4583-834B-9195FF23FF95}" presName="tx3" presStyleLbl="revTx" presStyleIdx="4" presStyleCnt="7"/>
      <dgm:spPr/>
      <dgm:t>
        <a:bodyPr/>
        <a:lstStyle/>
        <a:p>
          <a:endParaRPr lang="en-CA"/>
        </a:p>
      </dgm:t>
    </dgm:pt>
    <dgm:pt modelId="{350FA855-9D9E-4CAB-A6EC-86D49B33A766}" type="pres">
      <dgm:prSet presAssocID="{C3A49032-877F-4583-834B-9195FF23FF95}" presName="vert3" presStyleCnt="0"/>
      <dgm:spPr/>
    </dgm:pt>
    <dgm:pt modelId="{CFF1EF49-4828-4331-BC10-EE8960E74CDA}" type="pres">
      <dgm:prSet presAssocID="{5AB6A980-4B7E-4040-95FF-E5A32ADE87DE}" presName="thinLine2b" presStyleLbl="callout" presStyleIdx="1" presStyleCnt="3"/>
      <dgm:spPr/>
    </dgm:pt>
    <dgm:pt modelId="{6BF3868C-1E5A-49FA-A1C6-7415BC3736BA}" type="pres">
      <dgm:prSet presAssocID="{5AB6A980-4B7E-4040-95FF-E5A32ADE87DE}" presName="vertSpace2b" presStyleCnt="0"/>
      <dgm:spPr/>
    </dgm:pt>
    <dgm:pt modelId="{0D3FCAE0-9181-400E-91A6-8DCA7F58EBE0}" type="pres">
      <dgm:prSet presAssocID="{209A5EEE-35EE-44FA-B804-71DE9C398B09}" presName="horz2" presStyleCnt="0"/>
      <dgm:spPr/>
    </dgm:pt>
    <dgm:pt modelId="{9B3DC005-5B31-44B3-ADAE-A82911B7B7D2}" type="pres">
      <dgm:prSet presAssocID="{209A5EEE-35EE-44FA-B804-71DE9C398B09}" presName="horzSpace2" presStyleCnt="0"/>
      <dgm:spPr/>
    </dgm:pt>
    <dgm:pt modelId="{48988695-7768-4D36-9208-C895ACAAEDB5}" type="pres">
      <dgm:prSet presAssocID="{209A5EEE-35EE-44FA-B804-71DE9C398B09}" presName="tx2" presStyleLbl="revTx" presStyleIdx="5" presStyleCnt="7"/>
      <dgm:spPr/>
      <dgm:t>
        <a:bodyPr/>
        <a:lstStyle/>
        <a:p>
          <a:endParaRPr lang="en-CA"/>
        </a:p>
      </dgm:t>
    </dgm:pt>
    <dgm:pt modelId="{B6FCA600-BBE0-44ED-B824-7F904BF935B3}" type="pres">
      <dgm:prSet presAssocID="{209A5EEE-35EE-44FA-B804-71DE9C398B09}" presName="vert2" presStyleCnt="0"/>
      <dgm:spPr/>
    </dgm:pt>
    <dgm:pt modelId="{280A8F6A-B051-42F8-A192-A3B71C893CE7}" type="pres">
      <dgm:prSet presAssocID="{CAF211F7-4F29-4431-91BB-6010DC25D178}" presName="horz3" presStyleCnt="0"/>
      <dgm:spPr/>
    </dgm:pt>
    <dgm:pt modelId="{7CBBBC4A-8B5B-45E5-A3CB-D1132CCE5C34}" type="pres">
      <dgm:prSet presAssocID="{CAF211F7-4F29-4431-91BB-6010DC25D178}" presName="horzSpace3" presStyleCnt="0"/>
      <dgm:spPr/>
    </dgm:pt>
    <dgm:pt modelId="{660F7543-5F06-4011-9198-B90B447A826A}" type="pres">
      <dgm:prSet presAssocID="{CAF211F7-4F29-4431-91BB-6010DC25D178}" presName="tx3" presStyleLbl="revTx" presStyleIdx="6" presStyleCnt="7"/>
      <dgm:spPr/>
      <dgm:t>
        <a:bodyPr/>
        <a:lstStyle/>
        <a:p>
          <a:endParaRPr lang="en-CA"/>
        </a:p>
      </dgm:t>
    </dgm:pt>
    <dgm:pt modelId="{0E991641-1E61-4019-A1B5-F0844975EB3A}" type="pres">
      <dgm:prSet presAssocID="{CAF211F7-4F29-4431-91BB-6010DC25D178}" presName="vert3" presStyleCnt="0"/>
      <dgm:spPr/>
    </dgm:pt>
    <dgm:pt modelId="{FA681825-697B-4C5D-827F-7BAE2DF0BE75}" type="pres">
      <dgm:prSet presAssocID="{209A5EEE-35EE-44FA-B804-71DE9C398B09}" presName="thinLine2b" presStyleLbl="callout" presStyleIdx="2" presStyleCnt="3"/>
      <dgm:spPr/>
    </dgm:pt>
    <dgm:pt modelId="{BFADD19A-FC45-42E5-A993-D8CB78527936}" type="pres">
      <dgm:prSet presAssocID="{209A5EEE-35EE-44FA-B804-71DE9C398B09}" presName="vertSpace2b" presStyleCnt="0"/>
      <dgm:spPr/>
    </dgm:pt>
  </dgm:ptLst>
  <dgm:cxnLst>
    <dgm:cxn modelId="{47AFAC20-EDA5-42A6-854F-F999C9D03683}" srcId="{16338400-5F36-4F31-B3EC-D89A50B4A893}" destId="{EDB5E1C4-FDA6-4990-B871-1A1298D014AC}" srcOrd="0" destOrd="0" parTransId="{B001D502-FB5A-4A2C-872A-6BC0C7B507AA}" sibTransId="{DB10B32E-6A39-4450-906F-4F983518472E}"/>
    <dgm:cxn modelId="{161839B3-DD5E-4321-885B-28B707414C4F}" srcId="{5AB6A980-4B7E-4040-95FF-E5A32ADE87DE}" destId="{C3A49032-877F-4583-834B-9195FF23FF95}" srcOrd="0" destOrd="0" parTransId="{E52BECE6-2E94-4E6E-81CA-32414FF9C03B}" sibTransId="{7A717A88-2DEA-4341-BC34-AEBD41651047}"/>
    <dgm:cxn modelId="{AA3B7EF7-33CF-41AC-843A-75EC2FC37443}" type="presOf" srcId="{C3A49032-877F-4583-834B-9195FF23FF95}" destId="{A215C946-88BD-4367-929B-D1EA88E6D81F}" srcOrd="0" destOrd="0" presId="urn:microsoft.com/office/officeart/2008/layout/LinedList"/>
    <dgm:cxn modelId="{B0F245A8-D17F-46C2-AA1B-3D83C4043C1E}" srcId="{209A5EEE-35EE-44FA-B804-71DE9C398B09}" destId="{CAF211F7-4F29-4431-91BB-6010DC25D178}" srcOrd="0" destOrd="0" parTransId="{7E669380-6C23-48E7-91AF-ED8A16E1C192}" sibTransId="{D230995A-BDCD-487A-87E9-4DE55C71FEEA}"/>
    <dgm:cxn modelId="{541E8EA7-E606-4BE6-8CD2-0F2D2853FE32}" type="presOf" srcId="{16338400-5F36-4F31-B3EC-D89A50B4A893}" destId="{C564EB62-8072-4A2B-9586-0F9C8B29F291}" srcOrd="0" destOrd="0" presId="urn:microsoft.com/office/officeart/2008/layout/LinedList"/>
    <dgm:cxn modelId="{2B2A83E1-A1D4-48FA-8FB5-EAC2DB8ABC2F}" srcId="{EDB5E1C4-FDA6-4990-B871-1A1298D014AC}" destId="{5AB6A980-4B7E-4040-95FF-E5A32ADE87DE}" srcOrd="1" destOrd="0" parTransId="{09FBC9F9-636B-47F9-BCCC-B14A7EEDE4A0}" sibTransId="{2B10D216-277B-403D-BDAB-8DCDE02980A1}"/>
    <dgm:cxn modelId="{63724BA9-D2E7-4C31-8330-6D76594BCE85}" srcId="{EDB5E1C4-FDA6-4990-B871-1A1298D014AC}" destId="{209A5EEE-35EE-44FA-B804-71DE9C398B09}" srcOrd="2" destOrd="0" parTransId="{3882ADC1-3E44-43C2-9FF2-EDB56132C947}" sibTransId="{D0E9FFAA-88EB-419B-AF88-FA3F66D5CD00}"/>
    <dgm:cxn modelId="{66D2C474-9E55-49F4-8466-E42FE2A1D201}" type="presOf" srcId="{EDB5E1C4-FDA6-4990-B871-1A1298D014AC}" destId="{526DCBAE-35C3-4008-A645-AFED450F6FBB}" srcOrd="0" destOrd="0" presId="urn:microsoft.com/office/officeart/2008/layout/LinedList"/>
    <dgm:cxn modelId="{113B29EC-0431-4968-B28E-C148958B9F1F}" type="presOf" srcId="{209A5EEE-35EE-44FA-B804-71DE9C398B09}" destId="{48988695-7768-4D36-9208-C895ACAAEDB5}" srcOrd="0" destOrd="0" presId="urn:microsoft.com/office/officeart/2008/layout/LinedList"/>
    <dgm:cxn modelId="{0366501A-28DF-4221-94C8-186CA185666D}" type="presOf" srcId="{5AB6A980-4B7E-4040-95FF-E5A32ADE87DE}" destId="{6A5C3690-A82F-4968-BBD4-48DAAA84F56F}" srcOrd="0" destOrd="0" presId="urn:microsoft.com/office/officeart/2008/layout/LinedList"/>
    <dgm:cxn modelId="{C82C6670-B146-4B7D-9C02-BE72D0D288A9}" type="presOf" srcId="{CAF211F7-4F29-4431-91BB-6010DC25D178}" destId="{660F7543-5F06-4011-9198-B90B447A826A}" srcOrd="0" destOrd="0" presId="urn:microsoft.com/office/officeart/2008/layout/LinedList"/>
    <dgm:cxn modelId="{DA65D7E5-AE74-46D8-B5CA-7F98E93DE985}" type="presOf" srcId="{8E877BA6-7AE5-41C8-8A0A-2A8F9C1E286D}" destId="{DE79FBB4-C34F-495F-8A04-130F472A6128}" srcOrd="0" destOrd="0" presId="urn:microsoft.com/office/officeart/2008/layout/LinedList"/>
    <dgm:cxn modelId="{637872CD-2A14-47B7-8486-3E95A9EC675C}" srcId="{EDB5E1C4-FDA6-4990-B871-1A1298D014AC}" destId="{72D97CD8-4297-4067-A06A-C4DEEF8EB287}" srcOrd="0" destOrd="0" parTransId="{B2673B70-0654-41B2-829B-2C76795E8CA9}" sibTransId="{5364499B-683D-4010-9AFF-D403C83179E2}"/>
    <dgm:cxn modelId="{728D7897-6CBA-415F-8151-2FC6C2AD84AC}" type="presOf" srcId="{72D97CD8-4297-4067-A06A-C4DEEF8EB287}" destId="{3590B5F0-DE07-442C-AE2F-48E878ABD904}" srcOrd="0" destOrd="0" presId="urn:microsoft.com/office/officeart/2008/layout/LinedList"/>
    <dgm:cxn modelId="{FCDD36D7-89BE-47A1-9652-1FBB5537F408}" srcId="{72D97CD8-4297-4067-A06A-C4DEEF8EB287}" destId="{8E877BA6-7AE5-41C8-8A0A-2A8F9C1E286D}" srcOrd="0" destOrd="0" parTransId="{289EF4B2-3A03-4616-A73E-E5934FF992DB}" sibTransId="{308A2997-3A68-40DA-BFF4-6B79A5CB7CF8}"/>
    <dgm:cxn modelId="{31BA7361-27FD-48AB-8CA1-36DFEC6DDB18}" type="presParOf" srcId="{C564EB62-8072-4A2B-9586-0F9C8B29F291}" destId="{4B05DF8B-D4A7-4FE5-AD6D-39159FA66F71}" srcOrd="0" destOrd="0" presId="urn:microsoft.com/office/officeart/2008/layout/LinedList"/>
    <dgm:cxn modelId="{766D79D9-FB36-46A2-8BF6-7EC047981D00}" type="presParOf" srcId="{C564EB62-8072-4A2B-9586-0F9C8B29F291}" destId="{48E77512-6AF6-40DC-A4D1-E43F9DC3B565}" srcOrd="1" destOrd="0" presId="urn:microsoft.com/office/officeart/2008/layout/LinedList"/>
    <dgm:cxn modelId="{D8923325-51E2-4808-A943-37861F2661DD}" type="presParOf" srcId="{48E77512-6AF6-40DC-A4D1-E43F9DC3B565}" destId="{526DCBAE-35C3-4008-A645-AFED450F6FBB}" srcOrd="0" destOrd="0" presId="urn:microsoft.com/office/officeart/2008/layout/LinedList"/>
    <dgm:cxn modelId="{F38EF306-A990-43DB-AF6E-72B29C46CB5D}" type="presParOf" srcId="{48E77512-6AF6-40DC-A4D1-E43F9DC3B565}" destId="{B57402BF-008C-4A0C-8B5E-BE873548A4C4}" srcOrd="1" destOrd="0" presId="urn:microsoft.com/office/officeart/2008/layout/LinedList"/>
    <dgm:cxn modelId="{0CE4331C-7979-4182-98D8-6557139A1CD4}" type="presParOf" srcId="{B57402BF-008C-4A0C-8B5E-BE873548A4C4}" destId="{84E10CF2-ACB0-4271-A431-994050EE6CA9}" srcOrd="0" destOrd="0" presId="urn:microsoft.com/office/officeart/2008/layout/LinedList"/>
    <dgm:cxn modelId="{F874EB18-0741-4202-8C68-EEF58B994F43}" type="presParOf" srcId="{B57402BF-008C-4A0C-8B5E-BE873548A4C4}" destId="{30078BAC-1096-4791-97A7-4334BB5DE1A4}" srcOrd="1" destOrd="0" presId="urn:microsoft.com/office/officeart/2008/layout/LinedList"/>
    <dgm:cxn modelId="{4285ADA0-C42A-43CD-B86D-B9FF67AD3195}" type="presParOf" srcId="{30078BAC-1096-4791-97A7-4334BB5DE1A4}" destId="{3C042FC2-594A-41DA-8A24-309C9FC62360}" srcOrd="0" destOrd="0" presId="urn:microsoft.com/office/officeart/2008/layout/LinedList"/>
    <dgm:cxn modelId="{233C8AA6-F5F7-492A-94C0-5A8683D04F9F}" type="presParOf" srcId="{30078BAC-1096-4791-97A7-4334BB5DE1A4}" destId="{3590B5F0-DE07-442C-AE2F-48E878ABD904}" srcOrd="1" destOrd="0" presId="urn:microsoft.com/office/officeart/2008/layout/LinedList"/>
    <dgm:cxn modelId="{53B0C557-4058-45D9-A134-3507389505FE}" type="presParOf" srcId="{30078BAC-1096-4791-97A7-4334BB5DE1A4}" destId="{33529375-FC1A-4FB3-B2C2-DDC8CD5CD007}" srcOrd="2" destOrd="0" presId="urn:microsoft.com/office/officeart/2008/layout/LinedList"/>
    <dgm:cxn modelId="{822C09A9-C560-4A04-9D61-E55E05E05716}" type="presParOf" srcId="{33529375-FC1A-4FB3-B2C2-DDC8CD5CD007}" destId="{22A40D9A-4028-4C1F-AB7A-684DA0E7BCE4}" srcOrd="0" destOrd="0" presId="urn:microsoft.com/office/officeart/2008/layout/LinedList"/>
    <dgm:cxn modelId="{A5FE9A8F-C622-4320-A3E1-A3A54D5E7313}" type="presParOf" srcId="{22A40D9A-4028-4C1F-AB7A-684DA0E7BCE4}" destId="{51F6B59B-C561-4F85-ABF0-50F18687AB4A}" srcOrd="0" destOrd="0" presId="urn:microsoft.com/office/officeart/2008/layout/LinedList"/>
    <dgm:cxn modelId="{CCC812EA-1608-4F14-ACA4-6CE7B002D31B}" type="presParOf" srcId="{22A40D9A-4028-4C1F-AB7A-684DA0E7BCE4}" destId="{DE79FBB4-C34F-495F-8A04-130F472A6128}" srcOrd="1" destOrd="0" presId="urn:microsoft.com/office/officeart/2008/layout/LinedList"/>
    <dgm:cxn modelId="{FBFC1384-101F-4FCB-A767-FC65DA77CDBC}" type="presParOf" srcId="{22A40D9A-4028-4C1F-AB7A-684DA0E7BCE4}" destId="{938B9611-4DD8-42B6-8ED4-EDAD12FBEF45}" srcOrd="2" destOrd="0" presId="urn:microsoft.com/office/officeart/2008/layout/LinedList"/>
    <dgm:cxn modelId="{BA5201A0-4B10-4867-87B1-4A55C0E7DAC0}" type="presParOf" srcId="{B57402BF-008C-4A0C-8B5E-BE873548A4C4}" destId="{0A84AF62-03D0-46B2-9BAF-15164F0E35EB}" srcOrd="2" destOrd="0" presId="urn:microsoft.com/office/officeart/2008/layout/LinedList"/>
    <dgm:cxn modelId="{7EE29E30-CA90-4678-B2E3-498CFAA71A12}" type="presParOf" srcId="{B57402BF-008C-4A0C-8B5E-BE873548A4C4}" destId="{1202F6DA-BD12-45E4-AB59-052A69F79E56}" srcOrd="3" destOrd="0" presId="urn:microsoft.com/office/officeart/2008/layout/LinedList"/>
    <dgm:cxn modelId="{0B50876A-EF71-4793-B6DF-9BF8C2694997}" type="presParOf" srcId="{B57402BF-008C-4A0C-8B5E-BE873548A4C4}" destId="{63CB22FB-A6CC-4E2F-A4B5-B3337C8ABBDD}" srcOrd="4" destOrd="0" presId="urn:microsoft.com/office/officeart/2008/layout/LinedList"/>
    <dgm:cxn modelId="{014627DA-7C89-4F46-B375-17AD8C069A50}" type="presParOf" srcId="{63CB22FB-A6CC-4E2F-A4B5-B3337C8ABBDD}" destId="{B7A10F97-0130-4F27-B36E-B3617571129A}" srcOrd="0" destOrd="0" presId="urn:microsoft.com/office/officeart/2008/layout/LinedList"/>
    <dgm:cxn modelId="{0894B98C-44BF-48A4-9B81-9DC2392281F3}" type="presParOf" srcId="{63CB22FB-A6CC-4E2F-A4B5-B3337C8ABBDD}" destId="{6A5C3690-A82F-4968-BBD4-48DAAA84F56F}" srcOrd="1" destOrd="0" presId="urn:microsoft.com/office/officeart/2008/layout/LinedList"/>
    <dgm:cxn modelId="{B44E9FA6-0F26-40A4-B4E4-E54EA26C2E08}" type="presParOf" srcId="{63CB22FB-A6CC-4E2F-A4B5-B3337C8ABBDD}" destId="{612F6801-7DAD-4762-A6CC-C182C50AC23C}" srcOrd="2" destOrd="0" presId="urn:microsoft.com/office/officeart/2008/layout/LinedList"/>
    <dgm:cxn modelId="{D3CB1BA2-1DD3-4629-A497-DB8FE989C200}" type="presParOf" srcId="{612F6801-7DAD-4762-A6CC-C182C50AC23C}" destId="{F8878E6E-1EE3-4CE8-9685-3FF0267B438A}" srcOrd="0" destOrd="0" presId="urn:microsoft.com/office/officeart/2008/layout/LinedList"/>
    <dgm:cxn modelId="{13404A70-683A-4848-8C37-DC2B76FE6D95}" type="presParOf" srcId="{F8878E6E-1EE3-4CE8-9685-3FF0267B438A}" destId="{53015196-9A74-4F8E-BDC1-B249F1AF25B8}" srcOrd="0" destOrd="0" presId="urn:microsoft.com/office/officeart/2008/layout/LinedList"/>
    <dgm:cxn modelId="{B48FF6ED-D735-4251-8C93-671057D163C5}" type="presParOf" srcId="{F8878E6E-1EE3-4CE8-9685-3FF0267B438A}" destId="{A215C946-88BD-4367-929B-D1EA88E6D81F}" srcOrd="1" destOrd="0" presId="urn:microsoft.com/office/officeart/2008/layout/LinedList"/>
    <dgm:cxn modelId="{87500BA0-A608-49D6-9420-B78C6D9D1407}" type="presParOf" srcId="{F8878E6E-1EE3-4CE8-9685-3FF0267B438A}" destId="{350FA855-9D9E-4CAB-A6EC-86D49B33A766}" srcOrd="2" destOrd="0" presId="urn:microsoft.com/office/officeart/2008/layout/LinedList"/>
    <dgm:cxn modelId="{CBA455DF-B4B2-426D-A7AD-4A4E83390276}" type="presParOf" srcId="{B57402BF-008C-4A0C-8B5E-BE873548A4C4}" destId="{CFF1EF49-4828-4331-BC10-EE8960E74CDA}" srcOrd="5" destOrd="0" presId="urn:microsoft.com/office/officeart/2008/layout/LinedList"/>
    <dgm:cxn modelId="{77CE260F-F8AA-46FC-A067-BBB36FFA7CF9}" type="presParOf" srcId="{B57402BF-008C-4A0C-8B5E-BE873548A4C4}" destId="{6BF3868C-1E5A-49FA-A1C6-7415BC3736BA}" srcOrd="6" destOrd="0" presId="urn:microsoft.com/office/officeart/2008/layout/LinedList"/>
    <dgm:cxn modelId="{C683223E-57DD-4A2E-9891-3FDFE6FD672D}" type="presParOf" srcId="{B57402BF-008C-4A0C-8B5E-BE873548A4C4}" destId="{0D3FCAE0-9181-400E-91A6-8DCA7F58EBE0}" srcOrd="7" destOrd="0" presId="urn:microsoft.com/office/officeart/2008/layout/LinedList"/>
    <dgm:cxn modelId="{9A97D3AC-1386-40E5-9845-D2823D9205E1}" type="presParOf" srcId="{0D3FCAE0-9181-400E-91A6-8DCA7F58EBE0}" destId="{9B3DC005-5B31-44B3-ADAE-A82911B7B7D2}" srcOrd="0" destOrd="0" presId="urn:microsoft.com/office/officeart/2008/layout/LinedList"/>
    <dgm:cxn modelId="{2A5771CF-F109-46E1-B3A3-65BB8E2EEA33}" type="presParOf" srcId="{0D3FCAE0-9181-400E-91A6-8DCA7F58EBE0}" destId="{48988695-7768-4D36-9208-C895ACAAEDB5}" srcOrd="1" destOrd="0" presId="urn:microsoft.com/office/officeart/2008/layout/LinedList"/>
    <dgm:cxn modelId="{5BE9BE41-7778-47CB-8268-D5A43B7A0653}" type="presParOf" srcId="{0D3FCAE0-9181-400E-91A6-8DCA7F58EBE0}" destId="{B6FCA600-BBE0-44ED-B824-7F904BF935B3}" srcOrd="2" destOrd="0" presId="urn:microsoft.com/office/officeart/2008/layout/LinedList"/>
    <dgm:cxn modelId="{B5845A3B-34ED-4D4A-BDA3-1DD437529256}" type="presParOf" srcId="{B6FCA600-BBE0-44ED-B824-7F904BF935B3}" destId="{280A8F6A-B051-42F8-A192-A3B71C893CE7}" srcOrd="0" destOrd="0" presId="urn:microsoft.com/office/officeart/2008/layout/LinedList"/>
    <dgm:cxn modelId="{A3673F4A-7B24-48B1-A406-6D94FF38F2AC}" type="presParOf" srcId="{280A8F6A-B051-42F8-A192-A3B71C893CE7}" destId="{7CBBBC4A-8B5B-45E5-A3CB-D1132CCE5C34}" srcOrd="0" destOrd="0" presId="urn:microsoft.com/office/officeart/2008/layout/LinedList"/>
    <dgm:cxn modelId="{E3D6CAA8-D84C-4861-875F-517516896803}" type="presParOf" srcId="{280A8F6A-B051-42F8-A192-A3B71C893CE7}" destId="{660F7543-5F06-4011-9198-B90B447A826A}" srcOrd="1" destOrd="0" presId="urn:microsoft.com/office/officeart/2008/layout/LinedList"/>
    <dgm:cxn modelId="{72EC2618-8CB5-4473-8E1F-86C91E964A5A}" type="presParOf" srcId="{280A8F6A-B051-42F8-A192-A3B71C893CE7}" destId="{0E991641-1E61-4019-A1B5-F0844975EB3A}" srcOrd="2" destOrd="0" presId="urn:microsoft.com/office/officeart/2008/layout/LinedList"/>
    <dgm:cxn modelId="{4366FF05-F731-441C-8EEC-43A18EE67BFB}" type="presParOf" srcId="{B57402BF-008C-4A0C-8B5E-BE873548A4C4}" destId="{FA681825-697B-4C5D-827F-7BAE2DF0BE75}" srcOrd="8" destOrd="0" presId="urn:microsoft.com/office/officeart/2008/layout/LinedList"/>
    <dgm:cxn modelId="{00684399-23EC-44BD-9CCF-D24CFF576B25}" type="presParOf" srcId="{B57402BF-008C-4A0C-8B5E-BE873548A4C4}" destId="{BFADD19A-FC45-42E5-A993-D8CB78527936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FC5DD5F-910C-4D74-8530-000A14E2FB8A}" type="doc">
      <dgm:prSet loTypeId="urn:microsoft.com/office/officeart/2005/8/layout/radial6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CA"/>
        </a:p>
      </dgm:t>
    </dgm:pt>
    <dgm:pt modelId="{891BC616-6631-4FA3-8929-26725FB5AD34}">
      <dgm:prSet phldrT="[Text]" custT="1"/>
      <dgm:spPr/>
      <dgm:t>
        <a:bodyPr/>
        <a:lstStyle/>
        <a:p>
          <a:r>
            <a:rPr lang="es-MX" sz="3600" dirty="0" smtClean="0"/>
            <a:t>Derechos</a:t>
          </a:r>
        </a:p>
      </dgm:t>
    </dgm:pt>
    <dgm:pt modelId="{E55FAD96-8FFA-47AA-8A02-441B8579F2D8}" type="parTrans" cxnId="{C90BDE2D-9656-4D10-BA83-AA565226EA5F}">
      <dgm:prSet/>
      <dgm:spPr/>
      <dgm:t>
        <a:bodyPr/>
        <a:lstStyle/>
        <a:p>
          <a:endParaRPr lang="en-CA"/>
        </a:p>
      </dgm:t>
    </dgm:pt>
    <dgm:pt modelId="{0A8607AC-C267-4339-993B-BA7CE20C8A7E}" type="sibTrans" cxnId="{C90BDE2D-9656-4D10-BA83-AA565226EA5F}">
      <dgm:prSet/>
      <dgm:spPr/>
      <dgm:t>
        <a:bodyPr/>
        <a:lstStyle/>
        <a:p>
          <a:endParaRPr lang="en-CA"/>
        </a:p>
      </dgm:t>
    </dgm:pt>
    <dgm:pt modelId="{E3ABF7EC-6FAB-4846-8B69-5BA743205DEB}">
      <dgm:prSet phldrT="[Text]" custT="1"/>
      <dgm:spPr/>
      <dgm:t>
        <a:bodyPr/>
        <a:lstStyle/>
        <a:p>
          <a:r>
            <a:rPr lang="es-MX" sz="1700" b="0" dirty="0" smtClean="0"/>
            <a:t>realizar adaptaciones y arreglos </a:t>
          </a:r>
          <a:endParaRPr lang="en-CA" sz="1700" b="0" dirty="0"/>
        </a:p>
      </dgm:t>
    </dgm:pt>
    <dgm:pt modelId="{344C22DB-845E-4014-BB5A-6388014F3804}" type="parTrans" cxnId="{352C40A5-C475-4D89-919A-BD73D32827E7}">
      <dgm:prSet/>
      <dgm:spPr/>
      <dgm:t>
        <a:bodyPr/>
        <a:lstStyle/>
        <a:p>
          <a:endParaRPr lang="en-CA"/>
        </a:p>
      </dgm:t>
    </dgm:pt>
    <dgm:pt modelId="{1F582585-C159-4658-926B-F845FF0BAECD}" type="sibTrans" cxnId="{352C40A5-C475-4D89-919A-BD73D32827E7}">
      <dgm:prSet/>
      <dgm:spPr/>
      <dgm:t>
        <a:bodyPr/>
        <a:lstStyle/>
        <a:p>
          <a:endParaRPr lang="en-CA"/>
        </a:p>
      </dgm:t>
    </dgm:pt>
    <dgm:pt modelId="{377F526F-7629-49B4-9FFB-6DE212765E27}">
      <dgm:prSet phldrT="[Text]" custT="1"/>
      <dgm:spPr/>
      <dgm:t>
        <a:bodyPr/>
        <a:lstStyle/>
        <a:p>
          <a:r>
            <a:rPr lang="es-MX" sz="1600" b="0" dirty="0" smtClean="0"/>
            <a:t>representar y ejecutar en público las obras dramáticas</a:t>
          </a:r>
          <a:endParaRPr lang="en-CA" sz="1600" b="0" dirty="0"/>
        </a:p>
      </dgm:t>
    </dgm:pt>
    <dgm:pt modelId="{D219A8C9-A406-4CE8-AB51-E3666142F743}" type="parTrans" cxnId="{F5BE44A3-7575-4FC1-B7DE-934755920F81}">
      <dgm:prSet/>
      <dgm:spPr/>
      <dgm:t>
        <a:bodyPr/>
        <a:lstStyle/>
        <a:p>
          <a:endParaRPr lang="en-CA"/>
        </a:p>
      </dgm:t>
    </dgm:pt>
    <dgm:pt modelId="{FD428B65-A636-4E0D-91B8-36FB2B8B9F52}" type="sibTrans" cxnId="{F5BE44A3-7575-4FC1-B7DE-934755920F81}">
      <dgm:prSet/>
      <dgm:spPr/>
      <dgm:t>
        <a:bodyPr/>
        <a:lstStyle/>
        <a:p>
          <a:endParaRPr lang="en-CA"/>
        </a:p>
      </dgm:t>
    </dgm:pt>
    <dgm:pt modelId="{900A5F07-C7C6-496F-9F7F-512E4FA080E7}">
      <dgm:prSet phldrT="[Text]" custT="1"/>
      <dgm:spPr/>
      <dgm:t>
        <a:bodyPr/>
        <a:lstStyle/>
        <a:p>
          <a:r>
            <a:rPr lang="es-MX" sz="1800" b="0" dirty="0" smtClean="0"/>
            <a:t>recitar en público las obras literarias</a:t>
          </a:r>
          <a:endParaRPr lang="en-CA" sz="1800" b="0" dirty="0"/>
        </a:p>
      </dgm:t>
    </dgm:pt>
    <dgm:pt modelId="{DE86860B-3AF1-4853-8D4F-8100CA693E27}" type="parTrans" cxnId="{B715A1F6-86B6-4E25-AFD3-9C6A2BBA1BEA}">
      <dgm:prSet/>
      <dgm:spPr/>
      <dgm:t>
        <a:bodyPr/>
        <a:lstStyle/>
        <a:p>
          <a:endParaRPr lang="en-CA"/>
        </a:p>
      </dgm:t>
    </dgm:pt>
    <dgm:pt modelId="{6BA941D1-3A5C-4154-B791-DC9ACC719C48}" type="sibTrans" cxnId="{B715A1F6-86B6-4E25-AFD3-9C6A2BBA1BEA}">
      <dgm:prSet/>
      <dgm:spPr/>
      <dgm:t>
        <a:bodyPr/>
        <a:lstStyle/>
        <a:p>
          <a:endParaRPr lang="en-CA"/>
        </a:p>
      </dgm:t>
    </dgm:pt>
    <dgm:pt modelId="{AAB39005-A44A-45E7-A825-F216B0F44BE0}">
      <dgm:prSet phldrT="[Text]" custT="1"/>
      <dgm:spPr/>
      <dgm:t>
        <a:bodyPr/>
        <a:lstStyle/>
        <a:p>
          <a:r>
            <a:rPr lang="en-CA" sz="2000" b="0" dirty="0" smtClean="0"/>
            <a:t>a traducir</a:t>
          </a:r>
          <a:endParaRPr lang="en-CA" sz="2000" b="0" dirty="0"/>
        </a:p>
      </dgm:t>
    </dgm:pt>
    <dgm:pt modelId="{DB680884-4E4D-4936-AF69-C7679204610B}" type="parTrans" cxnId="{563CB1AD-DA48-4DA3-80A0-14E05FCC732B}">
      <dgm:prSet/>
      <dgm:spPr/>
      <dgm:t>
        <a:bodyPr/>
        <a:lstStyle/>
        <a:p>
          <a:endParaRPr lang="en-CA"/>
        </a:p>
      </dgm:t>
    </dgm:pt>
    <dgm:pt modelId="{E33801B4-024A-4466-A966-1273999CE270}" type="sibTrans" cxnId="{563CB1AD-DA48-4DA3-80A0-14E05FCC732B}">
      <dgm:prSet/>
      <dgm:spPr/>
      <dgm:t>
        <a:bodyPr/>
        <a:lstStyle/>
        <a:p>
          <a:endParaRPr lang="en-CA"/>
        </a:p>
      </dgm:t>
    </dgm:pt>
    <dgm:pt modelId="{BEADF574-FCDB-4ED8-8BFB-C0B5F8E9CC94}">
      <dgm:prSet phldrT="[Text]" custT="1"/>
      <dgm:spPr/>
      <dgm:t>
        <a:bodyPr/>
        <a:lstStyle/>
        <a:p>
          <a:r>
            <a:rPr lang="es-MX" sz="1400" b="0" dirty="0" smtClean="0"/>
            <a:t>transmitir al público la representación o ejecución </a:t>
          </a:r>
          <a:endParaRPr lang="en-CA" sz="1400" b="0" dirty="0"/>
        </a:p>
      </dgm:t>
    </dgm:pt>
    <dgm:pt modelId="{97F61402-2996-412B-8B80-638D6FC061D9}" type="parTrans" cxnId="{C43777E8-39D0-49F7-8C73-610281871507}">
      <dgm:prSet/>
      <dgm:spPr/>
      <dgm:t>
        <a:bodyPr/>
        <a:lstStyle/>
        <a:p>
          <a:endParaRPr lang="en-CA"/>
        </a:p>
      </dgm:t>
    </dgm:pt>
    <dgm:pt modelId="{0D2A979C-B3C5-4EF9-AAD0-1E6D113B51C1}" type="sibTrans" cxnId="{C43777E8-39D0-49F7-8C73-610281871507}">
      <dgm:prSet/>
      <dgm:spPr/>
      <dgm:t>
        <a:bodyPr/>
        <a:lstStyle/>
        <a:p>
          <a:endParaRPr lang="en-CA"/>
        </a:p>
      </dgm:t>
    </dgm:pt>
    <dgm:pt modelId="{D3CB39B3-50EB-4D08-8DDB-0555F707C473}">
      <dgm:prSet phldrT="[Text]" custT="1"/>
      <dgm:spPr/>
      <dgm:t>
        <a:bodyPr/>
        <a:lstStyle/>
        <a:p>
          <a:r>
            <a:rPr lang="es-MX" sz="1600" b="0" dirty="0" smtClean="0"/>
            <a:t>radiodifundir </a:t>
          </a:r>
          <a:endParaRPr lang="en-CA" sz="1600" b="0" dirty="0"/>
        </a:p>
      </dgm:t>
    </dgm:pt>
    <dgm:pt modelId="{9E8DCD04-DC18-4CD7-80BC-874533D99CEC}" type="parTrans" cxnId="{79FB1CE8-195B-4197-A1DA-F8B283090873}">
      <dgm:prSet/>
      <dgm:spPr/>
      <dgm:t>
        <a:bodyPr/>
        <a:lstStyle/>
        <a:p>
          <a:endParaRPr lang="en-CA"/>
        </a:p>
      </dgm:t>
    </dgm:pt>
    <dgm:pt modelId="{8F34852A-BC38-487A-A5D7-81D5819921BF}" type="sibTrans" cxnId="{79FB1CE8-195B-4197-A1DA-F8B283090873}">
      <dgm:prSet/>
      <dgm:spPr/>
      <dgm:t>
        <a:bodyPr/>
        <a:lstStyle/>
        <a:p>
          <a:endParaRPr lang="en-CA"/>
        </a:p>
      </dgm:t>
    </dgm:pt>
    <dgm:pt modelId="{D2856DFB-EC0D-41AD-B091-FF242AE793E4}">
      <dgm:prSet phldrT="[Text]" custT="1"/>
      <dgm:spPr/>
      <dgm:t>
        <a:bodyPr/>
        <a:lstStyle/>
        <a:p>
          <a:r>
            <a:rPr lang="es-MX" sz="1400" b="0" dirty="0" smtClean="0"/>
            <a:t>realizar una reproducción    por cualquier procedimiento y bajo cualquier forma</a:t>
          </a:r>
          <a:endParaRPr lang="en-CA" sz="1400" b="0" dirty="0"/>
        </a:p>
      </dgm:t>
    </dgm:pt>
    <dgm:pt modelId="{407A13F3-0BB3-415B-89DD-C1C6A1240A40}" type="parTrans" cxnId="{4252C5C8-D39F-423F-8795-BEEABC513BE9}">
      <dgm:prSet/>
      <dgm:spPr/>
      <dgm:t>
        <a:bodyPr/>
        <a:lstStyle/>
        <a:p>
          <a:endParaRPr lang="en-CA"/>
        </a:p>
      </dgm:t>
    </dgm:pt>
    <dgm:pt modelId="{B48E11B0-176F-46AF-B597-D19EC37BCF40}" type="sibTrans" cxnId="{4252C5C8-D39F-423F-8795-BEEABC513BE9}">
      <dgm:prSet/>
      <dgm:spPr/>
      <dgm:t>
        <a:bodyPr/>
        <a:lstStyle/>
        <a:p>
          <a:endParaRPr lang="en-CA"/>
        </a:p>
      </dgm:t>
    </dgm:pt>
    <dgm:pt modelId="{0A7B95A0-F1B4-49FC-9C3B-FB4008036D20}">
      <dgm:prSet phldrT="[Text]" custT="1"/>
      <dgm:spPr/>
      <dgm:t>
        <a:bodyPr/>
        <a:lstStyle/>
        <a:p>
          <a:r>
            <a:rPr lang="es-MX" sz="1600" b="0" dirty="0" smtClean="0"/>
            <a:t>utilizar la obra como base para una obra audiovisual</a:t>
          </a:r>
          <a:r>
            <a:rPr lang="es-MX" sz="1400" b="0" dirty="0" smtClean="0"/>
            <a:t> </a:t>
          </a:r>
          <a:endParaRPr lang="en-CA" sz="1400" b="0" dirty="0"/>
        </a:p>
      </dgm:t>
    </dgm:pt>
    <dgm:pt modelId="{554FE16A-6638-43EB-B7B5-FD35EA3A7107}" type="parTrans" cxnId="{2D6F8449-E034-4EF7-A4DE-F705D9494A8D}">
      <dgm:prSet/>
      <dgm:spPr/>
      <dgm:t>
        <a:bodyPr/>
        <a:lstStyle/>
        <a:p>
          <a:endParaRPr lang="en-CA"/>
        </a:p>
      </dgm:t>
    </dgm:pt>
    <dgm:pt modelId="{63CB2234-0F65-49F5-A8E3-089075E80D79}" type="sibTrans" cxnId="{2D6F8449-E034-4EF7-A4DE-F705D9494A8D}">
      <dgm:prSet/>
      <dgm:spPr/>
      <dgm:t>
        <a:bodyPr/>
        <a:lstStyle/>
        <a:p>
          <a:endParaRPr lang="en-CA"/>
        </a:p>
      </dgm:t>
    </dgm:pt>
    <dgm:pt modelId="{591408EC-8D01-4B92-A857-51D3189340EB}" type="pres">
      <dgm:prSet presAssocID="{1FC5DD5F-910C-4D74-8530-000A14E2FB8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C713B24-CA96-4E4D-B9E4-C08EED0AF818}" type="pres">
      <dgm:prSet presAssocID="{891BC616-6631-4FA3-8929-26725FB5AD34}" presName="centerShape" presStyleLbl="node0" presStyleIdx="0" presStyleCnt="1" custScaleX="144349" custScaleY="143552"/>
      <dgm:spPr/>
      <dgm:t>
        <a:bodyPr/>
        <a:lstStyle/>
        <a:p>
          <a:endParaRPr lang="en-CA"/>
        </a:p>
      </dgm:t>
    </dgm:pt>
    <dgm:pt modelId="{68570B96-3F74-420D-BB00-9D73F8E00DE4}" type="pres">
      <dgm:prSet presAssocID="{E3ABF7EC-6FAB-4846-8B69-5BA743205DEB}" presName="node" presStyleLbl="node1" presStyleIdx="0" presStyleCnt="8" custScaleX="131483" custScaleY="13158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BA145DB-2326-41BA-A841-4FD693E83C3C}" type="pres">
      <dgm:prSet presAssocID="{E3ABF7EC-6FAB-4846-8B69-5BA743205DEB}" presName="dummy" presStyleCnt="0"/>
      <dgm:spPr/>
    </dgm:pt>
    <dgm:pt modelId="{877581FB-0870-4DB7-AF7E-9EACE9593136}" type="pres">
      <dgm:prSet presAssocID="{1F582585-C159-4658-926B-F845FF0BAECD}" presName="sibTrans" presStyleLbl="sibTrans2D1" presStyleIdx="0" presStyleCnt="8"/>
      <dgm:spPr/>
      <dgm:t>
        <a:bodyPr/>
        <a:lstStyle/>
        <a:p>
          <a:endParaRPr lang="es-MX"/>
        </a:p>
      </dgm:t>
    </dgm:pt>
    <dgm:pt modelId="{9C75FFBF-38EB-4E4B-8AEC-0E37C1706AAF}" type="pres">
      <dgm:prSet presAssocID="{377F526F-7629-49B4-9FFB-6DE212765E27}" presName="node" presStyleLbl="node1" presStyleIdx="1" presStyleCnt="8" custScaleX="131483" custScaleY="13158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6E4437B-4544-448C-9059-4C9BCF352AEE}" type="pres">
      <dgm:prSet presAssocID="{377F526F-7629-49B4-9FFB-6DE212765E27}" presName="dummy" presStyleCnt="0"/>
      <dgm:spPr/>
    </dgm:pt>
    <dgm:pt modelId="{744656E9-AE15-4EAE-B70E-554BD67BAF13}" type="pres">
      <dgm:prSet presAssocID="{FD428B65-A636-4E0D-91B8-36FB2B8B9F52}" presName="sibTrans" presStyleLbl="sibTrans2D1" presStyleIdx="1" presStyleCnt="8"/>
      <dgm:spPr/>
      <dgm:t>
        <a:bodyPr/>
        <a:lstStyle/>
        <a:p>
          <a:endParaRPr lang="es-MX"/>
        </a:p>
      </dgm:t>
    </dgm:pt>
    <dgm:pt modelId="{C970861D-5440-4329-908B-8B239A9AAE9C}" type="pres">
      <dgm:prSet presAssocID="{900A5F07-C7C6-496F-9F7F-512E4FA080E7}" presName="node" presStyleLbl="node1" presStyleIdx="2" presStyleCnt="8" custScaleX="131483" custScaleY="13158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F5C3CAA-A34B-4277-979F-F12756529C58}" type="pres">
      <dgm:prSet presAssocID="{900A5F07-C7C6-496F-9F7F-512E4FA080E7}" presName="dummy" presStyleCnt="0"/>
      <dgm:spPr/>
    </dgm:pt>
    <dgm:pt modelId="{B161C763-66DA-4826-A7A1-16C7078671E1}" type="pres">
      <dgm:prSet presAssocID="{6BA941D1-3A5C-4154-B791-DC9ACC719C48}" presName="sibTrans" presStyleLbl="sibTrans2D1" presStyleIdx="2" presStyleCnt="8"/>
      <dgm:spPr/>
      <dgm:t>
        <a:bodyPr/>
        <a:lstStyle/>
        <a:p>
          <a:endParaRPr lang="es-MX"/>
        </a:p>
      </dgm:t>
    </dgm:pt>
    <dgm:pt modelId="{8B0F3D6E-0AA7-46C4-99B1-0AEB93F3FE31}" type="pres">
      <dgm:prSet presAssocID="{AAB39005-A44A-45E7-A825-F216B0F44BE0}" presName="node" presStyleLbl="node1" presStyleIdx="3" presStyleCnt="8" custScaleX="131483" custScaleY="13158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A548BC9-3A3D-4277-B6BF-C7794B3887B1}" type="pres">
      <dgm:prSet presAssocID="{AAB39005-A44A-45E7-A825-F216B0F44BE0}" presName="dummy" presStyleCnt="0"/>
      <dgm:spPr/>
    </dgm:pt>
    <dgm:pt modelId="{6B586BDC-4C56-486D-BF5B-6FF4BAED1902}" type="pres">
      <dgm:prSet presAssocID="{E33801B4-024A-4466-A966-1273999CE270}" presName="sibTrans" presStyleLbl="sibTrans2D1" presStyleIdx="3" presStyleCnt="8"/>
      <dgm:spPr/>
      <dgm:t>
        <a:bodyPr/>
        <a:lstStyle/>
        <a:p>
          <a:endParaRPr lang="es-MX"/>
        </a:p>
      </dgm:t>
    </dgm:pt>
    <dgm:pt modelId="{E1D506FB-18AE-475B-87FA-6484258DF00C}" type="pres">
      <dgm:prSet presAssocID="{BEADF574-FCDB-4ED8-8BFB-C0B5F8E9CC94}" presName="node" presStyleLbl="node1" presStyleIdx="4" presStyleCnt="8" custScaleX="131483" custScaleY="13158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59CB241-4AD4-4CC4-8CB3-87B3F558BFD7}" type="pres">
      <dgm:prSet presAssocID="{BEADF574-FCDB-4ED8-8BFB-C0B5F8E9CC94}" presName="dummy" presStyleCnt="0"/>
      <dgm:spPr/>
    </dgm:pt>
    <dgm:pt modelId="{DA5F9DC9-6FCA-40AF-9FD4-AF97E6318277}" type="pres">
      <dgm:prSet presAssocID="{0D2A979C-B3C5-4EF9-AAD0-1E6D113B51C1}" presName="sibTrans" presStyleLbl="sibTrans2D1" presStyleIdx="4" presStyleCnt="8"/>
      <dgm:spPr/>
      <dgm:t>
        <a:bodyPr/>
        <a:lstStyle/>
        <a:p>
          <a:endParaRPr lang="es-MX"/>
        </a:p>
      </dgm:t>
    </dgm:pt>
    <dgm:pt modelId="{FDB9153D-CDC1-4848-9E80-E10E3AA704F6}" type="pres">
      <dgm:prSet presAssocID="{D3CB39B3-50EB-4D08-8DDB-0555F707C473}" presName="node" presStyleLbl="node1" presStyleIdx="5" presStyleCnt="8" custScaleX="131483" custScaleY="13158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1613631-D9BD-4B63-AD84-E536D5572EAA}" type="pres">
      <dgm:prSet presAssocID="{D3CB39B3-50EB-4D08-8DDB-0555F707C473}" presName="dummy" presStyleCnt="0"/>
      <dgm:spPr/>
    </dgm:pt>
    <dgm:pt modelId="{FB3A0E9E-470D-4C86-ABA3-4FD436AE73EC}" type="pres">
      <dgm:prSet presAssocID="{8F34852A-BC38-487A-A5D7-81D5819921BF}" presName="sibTrans" presStyleLbl="sibTrans2D1" presStyleIdx="5" presStyleCnt="8"/>
      <dgm:spPr/>
      <dgm:t>
        <a:bodyPr/>
        <a:lstStyle/>
        <a:p>
          <a:endParaRPr lang="es-MX"/>
        </a:p>
      </dgm:t>
    </dgm:pt>
    <dgm:pt modelId="{BA98683D-AEA3-41D0-AEEC-F631E5E9606A}" type="pres">
      <dgm:prSet presAssocID="{D2856DFB-EC0D-41AD-B091-FF242AE793E4}" presName="node" presStyleLbl="node1" presStyleIdx="6" presStyleCnt="8" custScaleX="131483" custScaleY="13158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14B8095-A6A4-4B9A-99B1-952F5FEE9269}" type="pres">
      <dgm:prSet presAssocID="{D2856DFB-EC0D-41AD-B091-FF242AE793E4}" presName="dummy" presStyleCnt="0"/>
      <dgm:spPr/>
    </dgm:pt>
    <dgm:pt modelId="{3B7412CF-BC76-4D4A-9808-AA65F2D74087}" type="pres">
      <dgm:prSet presAssocID="{B48E11B0-176F-46AF-B597-D19EC37BCF40}" presName="sibTrans" presStyleLbl="sibTrans2D1" presStyleIdx="6" presStyleCnt="8"/>
      <dgm:spPr/>
      <dgm:t>
        <a:bodyPr/>
        <a:lstStyle/>
        <a:p>
          <a:endParaRPr lang="es-MX"/>
        </a:p>
      </dgm:t>
    </dgm:pt>
    <dgm:pt modelId="{3206E8A8-701D-4FFC-B00D-625794050869}" type="pres">
      <dgm:prSet presAssocID="{0A7B95A0-F1B4-49FC-9C3B-FB4008036D20}" presName="node" presStyleLbl="node1" presStyleIdx="7" presStyleCnt="8" custScaleX="131483" custScaleY="13158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2B90417-5C90-4266-8214-C17985555FE7}" type="pres">
      <dgm:prSet presAssocID="{0A7B95A0-F1B4-49FC-9C3B-FB4008036D20}" presName="dummy" presStyleCnt="0"/>
      <dgm:spPr/>
    </dgm:pt>
    <dgm:pt modelId="{86109E34-6C2D-4345-A388-EA7676EAB48E}" type="pres">
      <dgm:prSet presAssocID="{63CB2234-0F65-49F5-A8E3-089075E80D79}" presName="sibTrans" presStyleLbl="sibTrans2D1" presStyleIdx="7" presStyleCnt="8"/>
      <dgm:spPr/>
      <dgm:t>
        <a:bodyPr/>
        <a:lstStyle/>
        <a:p>
          <a:endParaRPr lang="es-MX"/>
        </a:p>
      </dgm:t>
    </dgm:pt>
  </dgm:ptLst>
  <dgm:cxnLst>
    <dgm:cxn modelId="{6F8D8B12-21F0-4252-9BFC-D6464A41F3C4}" type="presOf" srcId="{1FC5DD5F-910C-4D74-8530-000A14E2FB8A}" destId="{591408EC-8D01-4B92-A857-51D3189340EB}" srcOrd="0" destOrd="0" presId="urn:microsoft.com/office/officeart/2005/8/layout/radial6"/>
    <dgm:cxn modelId="{2CBC701B-0152-4418-A286-2945D6E9D4B3}" type="presOf" srcId="{377F526F-7629-49B4-9FFB-6DE212765E27}" destId="{9C75FFBF-38EB-4E4B-8AEC-0E37C1706AAF}" srcOrd="0" destOrd="0" presId="urn:microsoft.com/office/officeart/2005/8/layout/radial6"/>
    <dgm:cxn modelId="{38131C2E-751C-40C4-B57F-04B61FD148A1}" type="presOf" srcId="{D3CB39B3-50EB-4D08-8DDB-0555F707C473}" destId="{FDB9153D-CDC1-4848-9E80-E10E3AA704F6}" srcOrd="0" destOrd="0" presId="urn:microsoft.com/office/officeart/2005/8/layout/radial6"/>
    <dgm:cxn modelId="{24E1C11C-062D-4771-ABC9-80FF826823D6}" type="presOf" srcId="{E33801B4-024A-4466-A966-1273999CE270}" destId="{6B586BDC-4C56-486D-BF5B-6FF4BAED1902}" srcOrd="0" destOrd="0" presId="urn:microsoft.com/office/officeart/2005/8/layout/radial6"/>
    <dgm:cxn modelId="{352C40A5-C475-4D89-919A-BD73D32827E7}" srcId="{891BC616-6631-4FA3-8929-26725FB5AD34}" destId="{E3ABF7EC-6FAB-4846-8B69-5BA743205DEB}" srcOrd="0" destOrd="0" parTransId="{344C22DB-845E-4014-BB5A-6388014F3804}" sibTransId="{1F582585-C159-4658-926B-F845FF0BAECD}"/>
    <dgm:cxn modelId="{2CBBF620-296D-447A-9CB8-8997AEBA8C6D}" type="presOf" srcId="{8F34852A-BC38-487A-A5D7-81D5819921BF}" destId="{FB3A0E9E-470D-4C86-ABA3-4FD436AE73EC}" srcOrd="0" destOrd="0" presId="urn:microsoft.com/office/officeart/2005/8/layout/radial6"/>
    <dgm:cxn modelId="{3F426232-8E59-4493-93D7-8EE20CDEEAEA}" type="presOf" srcId="{AAB39005-A44A-45E7-A825-F216B0F44BE0}" destId="{8B0F3D6E-0AA7-46C4-99B1-0AEB93F3FE31}" srcOrd="0" destOrd="0" presId="urn:microsoft.com/office/officeart/2005/8/layout/radial6"/>
    <dgm:cxn modelId="{CB4E75EE-9B83-4710-B780-BDEE561A069D}" type="presOf" srcId="{0A7B95A0-F1B4-49FC-9C3B-FB4008036D20}" destId="{3206E8A8-701D-4FFC-B00D-625794050869}" srcOrd="0" destOrd="0" presId="urn:microsoft.com/office/officeart/2005/8/layout/radial6"/>
    <dgm:cxn modelId="{B715A1F6-86B6-4E25-AFD3-9C6A2BBA1BEA}" srcId="{891BC616-6631-4FA3-8929-26725FB5AD34}" destId="{900A5F07-C7C6-496F-9F7F-512E4FA080E7}" srcOrd="2" destOrd="0" parTransId="{DE86860B-3AF1-4853-8D4F-8100CA693E27}" sibTransId="{6BA941D1-3A5C-4154-B791-DC9ACC719C48}"/>
    <dgm:cxn modelId="{B674C0B3-DB52-4419-8E0C-92244EFE15F9}" type="presOf" srcId="{E3ABF7EC-6FAB-4846-8B69-5BA743205DEB}" destId="{68570B96-3F74-420D-BB00-9D73F8E00DE4}" srcOrd="0" destOrd="0" presId="urn:microsoft.com/office/officeart/2005/8/layout/radial6"/>
    <dgm:cxn modelId="{563CB1AD-DA48-4DA3-80A0-14E05FCC732B}" srcId="{891BC616-6631-4FA3-8929-26725FB5AD34}" destId="{AAB39005-A44A-45E7-A825-F216B0F44BE0}" srcOrd="3" destOrd="0" parTransId="{DB680884-4E4D-4936-AF69-C7679204610B}" sibTransId="{E33801B4-024A-4466-A966-1273999CE270}"/>
    <dgm:cxn modelId="{2D6F8449-E034-4EF7-A4DE-F705D9494A8D}" srcId="{891BC616-6631-4FA3-8929-26725FB5AD34}" destId="{0A7B95A0-F1B4-49FC-9C3B-FB4008036D20}" srcOrd="7" destOrd="0" parTransId="{554FE16A-6638-43EB-B7B5-FD35EA3A7107}" sibTransId="{63CB2234-0F65-49F5-A8E3-089075E80D79}"/>
    <dgm:cxn modelId="{C8F6DCF3-6F89-41E3-AE18-DC73E4AEDEBB}" type="presOf" srcId="{900A5F07-C7C6-496F-9F7F-512E4FA080E7}" destId="{C970861D-5440-4329-908B-8B239A9AAE9C}" srcOrd="0" destOrd="0" presId="urn:microsoft.com/office/officeart/2005/8/layout/radial6"/>
    <dgm:cxn modelId="{BD2A2CBD-3EE9-4155-AAF2-D005A51E2013}" type="presOf" srcId="{FD428B65-A636-4E0D-91B8-36FB2B8B9F52}" destId="{744656E9-AE15-4EAE-B70E-554BD67BAF13}" srcOrd="0" destOrd="0" presId="urn:microsoft.com/office/officeart/2005/8/layout/radial6"/>
    <dgm:cxn modelId="{75E15D4C-9343-4CA2-9841-E1B721073ED8}" type="presOf" srcId="{891BC616-6631-4FA3-8929-26725FB5AD34}" destId="{5C713B24-CA96-4E4D-B9E4-C08EED0AF818}" srcOrd="0" destOrd="0" presId="urn:microsoft.com/office/officeart/2005/8/layout/radial6"/>
    <dgm:cxn modelId="{4252C5C8-D39F-423F-8795-BEEABC513BE9}" srcId="{891BC616-6631-4FA3-8929-26725FB5AD34}" destId="{D2856DFB-EC0D-41AD-B091-FF242AE793E4}" srcOrd="6" destOrd="0" parTransId="{407A13F3-0BB3-415B-89DD-C1C6A1240A40}" sibTransId="{B48E11B0-176F-46AF-B597-D19EC37BCF40}"/>
    <dgm:cxn modelId="{F5BE44A3-7575-4FC1-B7DE-934755920F81}" srcId="{891BC616-6631-4FA3-8929-26725FB5AD34}" destId="{377F526F-7629-49B4-9FFB-6DE212765E27}" srcOrd="1" destOrd="0" parTransId="{D219A8C9-A406-4CE8-AB51-E3666142F743}" sibTransId="{FD428B65-A636-4E0D-91B8-36FB2B8B9F52}"/>
    <dgm:cxn modelId="{2D9681AE-AD8B-4C7D-A24C-8AFC0DED6CDF}" type="presOf" srcId="{B48E11B0-176F-46AF-B597-D19EC37BCF40}" destId="{3B7412CF-BC76-4D4A-9808-AA65F2D74087}" srcOrd="0" destOrd="0" presId="urn:microsoft.com/office/officeart/2005/8/layout/radial6"/>
    <dgm:cxn modelId="{79FB1CE8-195B-4197-A1DA-F8B283090873}" srcId="{891BC616-6631-4FA3-8929-26725FB5AD34}" destId="{D3CB39B3-50EB-4D08-8DDB-0555F707C473}" srcOrd="5" destOrd="0" parTransId="{9E8DCD04-DC18-4CD7-80BC-874533D99CEC}" sibTransId="{8F34852A-BC38-487A-A5D7-81D5819921BF}"/>
    <dgm:cxn modelId="{7B6E9134-99AD-4A91-A9DC-705E783B21BF}" type="presOf" srcId="{1F582585-C159-4658-926B-F845FF0BAECD}" destId="{877581FB-0870-4DB7-AF7E-9EACE9593136}" srcOrd="0" destOrd="0" presId="urn:microsoft.com/office/officeart/2005/8/layout/radial6"/>
    <dgm:cxn modelId="{C05D0CBF-17B7-4A85-A69D-46CD068CF9FE}" type="presOf" srcId="{D2856DFB-EC0D-41AD-B091-FF242AE793E4}" destId="{BA98683D-AEA3-41D0-AEEC-F631E5E9606A}" srcOrd="0" destOrd="0" presId="urn:microsoft.com/office/officeart/2005/8/layout/radial6"/>
    <dgm:cxn modelId="{C90BDE2D-9656-4D10-BA83-AA565226EA5F}" srcId="{1FC5DD5F-910C-4D74-8530-000A14E2FB8A}" destId="{891BC616-6631-4FA3-8929-26725FB5AD34}" srcOrd="0" destOrd="0" parTransId="{E55FAD96-8FFA-47AA-8A02-441B8579F2D8}" sibTransId="{0A8607AC-C267-4339-993B-BA7CE20C8A7E}"/>
    <dgm:cxn modelId="{C43777E8-39D0-49F7-8C73-610281871507}" srcId="{891BC616-6631-4FA3-8929-26725FB5AD34}" destId="{BEADF574-FCDB-4ED8-8BFB-C0B5F8E9CC94}" srcOrd="4" destOrd="0" parTransId="{97F61402-2996-412B-8B80-638D6FC061D9}" sibTransId="{0D2A979C-B3C5-4EF9-AAD0-1E6D113B51C1}"/>
    <dgm:cxn modelId="{8F5F96DC-152F-4CEA-957D-A13BAF96F5E6}" type="presOf" srcId="{63CB2234-0F65-49F5-A8E3-089075E80D79}" destId="{86109E34-6C2D-4345-A388-EA7676EAB48E}" srcOrd="0" destOrd="0" presId="urn:microsoft.com/office/officeart/2005/8/layout/radial6"/>
    <dgm:cxn modelId="{73E9E74E-2F4C-4B6B-B8DE-C73B29011C96}" type="presOf" srcId="{6BA941D1-3A5C-4154-B791-DC9ACC719C48}" destId="{B161C763-66DA-4826-A7A1-16C7078671E1}" srcOrd="0" destOrd="0" presId="urn:microsoft.com/office/officeart/2005/8/layout/radial6"/>
    <dgm:cxn modelId="{92D32828-4E63-4435-9882-A3EAD09D9D21}" type="presOf" srcId="{0D2A979C-B3C5-4EF9-AAD0-1E6D113B51C1}" destId="{DA5F9DC9-6FCA-40AF-9FD4-AF97E6318277}" srcOrd="0" destOrd="0" presId="urn:microsoft.com/office/officeart/2005/8/layout/radial6"/>
    <dgm:cxn modelId="{8C6299C8-71AA-40FA-B23A-EC355334D5B6}" type="presOf" srcId="{BEADF574-FCDB-4ED8-8BFB-C0B5F8E9CC94}" destId="{E1D506FB-18AE-475B-87FA-6484258DF00C}" srcOrd="0" destOrd="0" presId="urn:microsoft.com/office/officeart/2005/8/layout/radial6"/>
    <dgm:cxn modelId="{675D9081-78C1-4239-A88E-F798C1270398}" type="presParOf" srcId="{591408EC-8D01-4B92-A857-51D3189340EB}" destId="{5C713B24-CA96-4E4D-B9E4-C08EED0AF818}" srcOrd="0" destOrd="0" presId="urn:microsoft.com/office/officeart/2005/8/layout/radial6"/>
    <dgm:cxn modelId="{EE60B567-19AA-4618-B824-133BD9E0233F}" type="presParOf" srcId="{591408EC-8D01-4B92-A857-51D3189340EB}" destId="{68570B96-3F74-420D-BB00-9D73F8E00DE4}" srcOrd="1" destOrd="0" presId="urn:microsoft.com/office/officeart/2005/8/layout/radial6"/>
    <dgm:cxn modelId="{D09EBD82-ADD8-429B-A7ED-11795326C62D}" type="presParOf" srcId="{591408EC-8D01-4B92-A857-51D3189340EB}" destId="{EBA145DB-2326-41BA-A841-4FD693E83C3C}" srcOrd="2" destOrd="0" presId="urn:microsoft.com/office/officeart/2005/8/layout/radial6"/>
    <dgm:cxn modelId="{56A5F416-5F39-461B-A9C2-BED7007E59B7}" type="presParOf" srcId="{591408EC-8D01-4B92-A857-51D3189340EB}" destId="{877581FB-0870-4DB7-AF7E-9EACE9593136}" srcOrd="3" destOrd="0" presId="urn:microsoft.com/office/officeart/2005/8/layout/radial6"/>
    <dgm:cxn modelId="{0D1A7747-71AB-4CA1-97DD-E8317686CE6C}" type="presParOf" srcId="{591408EC-8D01-4B92-A857-51D3189340EB}" destId="{9C75FFBF-38EB-4E4B-8AEC-0E37C1706AAF}" srcOrd="4" destOrd="0" presId="urn:microsoft.com/office/officeart/2005/8/layout/radial6"/>
    <dgm:cxn modelId="{341BC89A-852D-41FD-B572-CD12BA43DDD0}" type="presParOf" srcId="{591408EC-8D01-4B92-A857-51D3189340EB}" destId="{B6E4437B-4544-448C-9059-4C9BCF352AEE}" srcOrd="5" destOrd="0" presId="urn:microsoft.com/office/officeart/2005/8/layout/radial6"/>
    <dgm:cxn modelId="{B5D1AEA8-9B6F-4B90-BC9F-D2F6936E226C}" type="presParOf" srcId="{591408EC-8D01-4B92-A857-51D3189340EB}" destId="{744656E9-AE15-4EAE-B70E-554BD67BAF13}" srcOrd="6" destOrd="0" presId="urn:microsoft.com/office/officeart/2005/8/layout/radial6"/>
    <dgm:cxn modelId="{9040B1B2-F7E7-44E2-B84E-06E98743FC0A}" type="presParOf" srcId="{591408EC-8D01-4B92-A857-51D3189340EB}" destId="{C970861D-5440-4329-908B-8B239A9AAE9C}" srcOrd="7" destOrd="0" presId="urn:microsoft.com/office/officeart/2005/8/layout/radial6"/>
    <dgm:cxn modelId="{0AFDA9B6-567D-4C70-A9F0-DDFA4D8F9D26}" type="presParOf" srcId="{591408EC-8D01-4B92-A857-51D3189340EB}" destId="{8F5C3CAA-A34B-4277-979F-F12756529C58}" srcOrd="8" destOrd="0" presId="urn:microsoft.com/office/officeart/2005/8/layout/radial6"/>
    <dgm:cxn modelId="{9F34CB89-DAC4-449D-8DD7-357010DD034D}" type="presParOf" srcId="{591408EC-8D01-4B92-A857-51D3189340EB}" destId="{B161C763-66DA-4826-A7A1-16C7078671E1}" srcOrd="9" destOrd="0" presId="urn:microsoft.com/office/officeart/2005/8/layout/radial6"/>
    <dgm:cxn modelId="{BFB3758D-BD14-4F01-873C-42733274A2D2}" type="presParOf" srcId="{591408EC-8D01-4B92-A857-51D3189340EB}" destId="{8B0F3D6E-0AA7-46C4-99B1-0AEB93F3FE31}" srcOrd="10" destOrd="0" presId="urn:microsoft.com/office/officeart/2005/8/layout/radial6"/>
    <dgm:cxn modelId="{894D3C19-3D62-436A-85F2-C87BBBFDAE65}" type="presParOf" srcId="{591408EC-8D01-4B92-A857-51D3189340EB}" destId="{6A548BC9-3A3D-4277-B6BF-C7794B3887B1}" srcOrd="11" destOrd="0" presId="urn:microsoft.com/office/officeart/2005/8/layout/radial6"/>
    <dgm:cxn modelId="{91CECC2A-A1D1-485D-BD42-298EA333B04D}" type="presParOf" srcId="{591408EC-8D01-4B92-A857-51D3189340EB}" destId="{6B586BDC-4C56-486D-BF5B-6FF4BAED1902}" srcOrd="12" destOrd="0" presId="urn:microsoft.com/office/officeart/2005/8/layout/radial6"/>
    <dgm:cxn modelId="{3E1623D3-218F-4C17-BBEF-E482F458E615}" type="presParOf" srcId="{591408EC-8D01-4B92-A857-51D3189340EB}" destId="{E1D506FB-18AE-475B-87FA-6484258DF00C}" srcOrd="13" destOrd="0" presId="urn:microsoft.com/office/officeart/2005/8/layout/radial6"/>
    <dgm:cxn modelId="{5DD5770B-E25F-4347-9E46-0FDDB384CF5D}" type="presParOf" srcId="{591408EC-8D01-4B92-A857-51D3189340EB}" destId="{A59CB241-4AD4-4CC4-8CB3-87B3F558BFD7}" srcOrd="14" destOrd="0" presId="urn:microsoft.com/office/officeart/2005/8/layout/radial6"/>
    <dgm:cxn modelId="{02C9A5F5-7ACE-49E2-9596-2507401D1F25}" type="presParOf" srcId="{591408EC-8D01-4B92-A857-51D3189340EB}" destId="{DA5F9DC9-6FCA-40AF-9FD4-AF97E6318277}" srcOrd="15" destOrd="0" presId="urn:microsoft.com/office/officeart/2005/8/layout/radial6"/>
    <dgm:cxn modelId="{F8D72720-1493-464F-BD18-84BA91FFA4E7}" type="presParOf" srcId="{591408EC-8D01-4B92-A857-51D3189340EB}" destId="{FDB9153D-CDC1-4848-9E80-E10E3AA704F6}" srcOrd="16" destOrd="0" presId="urn:microsoft.com/office/officeart/2005/8/layout/radial6"/>
    <dgm:cxn modelId="{89121A7E-FFB2-4819-AD58-0D3925F97B77}" type="presParOf" srcId="{591408EC-8D01-4B92-A857-51D3189340EB}" destId="{E1613631-D9BD-4B63-AD84-E536D5572EAA}" srcOrd="17" destOrd="0" presId="urn:microsoft.com/office/officeart/2005/8/layout/radial6"/>
    <dgm:cxn modelId="{63885E49-ACDE-4330-8C1D-9135F3CB3A97}" type="presParOf" srcId="{591408EC-8D01-4B92-A857-51D3189340EB}" destId="{FB3A0E9E-470D-4C86-ABA3-4FD436AE73EC}" srcOrd="18" destOrd="0" presId="urn:microsoft.com/office/officeart/2005/8/layout/radial6"/>
    <dgm:cxn modelId="{18E6E686-549C-4717-B03F-8155C378FEB0}" type="presParOf" srcId="{591408EC-8D01-4B92-A857-51D3189340EB}" destId="{BA98683D-AEA3-41D0-AEEC-F631E5E9606A}" srcOrd="19" destOrd="0" presId="urn:microsoft.com/office/officeart/2005/8/layout/radial6"/>
    <dgm:cxn modelId="{A7B12668-C4E3-4D57-AFCE-A0040A835EF4}" type="presParOf" srcId="{591408EC-8D01-4B92-A857-51D3189340EB}" destId="{814B8095-A6A4-4B9A-99B1-952F5FEE9269}" srcOrd="20" destOrd="0" presId="urn:microsoft.com/office/officeart/2005/8/layout/radial6"/>
    <dgm:cxn modelId="{E584C3B2-32FD-4A49-80D4-E7CC54D71BA6}" type="presParOf" srcId="{591408EC-8D01-4B92-A857-51D3189340EB}" destId="{3B7412CF-BC76-4D4A-9808-AA65F2D74087}" srcOrd="21" destOrd="0" presId="urn:microsoft.com/office/officeart/2005/8/layout/radial6"/>
    <dgm:cxn modelId="{E9DA342D-67A4-4601-9189-EC9BEBF06F04}" type="presParOf" srcId="{591408EC-8D01-4B92-A857-51D3189340EB}" destId="{3206E8A8-701D-4FFC-B00D-625794050869}" srcOrd="22" destOrd="0" presId="urn:microsoft.com/office/officeart/2005/8/layout/radial6"/>
    <dgm:cxn modelId="{36D16C5B-A604-43C7-902C-21829C907E57}" type="presParOf" srcId="{591408EC-8D01-4B92-A857-51D3189340EB}" destId="{C2B90417-5C90-4266-8214-C17985555FE7}" srcOrd="23" destOrd="0" presId="urn:microsoft.com/office/officeart/2005/8/layout/radial6"/>
    <dgm:cxn modelId="{908CF3C8-CDFF-4E15-99AD-019FD6A0C6D3}" type="presParOf" srcId="{591408EC-8D01-4B92-A857-51D3189340EB}" destId="{86109E34-6C2D-4345-A388-EA7676EAB48E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16B649-3765-43D9-A60C-BED91CE3B7DE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CA"/>
        </a:p>
      </dgm:t>
    </dgm:pt>
    <dgm:pt modelId="{BD7C84BF-454F-4C74-9BEC-F714E0FF8FF8}">
      <dgm:prSet phldrT="[Text]" custT="1"/>
      <dgm:spPr/>
      <dgm:t>
        <a:bodyPr/>
        <a:lstStyle/>
        <a:p>
          <a:r>
            <a:rPr lang="es-MX" sz="1400" dirty="0" smtClean="0"/>
            <a:t>Código Civil de </a:t>
          </a:r>
          <a:r>
            <a:rPr lang="es-MX" sz="1400" b="1" dirty="0" smtClean="0"/>
            <a:t>1870 </a:t>
          </a:r>
          <a:r>
            <a:rPr lang="es-MX" sz="1400" b="0" dirty="0" smtClean="0"/>
            <a:t>y </a:t>
          </a:r>
          <a:r>
            <a:rPr lang="es-MX" sz="1400" b="1" dirty="0" smtClean="0"/>
            <a:t>1884</a:t>
          </a:r>
          <a:endParaRPr lang="en-CA" sz="1400" dirty="0"/>
        </a:p>
      </dgm:t>
    </dgm:pt>
    <dgm:pt modelId="{6CA78573-2DBB-4B03-8DD4-F0BDBC807532}" type="parTrans" cxnId="{5098935B-5A3D-4F55-817F-66D128109E56}">
      <dgm:prSet/>
      <dgm:spPr/>
      <dgm:t>
        <a:bodyPr/>
        <a:lstStyle/>
        <a:p>
          <a:endParaRPr lang="en-CA" sz="1400"/>
        </a:p>
      </dgm:t>
    </dgm:pt>
    <dgm:pt modelId="{5F24029E-FD64-4ABB-90B4-7B20D3CC8DF8}" type="sibTrans" cxnId="{5098935B-5A3D-4F55-817F-66D128109E56}">
      <dgm:prSet/>
      <dgm:spPr/>
      <dgm:t>
        <a:bodyPr/>
        <a:lstStyle/>
        <a:p>
          <a:endParaRPr lang="en-CA" sz="1400"/>
        </a:p>
      </dgm:t>
    </dgm:pt>
    <dgm:pt modelId="{DD93C234-47FF-477F-BE6A-08C941E3F584}">
      <dgm:prSet phldrT="[Text]" custT="1"/>
      <dgm:spPr/>
      <dgm:t>
        <a:bodyPr/>
        <a:lstStyle/>
        <a:p>
          <a:r>
            <a:rPr lang="es-MX" sz="1400" dirty="0" smtClean="0"/>
            <a:t>Regulan la propiedad literaria y artística como bienes muebles y se prevé la falsificación.  </a:t>
          </a:r>
          <a:endParaRPr lang="en-CA" sz="1400" dirty="0"/>
        </a:p>
      </dgm:t>
    </dgm:pt>
    <dgm:pt modelId="{51CDA30C-366C-4C50-BB3B-5E9A28025BA9}" type="parTrans" cxnId="{AF678CA1-A4D5-4FBA-A075-B71826486030}">
      <dgm:prSet/>
      <dgm:spPr/>
      <dgm:t>
        <a:bodyPr/>
        <a:lstStyle/>
        <a:p>
          <a:endParaRPr lang="en-CA" sz="1400"/>
        </a:p>
      </dgm:t>
    </dgm:pt>
    <dgm:pt modelId="{BCA8D4C5-8CAA-4B33-AB8C-C07AD88FD4BF}" type="sibTrans" cxnId="{AF678CA1-A4D5-4FBA-A075-B71826486030}">
      <dgm:prSet/>
      <dgm:spPr/>
      <dgm:t>
        <a:bodyPr/>
        <a:lstStyle/>
        <a:p>
          <a:endParaRPr lang="en-CA" sz="1400"/>
        </a:p>
      </dgm:t>
    </dgm:pt>
    <dgm:pt modelId="{9A46B845-E466-4422-ABA0-F279E5839212}">
      <dgm:prSet phldrT="[Text]" custT="1"/>
      <dgm:spPr/>
      <dgm:t>
        <a:bodyPr/>
        <a:lstStyle/>
        <a:p>
          <a:r>
            <a:rPr lang="es-MX" sz="1400" dirty="0" smtClean="0"/>
            <a:t>Constitución Política de </a:t>
          </a:r>
          <a:r>
            <a:rPr lang="es-MX" sz="1400" b="1" dirty="0" smtClean="0"/>
            <a:t>1917</a:t>
          </a:r>
          <a:endParaRPr lang="en-CA" sz="1400" dirty="0"/>
        </a:p>
      </dgm:t>
    </dgm:pt>
    <dgm:pt modelId="{72153909-B9D1-4B0E-B470-7A2AFD2C7547}" type="parTrans" cxnId="{479A5C72-E8EE-4E19-88E1-315C4AFFB801}">
      <dgm:prSet/>
      <dgm:spPr/>
      <dgm:t>
        <a:bodyPr/>
        <a:lstStyle/>
        <a:p>
          <a:endParaRPr lang="en-CA" sz="1400"/>
        </a:p>
      </dgm:t>
    </dgm:pt>
    <dgm:pt modelId="{D2F425BF-8256-48D3-B7D4-92FB39824A0D}" type="sibTrans" cxnId="{479A5C72-E8EE-4E19-88E1-315C4AFFB801}">
      <dgm:prSet/>
      <dgm:spPr/>
      <dgm:t>
        <a:bodyPr/>
        <a:lstStyle/>
        <a:p>
          <a:endParaRPr lang="en-CA" sz="1400"/>
        </a:p>
      </dgm:t>
    </dgm:pt>
    <dgm:pt modelId="{82EE4316-AB5C-411A-BEFE-F4AF5B951E71}">
      <dgm:prSet phldrT="[Text]" custT="1"/>
      <dgm:spPr/>
      <dgm:t>
        <a:bodyPr/>
        <a:lstStyle/>
        <a:p>
          <a:r>
            <a:rPr lang="es-MX" sz="1400" dirty="0" smtClean="0"/>
            <a:t>Determina qué no se consideran monopolios los privilegios de explotación exclusiva otorgada a los autores y artistas.</a:t>
          </a:r>
          <a:endParaRPr lang="en-CA" sz="1400" dirty="0"/>
        </a:p>
      </dgm:t>
    </dgm:pt>
    <dgm:pt modelId="{A389714B-881A-49A9-8B53-EA33896946DD}" type="parTrans" cxnId="{0C92D10A-24B9-47FF-8BF9-53351743327F}">
      <dgm:prSet/>
      <dgm:spPr/>
      <dgm:t>
        <a:bodyPr/>
        <a:lstStyle/>
        <a:p>
          <a:endParaRPr lang="en-CA" sz="1400"/>
        </a:p>
      </dgm:t>
    </dgm:pt>
    <dgm:pt modelId="{2E0DA30A-60F1-4EDD-A67E-703BCEC12017}" type="sibTrans" cxnId="{0C92D10A-24B9-47FF-8BF9-53351743327F}">
      <dgm:prSet/>
      <dgm:spPr/>
      <dgm:t>
        <a:bodyPr/>
        <a:lstStyle/>
        <a:p>
          <a:endParaRPr lang="en-CA" sz="1400"/>
        </a:p>
      </dgm:t>
    </dgm:pt>
    <dgm:pt modelId="{AA77F4E0-2129-4251-99AB-B824A6FEAEA2}">
      <dgm:prSet phldrT="[Text]" custT="1"/>
      <dgm:spPr/>
      <dgm:t>
        <a:bodyPr/>
        <a:lstStyle/>
        <a:p>
          <a:r>
            <a:rPr lang="es-MX" sz="1400" b="0" dirty="0" smtClean="0"/>
            <a:t>Se conceden derechos por el término de toda la vida del autor y 30 años posterior a su muerte. </a:t>
          </a:r>
          <a:endParaRPr lang="en-CA" sz="1400" b="0" dirty="0"/>
        </a:p>
      </dgm:t>
    </dgm:pt>
    <dgm:pt modelId="{193E91BF-63FD-4BB5-9D62-23E695C95A1E}" type="parTrans" cxnId="{74BEDA53-5D7E-49CA-8E93-82678E481508}">
      <dgm:prSet/>
      <dgm:spPr/>
      <dgm:t>
        <a:bodyPr/>
        <a:lstStyle/>
        <a:p>
          <a:endParaRPr lang="en-CA" sz="1400"/>
        </a:p>
      </dgm:t>
    </dgm:pt>
    <dgm:pt modelId="{ECAD2270-2494-4B95-8BB5-944DD73C182A}" type="sibTrans" cxnId="{74BEDA53-5D7E-49CA-8E93-82678E481508}">
      <dgm:prSet/>
      <dgm:spPr/>
      <dgm:t>
        <a:bodyPr/>
        <a:lstStyle/>
        <a:p>
          <a:endParaRPr lang="en-CA" sz="1400"/>
        </a:p>
      </dgm:t>
    </dgm:pt>
    <dgm:pt modelId="{2D036D6A-B329-43E5-AF35-69987DF7F645}">
      <dgm:prSet phldrT="[Text]" custT="1"/>
      <dgm:spPr/>
      <dgm:t>
        <a:bodyPr/>
        <a:lstStyle/>
        <a:p>
          <a:r>
            <a:rPr lang="es-MX" sz="1400" dirty="0" smtClean="0"/>
            <a:t>Ley Federal sobre el Derecho de Autor-</a:t>
          </a:r>
          <a:r>
            <a:rPr lang="es-MX" sz="1400" b="1" dirty="0" smtClean="0"/>
            <a:t>1956</a:t>
          </a:r>
          <a:endParaRPr lang="en-CA" sz="1400" b="1" dirty="0"/>
        </a:p>
      </dgm:t>
    </dgm:pt>
    <dgm:pt modelId="{489C2E62-1277-4ACD-AE6F-A72F15A8B59A}" type="parTrans" cxnId="{B87CBCF7-2787-43F4-81EA-D6BB8D7644BC}">
      <dgm:prSet/>
      <dgm:spPr/>
      <dgm:t>
        <a:bodyPr/>
        <a:lstStyle/>
        <a:p>
          <a:endParaRPr lang="en-CA" sz="1400"/>
        </a:p>
      </dgm:t>
    </dgm:pt>
    <dgm:pt modelId="{ECD080FA-4ED7-4E42-8092-7543F1CFD3DB}" type="sibTrans" cxnId="{B87CBCF7-2787-43F4-81EA-D6BB8D7644BC}">
      <dgm:prSet/>
      <dgm:spPr/>
      <dgm:t>
        <a:bodyPr/>
        <a:lstStyle/>
        <a:p>
          <a:endParaRPr lang="en-CA" sz="1400"/>
        </a:p>
      </dgm:t>
    </dgm:pt>
    <dgm:pt modelId="{62023BCF-566F-41F6-A8F2-8A1EFEAE22F3}">
      <dgm:prSet phldrT="[Text]" custT="1"/>
      <dgm:spPr/>
      <dgm:t>
        <a:bodyPr/>
        <a:lstStyle/>
        <a:p>
          <a:r>
            <a:rPr lang="es-MX" sz="1400" b="0" dirty="0" smtClean="0"/>
            <a:t>Amplia el término de explotación de la obra a sus herederos a 50 años después de la muerte del autor.</a:t>
          </a:r>
          <a:endParaRPr lang="en-CA" sz="1400" b="0" dirty="0"/>
        </a:p>
      </dgm:t>
    </dgm:pt>
    <dgm:pt modelId="{C057739A-E7C0-4FE8-9C86-DADE6456AC33}" type="parTrans" cxnId="{82BD806E-6DD4-4636-B0F9-EDF1C9B2E1F5}">
      <dgm:prSet/>
      <dgm:spPr/>
      <dgm:t>
        <a:bodyPr/>
        <a:lstStyle/>
        <a:p>
          <a:endParaRPr lang="en-CA" sz="1400"/>
        </a:p>
      </dgm:t>
    </dgm:pt>
    <dgm:pt modelId="{C2ABBF68-D7B6-4DD0-B5C8-537F43100FCB}" type="sibTrans" cxnId="{82BD806E-6DD4-4636-B0F9-EDF1C9B2E1F5}">
      <dgm:prSet/>
      <dgm:spPr/>
      <dgm:t>
        <a:bodyPr/>
        <a:lstStyle/>
        <a:p>
          <a:endParaRPr lang="en-CA" sz="1400"/>
        </a:p>
      </dgm:t>
    </dgm:pt>
    <dgm:pt modelId="{FC2F9C6F-751E-45C8-8209-CF9D6FDA26B1}">
      <dgm:prSet phldrT="[Text]" custT="1"/>
      <dgm:spPr/>
      <dgm:t>
        <a:bodyPr/>
        <a:lstStyle/>
        <a:p>
          <a:r>
            <a:rPr lang="es-MX" sz="1400" b="0" dirty="0" smtClean="0"/>
            <a:t>Ley Federal del Derecho de Autor -</a:t>
          </a:r>
          <a:r>
            <a:rPr lang="es-MX" sz="1400" b="1" dirty="0" smtClean="0"/>
            <a:t>1963</a:t>
          </a:r>
          <a:endParaRPr lang="en-CA" sz="1400" b="1" dirty="0"/>
        </a:p>
      </dgm:t>
    </dgm:pt>
    <dgm:pt modelId="{DAC9E6BF-28EC-4F8D-B819-DDD19B2AE900}" type="parTrans" cxnId="{0D8DC0C4-9B00-49FF-8FD2-20C50E5CC8CD}">
      <dgm:prSet/>
      <dgm:spPr/>
      <dgm:t>
        <a:bodyPr/>
        <a:lstStyle/>
        <a:p>
          <a:endParaRPr lang="en-CA" sz="1400"/>
        </a:p>
      </dgm:t>
    </dgm:pt>
    <dgm:pt modelId="{5E91585C-4D8E-485A-8096-1D6387CEACAF}" type="sibTrans" cxnId="{0D8DC0C4-9B00-49FF-8FD2-20C50E5CC8CD}">
      <dgm:prSet/>
      <dgm:spPr/>
      <dgm:t>
        <a:bodyPr/>
        <a:lstStyle/>
        <a:p>
          <a:endParaRPr lang="en-CA" sz="1400"/>
        </a:p>
      </dgm:t>
    </dgm:pt>
    <dgm:pt modelId="{C929F3D6-F4C2-434D-AA8E-6AA506E00FAD}">
      <dgm:prSet phldrT="[Text]" custT="1"/>
      <dgm:spPr/>
      <dgm:t>
        <a:bodyPr/>
        <a:lstStyle/>
        <a:p>
          <a:r>
            <a:rPr lang="es-MX" sz="1400" b="0" dirty="0" smtClean="0"/>
            <a:t>En esta se reconoce los derecho patrimoniales y de oposición, así como aumenta el término de término de explotación de la obra a sus herederos a 100 años después de la muerte del autor.</a:t>
          </a:r>
          <a:endParaRPr lang="en-CA" sz="1400" b="0" dirty="0"/>
        </a:p>
      </dgm:t>
    </dgm:pt>
    <dgm:pt modelId="{A4C59EB4-AA0C-462F-9038-FDBBC6E7808B}" type="parTrans" cxnId="{F22C48ED-1BCF-47D5-8ACD-F9A3FB74D97F}">
      <dgm:prSet/>
      <dgm:spPr/>
      <dgm:t>
        <a:bodyPr/>
        <a:lstStyle/>
        <a:p>
          <a:endParaRPr lang="en-CA" sz="1400"/>
        </a:p>
      </dgm:t>
    </dgm:pt>
    <dgm:pt modelId="{BB45B92A-CEE7-4D06-A385-446784AB123C}" type="sibTrans" cxnId="{F22C48ED-1BCF-47D5-8ACD-F9A3FB74D97F}">
      <dgm:prSet/>
      <dgm:spPr/>
      <dgm:t>
        <a:bodyPr/>
        <a:lstStyle/>
        <a:p>
          <a:endParaRPr lang="en-CA" sz="1400"/>
        </a:p>
      </dgm:t>
    </dgm:pt>
    <dgm:pt modelId="{1185930C-33D1-4CFD-97B7-7A30EA458A55}">
      <dgm:prSet phldrT="[Text]" custT="1"/>
      <dgm:spPr/>
      <dgm:t>
        <a:bodyPr/>
        <a:lstStyle/>
        <a:p>
          <a:r>
            <a:rPr lang="es-MX" sz="1400" dirty="0" smtClean="0"/>
            <a:t>Decreto sobre la Propiedad Intelectual-</a:t>
          </a:r>
          <a:r>
            <a:rPr lang="es-MX" sz="1400" b="1" dirty="0" smtClean="0"/>
            <a:t>1843</a:t>
          </a:r>
          <a:endParaRPr lang="en-CA" sz="1400" b="1" dirty="0"/>
        </a:p>
      </dgm:t>
    </dgm:pt>
    <dgm:pt modelId="{360419A5-2480-4BED-BA04-0C0394A694DD}" type="sibTrans" cxnId="{1B908A28-3BAF-479C-A7EE-A4E1110337F4}">
      <dgm:prSet/>
      <dgm:spPr/>
      <dgm:t>
        <a:bodyPr/>
        <a:lstStyle/>
        <a:p>
          <a:endParaRPr lang="en-CA" sz="1400"/>
        </a:p>
      </dgm:t>
    </dgm:pt>
    <dgm:pt modelId="{E33CC163-4458-49FA-9A98-CCFA033A428A}" type="parTrans" cxnId="{1B908A28-3BAF-479C-A7EE-A4E1110337F4}">
      <dgm:prSet/>
      <dgm:spPr/>
      <dgm:t>
        <a:bodyPr/>
        <a:lstStyle/>
        <a:p>
          <a:endParaRPr lang="en-CA" sz="1400"/>
        </a:p>
      </dgm:t>
    </dgm:pt>
    <dgm:pt modelId="{4AECED11-9B3C-4FF1-82AD-7E3B2EACB6BF}" type="pres">
      <dgm:prSet presAssocID="{F216B649-3765-43D9-A60C-BED91CE3B7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9AABE0D7-EFD9-4534-AF77-044A99AA1889}" type="pres">
      <dgm:prSet presAssocID="{FC2F9C6F-751E-45C8-8209-CF9D6FDA26B1}" presName="boxAndChildren" presStyleCnt="0"/>
      <dgm:spPr/>
    </dgm:pt>
    <dgm:pt modelId="{8EFFB6AA-066F-402E-9B62-BC0927D413A8}" type="pres">
      <dgm:prSet presAssocID="{FC2F9C6F-751E-45C8-8209-CF9D6FDA26B1}" presName="parentTextBox" presStyleLbl="node1" presStyleIdx="0" presStyleCnt="5"/>
      <dgm:spPr/>
      <dgm:t>
        <a:bodyPr/>
        <a:lstStyle/>
        <a:p>
          <a:endParaRPr lang="en-CA"/>
        </a:p>
      </dgm:t>
    </dgm:pt>
    <dgm:pt modelId="{FE24FA7F-806E-49E5-B01D-C1B87A994637}" type="pres">
      <dgm:prSet presAssocID="{FC2F9C6F-751E-45C8-8209-CF9D6FDA26B1}" presName="entireBox" presStyleLbl="node1" presStyleIdx="0" presStyleCnt="5"/>
      <dgm:spPr/>
      <dgm:t>
        <a:bodyPr/>
        <a:lstStyle/>
        <a:p>
          <a:endParaRPr lang="en-CA"/>
        </a:p>
      </dgm:t>
    </dgm:pt>
    <dgm:pt modelId="{394C8EE8-7EC6-4F52-A139-E2DA8E3B396A}" type="pres">
      <dgm:prSet presAssocID="{FC2F9C6F-751E-45C8-8209-CF9D6FDA26B1}" presName="descendantBox" presStyleCnt="0"/>
      <dgm:spPr/>
    </dgm:pt>
    <dgm:pt modelId="{5D844713-7D15-4735-89BF-6F54D0CE0D01}" type="pres">
      <dgm:prSet presAssocID="{C929F3D6-F4C2-434D-AA8E-6AA506E00FAD}" presName="childTextBox" presStyleLbl="fgAccFollowNode1" presStyleIdx="0" presStyleCnt="5" custScaleY="15120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8555401-39FB-4F68-8C3C-3A747BD764F6}" type="pres">
      <dgm:prSet presAssocID="{ECD080FA-4ED7-4E42-8092-7543F1CFD3DB}" presName="sp" presStyleCnt="0"/>
      <dgm:spPr/>
    </dgm:pt>
    <dgm:pt modelId="{635A60BB-F491-4B4A-B2A2-DA1E563C861F}" type="pres">
      <dgm:prSet presAssocID="{2D036D6A-B329-43E5-AF35-69987DF7F645}" presName="arrowAndChildren" presStyleCnt="0"/>
      <dgm:spPr/>
    </dgm:pt>
    <dgm:pt modelId="{59AD1BBF-7263-4230-8E1D-0F5E8B642626}" type="pres">
      <dgm:prSet presAssocID="{2D036D6A-B329-43E5-AF35-69987DF7F645}" presName="parentTextArrow" presStyleLbl="node1" presStyleIdx="0" presStyleCnt="5"/>
      <dgm:spPr/>
      <dgm:t>
        <a:bodyPr/>
        <a:lstStyle/>
        <a:p>
          <a:endParaRPr lang="en-CA"/>
        </a:p>
      </dgm:t>
    </dgm:pt>
    <dgm:pt modelId="{905E2606-9BD8-4416-AE02-AC2DDD175C3E}" type="pres">
      <dgm:prSet presAssocID="{2D036D6A-B329-43E5-AF35-69987DF7F645}" presName="arrow" presStyleLbl="node1" presStyleIdx="1" presStyleCnt="5"/>
      <dgm:spPr/>
      <dgm:t>
        <a:bodyPr/>
        <a:lstStyle/>
        <a:p>
          <a:endParaRPr lang="en-CA"/>
        </a:p>
      </dgm:t>
    </dgm:pt>
    <dgm:pt modelId="{72B1551B-2CD6-4320-B4A9-9BD122A20C68}" type="pres">
      <dgm:prSet presAssocID="{2D036D6A-B329-43E5-AF35-69987DF7F645}" presName="descendantArrow" presStyleCnt="0"/>
      <dgm:spPr/>
    </dgm:pt>
    <dgm:pt modelId="{169F617E-4004-468E-8941-9B309C241464}" type="pres">
      <dgm:prSet presAssocID="{62023BCF-566F-41F6-A8F2-8A1EFEAE22F3}" presName="childTextArrow" presStyleLbl="f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A143E07-6BC1-4AC9-9B01-FF7FB34F6361}" type="pres">
      <dgm:prSet presAssocID="{D2F425BF-8256-48D3-B7D4-92FB39824A0D}" presName="sp" presStyleCnt="0"/>
      <dgm:spPr/>
    </dgm:pt>
    <dgm:pt modelId="{47BA31A5-28B8-4A25-B3BC-3C1F16291FA3}" type="pres">
      <dgm:prSet presAssocID="{9A46B845-E466-4422-ABA0-F279E5839212}" presName="arrowAndChildren" presStyleCnt="0"/>
      <dgm:spPr/>
    </dgm:pt>
    <dgm:pt modelId="{17EB9DB4-74D3-4B0A-9CBF-CD274ED89679}" type="pres">
      <dgm:prSet presAssocID="{9A46B845-E466-4422-ABA0-F279E5839212}" presName="parentTextArrow" presStyleLbl="node1" presStyleIdx="1" presStyleCnt="5"/>
      <dgm:spPr/>
      <dgm:t>
        <a:bodyPr/>
        <a:lstStyle/>
        <a:p>
          <a:endParaRPr lang="en-CA"/>
        </a:p>
      </dgm:t>
    </dgm:pt>
    <dgm:pt modelId="{00C3024F-978C-43D9-B4CD-47D7A619A8CE}" type="pres">
      <dgm:prSet presAssocID="{9A46B845-E466-4422-ABA0-F279E5839212}" presName="arrow" presStyleLbl="node1" presStyleIdx="2" presStyleCnt="5"/>
      <dgm:spPr/>
      <dgm:t>
        <a:bodyPr/>
        <a:lstStyle/>
        <a:p>
          <a:endParaRPr lang="en-CA"/>
        </a:p>
      </dgm:t>
    </dgm:pt>
    <dgm:pt modelId="{E336EF33-B394-4D34-84A5-FE34F70ED822}" type="pres">
      <dgm:prSet presAssocID="{9A46B845-E466-4422-ABA0-F279E5839212}" presName="descendantArrow" presStyleCnt="0"/>
      <dgm:spPr/>
    </dgm:pt>
    <dgm:pt modelId="{8D18DC02-B694-4161-9074-59028E54BAD8}" type="pres">
      <dgm:prSet presAssocID="{82EE4316-AB5C-411A-BEFE-F4AF5B951E71}" presName="childTextArrow" presStyleLbl="f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1FD2C4C-82DE-49F4-BE77-6119BBE35DA4}" type="pres">
      <dgm:prSet presAssocID="{5F24029E-FD64-4ABB-90B4-7B20D3CC8DF8}" presName="sp" presStyleCnt="0"/>
      <dgm:spPr/>
    </dgm:pt>
    <dgm:pt modelId="{B950267B-B325-491C-87B0-75C270558AB7}" type="pres">
      <dgm:prSet presAssocID="{BD7C84BF-454F-4C74-9BEC-F714E0FF8FF8}" presName="arrowAndChildren" presStyleCnt="0"/>
      <dgm:spPr/>
    </dgm:pt>
    <dgm:pt modelId="{C27D91FC-6599-477D-9C72-1D07473B31E0}" type="pres">
      <dgm:prSet presAssocID="{BD7C84BF-454F-4C74-9BEC-F714E0FF8FF8}" presName="parentTextArrow" presStyleLbl="node1" presStyleIdx="2" presStyleCnt="5"/>
      <dgm:spPr/>
      <dgm:t>
        <a:bodyPr/>
        <a:lstStyle/>
        <a:p>
          <a:endParaRPr lang="en-CA"/>
        </a:p>
      </dgm:t>
    </dgm:pt>
    <dgm:pt modelId="{252F557B-98A4-401A-9771-687483223805}" type="pres">
      <dgm:prSet presAssocID="{BD7C84BF-454F-4C74-9BEC-F714E0FF8FF8}" presName="arrow" presStyleLbl="node1" presStyleIdx="3" presStyleCnt="5"/>
      <dgm:spPr/>
      <dgm:t>
        <a:bodyPr/>
        <a:lstStyle/>
        <a:p>
          <a:endParaRPr lang="en-CA"/>
        </a:p>
      </dgm:t>
    </dgm:pt>
    <dgm:pt modelId="{78D09DFA-1AE3-44D7-8DE1-1E2E9FCF255A}" type="pres">
      <dgm:prSet presAssocID="{BD7C84BF-454F-4C74-9BEC-F714E0FF8FF8}" presName="descendantArrow" presStyleCnt="0"/>
      <dgm:spPr/>
    </dgm:pt>
    <dgm:pt modelId="{53D3AC36-E1EA-4CF1-A09A-5FCA7C6863A9}" type="pres">
      <dgm:prSet presAssocID="{DD93C234-47FF-477F-BE6A-08C941E3F584}" presName="childTextArrow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7A43753-DF95-49A1-9270-1602BF7A1A5D}" type="pres">
      <dgm:prSet presAssocID="{360419A5-2480-4BED-BA04-0C0394A694DD}" presName="sp" presStyleCnt="0"/>
      <dgm:spPr/>
    </dgm:pt>
    <dgm:pt modelId="{999184E2-0AC7-4A1F-A4D0-4456FEB8DA61}" type="pres">
      <dgm:prSet presAssocID="{1185930C-33D1-4CFD-97B7-7A30EA458A55}" presName="arrowAndChildren" presStyleCnt="0"/>
      <dgm:spPr/>
    </dgm:pt>
    <dgm:pt modelId="{F4F75A53-9A66-41C7-AF70-681F7D39A806}" type="pres">
      <dgm:prSet presAssocID="{1185930C-33D1-4CFD-97B7-7A30EA458A55}" presName="parentTextArrow" presStyleLbl="node1" presStyleIdx="3" presStyleCnt="5"/>
      <dgm:spPr/>
      <dgm:t>
        <a:bodyPr/>
        <a:lstStyle/>
        <a:p>
          <a:endParaRPr lang="en-CA"/>
        </a:p>
      </dgm:t>
    </dgm:pt>
    <dgm:pt modelId="{5BA0E38A-954B-4E54-A7D5-C195DB5B0E41}" type="pres">
      <dgm:prSet presAssocID="{1185930C-33D1-4CFD-97B7-7A30EA458A55}" presName="arrow" presStyleLbl="node1" presStyleIdx="4" presStyleCnt="5"/>
      <dgm:spPr/>
      <dgm:t>
        <a:bodyPr/>
        <a:lstStyle/>
        <a:p>
          <a:endParaRPr lang="en-CA"/>
        </a:p>
      </dgm:t>
    </dgm:pt>
    <dgm:pt modelId="{9DDF76EF-6DD7-41BF-9364-B13902A98B9E}" type="pres">
      <dgm:prSet presAssocID="{1185930C-33D1-4CFD-97B7-7A30EA458A55}" presName="descendantArrow" presStyleCnt="0"/>
      <dgm:spPr/>
    </dgm:pt>
    <dgm:pt modelId="{F79D3ACB-19FF-400A-9F6E-925BC41E9F32}" type="pres">
      <dgm:prSet presAssocID="{AA77F4E0-2129-4251-99AB-B824A6FEAEA2}" presName="childTextArrow" presStyleLbl="f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9431B639-F3A6-4AC7-9880-74DA20350065}" type="presOf" srcId="{FC2F9C6F-751E-45C8-8209-CF9D6FDA26B1}" destId="{8EFFB6AA-066F-402E-9B62-BC0927D413A8}" srcOrd="0" destOrd="0" presId="urn:microsoft.com/office/officeart/2005/8/layout/process4"/>
    <dgm:cxn modelId="{77BD8130-BD39-4BA9-97AE-A39F77DE0ABD}" type="presOf" srcId="{BD7C84BF-454F-4C74-9BEC-F714E0FF8FF8}" destId="{C27D91FC-6599-477D-9C72-1D07473B31E0}" srcOrd="0" destOrd="0" presId="urn:microsoft.com/office/officeart/2005/8/layout/process4"/>
    <dgm:cxn modelId="{5678ED9C-8FCE-4223-8CA9-D690C7860088}" type="presOf" srcId="{AA77F4E0-2129-4251-99AB-B824A6FEAEA2}" destId="{F79D3ACB-19FF-400A-9F6E-925BC41E9F32}" srcOrd="0" destOrd="0" presId="urn:microsoft.com/office/officeart/2005/8/layout/process4"/>
    <dgm:cxn modelId="{5098935B-5A3D-4F55-817F-66D128109E56}" srcId="{F216B649-3765-43D9-A60C-BED91CE3B7DE}" destId="{BD7C84BF-454F-4C74-9BEC-F714E0FF8FF8}" srcOrd="1" destOrd="0" parTransId="{6CA78573-2DBB-4B03-8DD4-F0BDBC807532}" sibTransId="{5F24029E-FD64-4ABB-90B4-7B20D3CC8DF8}"/>
    <dgm:cxn modelId="{3E919A4F-12B6-4E56-B765-A25715E015E1}" type="presOf" srcId="{82EE4316-AB5C-411A-BEFE-F4AF5B951E71}" destId="{8D18DC02-B694-4161-9074-59028E54BAD8}" srcOrd="0" destOrd="0" presId="urn:microsoft.com/office/officeart/2005/8/layout/process4"/>
    <dgm:cxn modelId="{66AC8857-D748-458E-B72E-B27DAB275E6F}" type="presOf" srcId="{2D036D6A-B329-43E5-AF35-69987DF7F645}" destId="{59AD1BBF-7263-4230-8E1D-0F5E8B642626}" srcOrd="0" destOrd="0" presId="urn:microsoft.com/office/officeart/2005/8/layout/process4"/>
    <dgm:cxn modelId="{82BD806E-6DD4-4636-B0F9-EDF1C9B2E1F5}" srcId="{2D036D6A-B329-43E5-AF35-69987DF7F645}" destId="{62023BCF-566F-41F6-A8F2-8A1EFEAE22F3}" srcOrd="0" destOrd="0" parTransId="{C057739A-E7C0-4FE8-9C86-DADE6456AC33}" sibTransId="{C2ABBF68-D7B6-4DD0-B5C8-537F43100FCB}"/>
    <dgm:cxn modelId="{955B07AE-82B4-4C22-87C9-BA39F3DE5F3D}" type="presOf" srcId="{1185930C-33D1-4CFD-97B7-7A30EA458A55}" destId="{5BA0E38A-954B-4E54-A7D5-C195DB5B0E41}" srcOrd="1" destOrd="0" presId="urn:microsoft.com/office/officeart/2005/8/layout/process4"/>
    <dgm:cxn modelId="{1B908A28-3BAF-479C-A7EE-A4E1110337F4}" srcId="{F216B649-3765-43D9-A60C-BED91CE3B7DE}" destId="{1185930C-33D1-4CFD-97B7-7A30EA458A55}" srcOrd="0" destOrd="0" parTransId="{E33CC163-4458-49FA-9A98-CCFA033A428A}" sibTransId="{360419A5-2480-4BED-BA04-0C0394A694DD}"/>
    <dgm:cxn modelId="{CB33CF8C-0B59-43A1-A6A8-346AAD8E2A57}" type="presOf" srcId="{9A46B845-E466-4422-ABA0-F279E5839212}" destId="{00C3024F-978C-43D9-B4CD-47D7A619A8CE}" srcOrd="1" destOrd="0" presId="urn:microsoft.com/office/officeart/2005/8/layout/process4"/>
    <dgm:cxn modelId="{3B3525F9-AF01-482B-8690-1F63162F3A3C}" type="presOf" srcId="{2D036D6A-B329-43E5-AF35-69987DF7F645}" destId="{905E2606-9BD8-4416-AE02-AC2DDD175C3E}" srcOrd="1" destOrd="0" presId="urn:microsoft.com/office/officeart/2005/8/layout/process4"/>
    <dgm:cxn modelId="{AF678CA1-A4D5-4FBA-A075-B71826486030}" srcId="{BD7C84BF-454F-4C74-9BEC-F714E0FF8FF8}" destId="{DD93C234-47FF-477F-BE6A-08C941E3F584}" srcOrd="0" destOrd="0" parTransId="{51CDA30C-366C-4C50-BB3B-5E9A28025BA9}" sibTransId="{BCA8D4C5-8CAA-4B33-AB8C-C07AD88FD4BF}"/>
    <dgm:cxn modelId="{9E94CB99-EACA-43F1-B7B5-6F15B7DB6145}" type="presOf" srcId="{FC2F9C6F-751E-45C8-8209-CF9D6FDA26B1}" destId="{FE24FA7F-806E-49E5-B01D-C1B87A994637}" srcOrd="1" destOrd="0" presId="urn:microsoft.com/office/officeart/2005/8/layout/process4"/>
    <dgm:cxn modelId="{B4345037-51E7-4E54-8475-28197834F0E5}" type="presOf" srcId="{DD93C234-47FF-477F-BE6A-08C941E3F584}" destId="{53D3AC36-E1EA-4CF1-A09A-5FCA7C6863A9}" srcOrd="0" destOrd="0" presId="urn:microsoft.com/office/officeart/2005/8/layout/process4"/>
    <dgm:cxn modelId="{F22C48ED-1BCF-47D5-8ACD-F9A3FB74D97F}" srcId="{FC2F9C6F-751E-45C8-8209-CF9D6FDA26B1}" destId="{C929F3D6-F4C2-434D-AA8E-6AA506E00FAD}" srcOrd="0" destOrd="0" parTransId="{A4C59EB4-AA0C-462F-9038-FDBBC6E7808B}" sibTransId="{BB45B92A-CEE7-4D06-A385-446784AB123C}"/>
    <dgm:cxn modelId="{DFBD66BA-0971-4C41-8E36-9D09B432B85E}" type="presOf" srcId="{BD7C84BF-454F-4C74-9BEC-F714E0FF8FF8}" destId="{252F557B-98A4-401A-9771-687483223805}" srcOrd="1" destOrd="0" presId="urn:microsoft.com/office/officeart/2005/8/layout/process4"/>
    <dgm:cxn modelId="{0D8DC0C4-9B00-49FF-8FD2-20C50E5CC8CD}" srcId="{F216B649-3765-43D9-A60C-BED91CE3B7DE}" destId="{FC2F9C6F-751E-45C8-8209-CF9D6FDA26B1}" srcOrd="4" destOrd="0" parTransId="{DAC9E6BF-28EC-4F8D-B819-DDD19B2AE900}" sibTransId="{5E91585C-4D8E-485A-8096-1D6387CEACAF}"/>
    <dgm:cxn modelId="{853AF170-6AB0-4880-A44D-139FF2B7B054}" type="presOf" srcId="{62023BCF-566F-41F6-A8F2-8A1EFEAE22F3}" destId="{169F617E-4004-468E-8941-9B309C241464}" srcOrd="0" destOrd="0" presId="urn:microsoft.com/office/officeart/2005/8/layout/process4"/>
    <dgm:cxn modelId="{0C92D10A-24B9-47FF-8BF9-53351743327F}" srcId="{9A46B845-E466-4422-ABA0-F279E5839212}" destId="{82EE4316-AB5C-411A-BEFE-F4AF5B951E71}" srcOrd="0" destOrd="0" parTransId="{A389714B-881A-49A9-8B53-EA33896946DD}" sibTransId="{2E0DA30A-60F1-4EDD-A67E-703BCEC12017}"/>
    <dgm:cxn modelId="{479A5C72-E8EE-4E19-88E1-315C4AFFB801}" srcId="{F216B649-3765-43D9-A60C-BED91CE3B7DE}" destId="{9A46B845-E466-4422-ABA0-F279E5839212}" srcOrd="2" destOrd="0" parTransId="{72153909-B9D1-4B0E-B470-7A2AFD2C7547}" sibTransId="{D2F425BF-8256-48D3-B7D4-92FB39824A0D}"/>
    <dgm:cxn modelId="{9A62CBD1-3F63-40FB-8422-AEADC0453EED}" type="presOf" srcId="{9A46B845-E466-4422-ABA0-F279E5839212}" destId="{17EB9DB4-74D3-4B0A-9CBF-CD274ED89679}" srcOrd="0" destOrd="0" presId="urn:microsoft.com/office/officeart/2005/8/layout/process4"/>
    <dgm:cxn modelId="{F3504DA5-D060-4B04-AB6A-09763FD6E8C5}" type="presOf" srcId="{F216B649-3765-43D9-A60C-BED91CE3B7DE}" destId="{4AECED11-9B3C-4FF1-82AD-7E3B2EACB6BF}" srcOrd="0" destOrd="0" presId="urn:microsoft.com/office/officeart/2005/8/layout/process4"/>
    <dgm:cxn modelId="{B87CBCF7-2787-43F4-81EA-D6BB8D7644BC}" srcId="{F216B649-3765-43D9-A60C-BED91CE3B7DE}" destId="{2D036D6A-B329-43E5-AF35-69987DF7F645}" srcOrd="3" destOrd="0" parTransId="{489C2E62-1277-4ACD-AE6F-A72F15A8B59A}" sibTransId="{ECD080FA-4ED7-4E42-8092-7543F1CFD3DB}"/>
    <dgm:cxn modelId="{D07C975E-D25E-4970-8968-70C0D33ABDFE}" type="presOf" srcId="{C929F3D6-F4C2-434D-AA8E-6AA506E00FAD}" destId="{5D844713-7D15-4735-89BF-6F54D0CE0D01}" srcOrd="0" destOrd="0" presId="urn:microsoft.com/office/officeart/2005/8/layout/process4"/>
    <dgm:cxn modelId="{74BEDA53-5D7E-49CA-8E93-82678E481508}" srcId="{1185930C-33D1-4CFD-97B7-7A30EA458A55}" destId="{AA77F4E0-2129-4251-99AB-B824A6FEAEA2}" srcOrd="0" destOrd="0" parTransId="{193E91BF-63FD-4BB5-9D62-23E695C95A1E}" sibTransId="{ECAD2270-2494-4B95-8BB5-944DD73C182A}"/>
    <dgm:cxn modelId="{32FCEAC5-9CB5-4BA9-8B2C-06D0B53DA304}" type="presOf" srcId="{1185930C-33D1-4CFD-97B7-7A30EA458A55}" destId="{F4F75A53-9A66-41C7-AF70-681F7D39A806}" srcOrd="0" destOrd="0" presId="urn:microsoft.com/office/officeart/2005/8/layout/process4"/>
    <dgm:cxn modelId="{6ACB6A4A-A463-4B4C-8240-910D4CA94E53}" type="presParOf" srcId="{4AECED11-9B3C-4FF1-82AD-7E3B2EACB6BF}" destId="{9AABE0D7-EFD9-4534-AF77-044A99AA1889}" srcOrd="0" destOrd="0" presId="urn:microsoft.com/office/officeart/2005/8/layout/process4"/>
    <dgm:cxn modelId="{47A185FC-C8FE-439B-AC4E-8957683197F5}" type="presParOf" srcId="{9AABE0D7-EFD9-4534-AF77-044A99AA1889}" destId="{8EFFB6AA-066F-402E-9B62-BC0927D413A8}" srcOrd="0" destOrd="0" presId="urn:microsoft.com/office/officeart/2005/8/layout/process4"/>
    <dgm:cxn modelId="{585CC60D-957B-476E-850D-DFF9BA502F75}" type="presParOf" srcId="{9AABE0D7-EFD9-4534-AF77-044A99AA1889}" destId="{FE24FA7F-806E-49E5-B01D-C1B87A994637}" srcOrd="1" destOrd="0" presId="urn:microsoft.com/office/officeart/2005/8/layout/process4"/>
    <dgm:cxn modelId="{B3C149C3-1B2D-43D4-8C85-7E1C9E1E721D}" type="presParOf" srcId="{9AABE0D7-EFD9-4534-AF77-044A99AA1889}" destId="{394C8EE8-7EC6-4F52-A139-E2DA8E3B396A}" srcOrd="2" destOrd="0" presId="urn:microsoft.com/office/officeart/2005/8/layout/process4"/>
    <dgm:cxn modelId="{7315DAE0-5576-46CA-BFF4-DDF75B2366FB}" type="presParOf" srcId="{394C8EE8-7EC6-4F52-A139-E2DA8E3B396A}" destId="{5D844713-7D15-4735-89BF-6F54D0CE0D01}" srcOrd="0" destOrd="0" presId="urn:microsoft.com/office/officeart/2005/8/layout/process4"/>
    <dgm:cxn modelId="{6F849A3A-771D-4F66-A3FF-9C081AFF06CF}" type="presParOf" srcId="{4AECED11-9B3C-4FF1-82AD-7E3B2EACB6BF}" destId="{F8555401-39FB-4F68-8C3C-3A747BD764F6}" srcOrd="1" destOrd="0" presId="urn:microsoft.com/office/officeart/2005/8/layout/process4"/>
    <dgm:cxn modelId="{F26551B3-4F68-4144-AE38-A691C83676ED}" type="presParOf" srcId="{4AECED11-9B3C-4FF1-82AD-7E3B2EACB6BF}" destId="{635A60BB-F491-4B4A-B2A2-DA1E563C861F}" srcOrd="2" destOrd="0" presId="urn:microsoft.com/office/officeart/2005/8/layout/process4"/>
    <dgm:cxn modelId="{123266A5-D73F-48BE-B77E-B17E13215844}" type="presParOf" srcId="{635A60BB-F491-4B4A-B2A2-DA1E563C861F}" destId="{59AD1BBF-7263-4230-8E1D-0F5E8B642626}" srcOrd="0" destOrd="0" presId="urn:microsoft.com/office/officeart/2005/8/layout/process4"/>
    <dgm:cxn modelId="{E7971084-56D6-4522-A299-A5945E6094C8}" type="presParOf" srcId="{635A60BB-F491-4B4A-B2A2-DA1E563C861F}" destId="{905E2606-9BD8-4416-AE02-AC2DDD175C3E}" srcOrd="1" destOrd="0" presId="urn:microsoft.com/office/officeart/2005/8/layout/process4"/>
    <dgm:cxn modelId="{952443D7-CFA6-415A-A507-9906CE5F9206}" type="presParOf" srcId="{635A60BB-F491-4B4A-B2A2-DA1E563C861F}" destId="{72B1551B-2CD6-4320-B4A9-9BD122A20C68}" srcOrd="2" destOrd="0" presId="urn:microsoft.com/office/officeart/2005/8/layout/process4"/>
    <dgm:cxn modelId="{C7453628-088E-4C53-8EF7-9BE151E7DD99}" type="presParOf" srcId="{72B1551B-2CD6-4320-B4A9-9BD122A20C68}" destId="{169F617E-4004-468E-8941-9B309C241464}" srcOrd="0" destOrd="0" presId="urn:microsoft.com/office/officeart/2005/8/layout/process4"/>
    <dgm:cxn modelId="{EDC1D122-EA1C-4246-A363-EE9603E1FF00}" type="presParOf" srcId="{4AECED11-9B3C-4FF1-82AD-7E3B2EACB6BF}" destId="{BA143E07-6BC1-4AC9-9B01-FF7FB34F6361}" srcOrd="3" destOrd="0" presId="urn:microsoft.com/office/officeart/2005/8/layout/process4"/>
    <dgm:cxn modelId="{D8518A15-5344-4BD9-B134-DE72B1A6BB84}" type="presParOf" srcId="{4AECED11-9B3C-4FF1-82AD-7E3B2EACB6BF}" destId="{47BA31A5-28B8-4A25-B3BC-3C1F16291FA3}" srcOrd="4" destOrd="0" presId="urn:microsoft.com/office/officeart/2005/8/layout/process4"/>
    <dgm:cxn modelId="{56EFF791-6F34-4910-83B8-F4DC54EA0B37}" type="presParOf" srcId="{47BA31A5-28B8-4A25-B3BC-3C1F16291FA3}" destId="{17EB9DB4-74D3-4B0A-9CBF-CD274ED89679}" srcOrd="0" destOrd="0" presId="urn:microsoft.com/office/officeart/2005/8/layout/process4"/>
    <dgm:cxn modelId="{EE46804E-AA9D-4B6E-A30F-56463D3FD5B7}" type="presParOf" srcId="{47BA31A5-28B8-4A25-B3BC-3C1F16291FA3}" destId="{00C3024F-978C-43D9-B4CD-47D7A619A8CE}" srcOrd="1" destOrd="0" presId="urn:microsoft.com/office/officeart/2005/8/layout/process4"/>
    <dgm:cxn modelId="{D09DE149-BBA9-406A-A457-0477DEDE14DC}" type="presParOf" srcId="{47BA31A5-28B8-4A25-B3BC-3C1F16291FA3}" destId="{E336EF33-B394-4D34-84A5-FE34F70ED822}" srcOrd="2" destOrd="0" presId="urn:microsoft.com/office/officeart/2005/8/layout/process4"/>
    <dgm:cxn modelId="{A9A305D4-DCD8-4D9C-A1EC-EB5F45AEF5FC}" type="presParOf" srcId="{E336EF33-B394-4D34-84A5-FE34F70ED822}" destId="{8D18DC02-B694-4161-9074-59028E54BAD8}" srcOrd="0" destOrd="0" presId="urn:microsoft.com/office/officeart/2005/8/layout/process4"/>
    <dgm:cxn modelId="{A6EEF082-2D74-41B4-9857-F0E4B049074A}" type="presParOf" srcId="{4AECED11-9B3C-4FF1-82AD-7E3B2EACB6BF}" destId="{11FD2C4C-82DE-49F4-BE77-6119BBE35DA4}" srcOrd="5" destOrd="0" presId="urn:microsoft.com/office/officeart/2005/8/layout/process4"/>
    <dgm:cxn modelId="{BA1343EE-9F2E-4B06-88F1-BEDEA1B8008E}" type="presParOf" srcId="{4AECED11-9B3C-4FF1-82AD-7E3B2EACB6BF}" destId="{B950267B-B325-491C-87B0-75C270558AB7}" srcOrd="6" destOrd="0" presId="urn:microsoft.com/office/officeart/2005/8/layout/process4"/>
    <dgm:cxn modelId="{593F0DC5-5685-45C3-A4F3-172F87433FA4}" type="presParOf" srcId="{B950267B-B325-491C-87B0-75C270558AB7}" destId="{C27D91FC-6599-477D-9C72-1D07473B31E0}" srcOrd="0" destOrd="0" presId="urn:microsoft.com/office/officeart/2005/8/layout/process4"/>
    <dgm:cxn modelId="{120A80F9-C407-4683-B24C-79B382E6059B}" type="presParOf" srcId="{B950267B-B325-491C-87B0-75C270558AB7}" destId="{252F557B-98A4-401A-9771-687483223805}" srcOrd="1" destOrd="0" presId="urn:microsoft.com/office/officeart/2005/8/layout/process4"/>
    <dgm:cxn modelId="{529DF22D-816E-4ED5-AD0A-96690493D447}" type="presParOf" srcId="{B950267B-B325-491C-87B0-75C270558AB7}" destId="{78D09DFA-1AE3-44D7-8DE1-1E2E9FCF255A}" srcOrd="2" destOrd="0" presId="urn:microsoft.com/office/officeart/2005/8/layout/process4"/>
    <dgm:cxn modelId="{BAE6FC4E-7DE0-45A5-862D-46DC1106FE5E}" type="presParOf" srcId="{78D09DFA-1AE3-44D7-8DE1-1E2E9FCF255A}" destId="{53D3AC36-E1EA-4CF1-A09A-5FCA7C6863A9}" srcOrd="0" destOrd="0" presId="urn:microsoft.com/office/officeart/2005/8/layout/process4"/>
    <dgm:cxn modelId="{0BDC8889-1E94-4E6F-AA97-1B1C681CB298}" type="presParOf" srcId="{4AECED11-9B3C-4FF1-82AD-7E3B2EACB6BF}" destId="{67A43753-DF95-49A1-9270-1602BF7A1A5D}" srcOrd="7" destOrd="0" presId="urn:microsoft.com/office/officeart/2005/8/layout/process4"/>
    <dgm:cxn modelId="{5E388D51-B1DE-4985-A167-4E5D32927A44}" type="presParOf" srcId="{4AECED11-9B3C-4FF1-82AD-7E3B2EACB6BF}" destId="{999184E2-0AC7-4A1F-A4D0-4456FEB8DA61}" srcOrd="8" destOrd="0" presId="urn:microsoft.com/office/officeart/2005/8/layout/process4"/>
    <dgm:cxn modelId="{0B78F824-35ED-4897-B61A-AC41F38B7E1D}" type="presParOf" srcId="{999184E2-0AC7-4A1F-A4D0-4456FEB8DA61}" destId="{F4F75A53-9A66-41C7-AF70-681F7D39A806}" srcOrd="0" destOrd="0" presId="urn:microsoft.com/office/officeart/2005/8/layout/process4"/>
    <dgm:cxn modelId="{75171D28-184C-405B-B0BF-AFFA18F6AE7B}" type="presParOf" srcId="{999184E2-0AC7-4A1F-A4D0-4456FEB8DA61}" destId="{5BA0E38A-954B-4E54-A7D5-C195DB5B0E41}" srcOrd="1" destOrd="0" presId="urn:microsoft.com/office/officeart/2005/8/layout/process4"/>
    <dgm:cxn modelId="{06E36BE8-5712-4F34-B9AF-0274E88AD6B8}" type="presParOf" srcId="{999184E2-0AC7-4A1F-A4D0-4456FEB8DA61}" destId="{9DDF76EF-6DD7-41BF-9364-B13902A98B9E}" srcOrd="2" destOrd="0" presId="urn:microsoft.com/office/officeart/2005/8/layout/process4"/>
    <dgm:cxn modelId="{23713449-7A5F-4389-AE99-6858028D9BDC}" type="presParOf" srcId="{9DDF76EF-6DD7-41BF-9364-B13902A98B9E}" destId="{F79D3ACB-19FF-400A-9F6E-925BC41E9F3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16B649-3765-43D9-A60C-BED91CE3B7DE}" type="doc">
      <dgm:prSet loTypeId="urn:microsoft.com/office/officeart/2005/8/layout/hProcess1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CA"/>
        </a:p>
      </dgm:t>
    </dgm:pt>
    <dgm:pt modelId="{BD7C84BF-454F-4C74-9BEC-F714E0FF8FF8}">
      <dgm:prSet phldrT="[Text]" custT="1"/>
      <dgm:spPr/>
      <dgm:t>
        <a:bodyPr/>
        <a:lstStyle/>
        <a:p>
          <a:r>
            <a:rPr lang="es-MX" sz="2400" dirty="0" smtClean="0"/>
            <a:t>Código Civil de </a:t>
          </a:r>
          <a:r>
            <a:rPr lang="es-MX" sz="2400" b="1" dirty="0" smtClean="0"/>
            <a:t>1870 </a:t>
          </a:r>
          <a:r>
            <a:rPr lang="es-MX" sz="2400" b="0" dirty="0" smtClean="0"/>
            <a:t>y </a:t>
          </a:r>
          <a:r>
            <a:rPr lang="es-MX" sz="2400" b="1" dirty="0" smtClean="0"/>
            <a:t>1884</a:t>
          </a:r>
          <a:endParaRPr lang="en-CA" sz="2400" dirty="0"/>
        </a:p>
      </dgm:t>
    </dgm:pt>
    <dgm:pt modelId="{6CA78573-2DBB-4B03-8DD4-F0BDBC807532}" type="parTrans" cxnId="{5098935B-5A3D-4F55-817F-66D128109E56}">
      <dgm:prSet/>
      <dgm:spPr/>
      <dgm:t>
        <a:bodyPr/>
        <a:lstStyle/>
        <a:p>
          <a:endParaRPr lang="en-CA" sz="2400"/>
        </a:p>
      </dgm:t>
    </dgm:pt>
    <dgm:pt modelId="{5F24029E-FD64-4ABB-90B4-7B20D3CC8DF8}" type="sibTrans" cxnId="{5098935B-5A3D-4F55-817F-66D128109E56}">
      <dgm:prSet custT="1"/>
      <dgm:spPr/>
      <dgm:t>
        <a:bodyPr/>
        <a:lstStyle/>
        <a:p>
          <a:endParaRPr lang="en-CA" sz="2400"/>
        </a:p>
      </dgm:t>
    </dgm:pt>
    <dgm:pt modelId="{9A46B845-E466-4422-ABA0-F279E5839212}">
      <dgm:prSet phldrT="[Text]" custT="1"/>
      <dgm:spPr/>
      <dgm:t>
        <a:bodyPr/>
        <a:lstStyle/>
        <a:p>
          <a:r>
            <a:rPr lang="es-MX" sz="2400" dirty="0" smtClean="0"/>
            <a:t>Constitución Política de </a:t>
          </a:r>
          <a:r>
            <a:rPr lang="es-MX" sz="2400" b="1" dirty="0" smtClean="0"/>
            <a:t>1917</a:t>
          </a:r>
          <a:endParaRPr lang="en-CA" sz="2400" dirty="0"/>
        </a:p>
      </dgm:t>
    </dgm:pt>
    <dgm:pt modelId="{72153909-B9D1-4B0E-B470-7A2AFD2C7547}" type="parTrans" cxnId="{479A5C72-E8EE-4E19-88E1-315C4AFFB801}">
      <dgm:prSet/>
      <dgm:spPr/>
      <dgm:t>
        <a:bodyPr/>
        <a:lstStyle/>
        <a:p>
          <a:endParaRPr lang="en-CA" sz="2400"/>
        </a:p>
      </dgm:t>
    </dgm:pt>
    <dgm:pt modelId="{D2F425BF-8256-48D3-B7D4-92FB39824A0D}" type="sibTrans" cxnId="{479A5C72-E8EE-4E19-88E1-315C4AFFB801}">
      <dgm:prSet custT="1"/>
      <dgm:spPr/>
      <dgm:t>
        <a:bodyPr/>
        <a:lstStyle/>
        <a:p>
          <a:endParaRPr lang="en-CA" sz="2400"/>
        </a:p>
      </dgm:t>
    </dgm:pt>
    <dgm:pt modelId="{2D036D6A-B329-43E5-AF35-69987DF7F645}">
      <dgm:prSet phldrT="[Text]" custT="1"/>
      <dgm:spPr/>
      <dgm:t>
        <a:bodyPr/>
        <a:lstStyle/>
        <a:p>
          <a:r>
            <a:rPr lang="es-MX" sz="2400" dirty="0" smtClean="0"/>
            <a:t>Ley Federal sobre el Derecho de Autor              </a:t>
          </a:r>
          <a:r>
            <a:rPr lang="es-MX" sz="2400" b="1" dirty="0" smtClean="0"/>
            <a:t>1956</a:t>
          </a:r>
          <a:endParaRPr lang="en-CA" sz="2400" b="1" dirty="0"/>
        </a:p>
      </dgm:t>
    </dgm:pt>
    <dgm:pt modelId="{489C2E62-1277-4ACD-AE6F-A72F15A8B59A}" type="parTrans" cxnId="{B87CBCF7-2787-43F4-81EA-D6BB8D7644BC}">
      <dgm:prSet/>
      <dgm:spPr/>
      <dgm:t>
        <a:bodyPr/>
        <a:lstStyle/>
        <a:p>
          <a:endParaRPr lang="en-CA" sz="2400"/>
        </a:p>
      </dgm:t>
    </dgm:pt>
    <dgm:pt modelId="{ECD080FA-4ED7-4E42-8092-7543F1CFD3DB}" type="sibTrans" cxnId="{B87CBCF7-2787-43F4-81EA-D6BB8D7644BC}">
      <dgm:prSet custT="1"/>
      <dgm:spPr/>
      <dgm:t>
        <a:bodyPr/>
        <a:lstStyle/>
        <a:p>
          <a:endParaRPr lang="en-CA" sz="2400"/>
        </a:p>
      </dgm:t>
    </dgm:pt>
    <dgm:pt modelId="{FC2F9C6F-751E-45C8-8209-CF9D6FDA26B1}">
      <dgm:prSet phldrT="[Text]" custT="1"/>
      <dgm:spPr/>
      <dgm:t>
        <a:bodyPr/>
        <a:lstStyle/>
        <a:p>
          <a:r>
            <a:rPr lang="es-MX" sz="2400" b="0" dirty="0" smtClean="0"/>
            <a:t>Ley Federal del Derecho de Autor </a:t>
          </a:r>
          <a:r>
            <a:rPr lang="es-MX" sz="2400" b="1" dirty="0" smtClean="0"/>
            <a:t>1963</a:t>
          </a:r>
          <a:endParaRPr lang="en-CA" sz="2400" b="1" dirty="0"/>
        </a:p>
      </dgm:t>
    </dgm:pt>
    <dgm:pt modelId="{DAC9E6BF-28EC-4F8D-B819-DDD19B2AE900}" type="parTrans" cxnId="{0D8DC0C4-9B00-49FF-8FD2-20C50E5CC8CD}">
      <dgm:prSet/>
      <dgm:spPr/>
      <dgm:t>
        <a:bodyPr/>
        <a:lstStyle/>
        <a:p>
          <a:endParaRPr lang="en-CA" sz="2400"/>
        </a:p>
      </dgm:t>
    </dgm:pt>
    <dgm:pt modelId="{5E91585C-4D8E-485A-8096-1D6387CEACAF}" type="sibTrans" cxnId="{0D8DC0C4-9B00-49FF-8FD2-20C50E5CC8CD}">
      <dgm:prSet/>
      <dgm:spPr/>
      <dgm:t>
        <a:bodyPr/>
        <a:lstStyle/>
        <a:p>
          <a:endParaRPr lang="en-CA" sz="2400"/>
        </a:p>
      </dgm:t>
    </dgm:pt>
    <dgm:pt modelId="{1185930C-33D1-4CFD-97B7-7A30EA458A55}">
      <dgm:prSet phldrT="[Text]" custT="1"/>
      <dgm:spPr/>
      <dgm:t>
        <a:bodyPr/>
        <a:lstStyle/>
        <a:p>
          <a:r>
            <a:rPr lang="es-MX" sz="2400" dirty="0" smtClean="0"/>
            <a:t>Decreto sobre la Propiedad Intelectual </a:t>
          </a:r>
          <a:r>
            <a:rPr lang="es-MX" sz="2400" b="1" dirty="0" smtClean="0"/>
            <a:t>1843</a:t>
          </a:r>
          <a:endParaRPr lang="en-CA" sz="2400" b="1" dirty="0"/>
        </a:p>
      </dgm:t>
    </dgm:pt>
    <dgm:pt modelId="{360419A5-2480-4BED-BA04-0C0394A694DD}" type="sibTrans" cxnId="{1B908A28-3BAF-479C-A7EE-A4E1110337F4}">
      <dgm:prSet custT="1"/>
      <dgm:spPr/>
      <dgm:t>
        <a:bodyPr/>
        <a:lstStyle/>
        <a:p>
          <a:endParaRPr lang="en-CA" sz="2400"/>
        </a:p>
      </dgm:t>
    </dgm:pt>
    <dgm:pt modelId="{E33CC163-4458-49FA-9A98-CCFA033A428A}" type="parTrans" cxnId="{1B908A28-3BAF-479C-A7EE-A4E1110337F4}">
      <dgm:prSet/>
      <dgm:spPr/>
      <dgm:t>
        <a:bodyPr/>
        <a:lstStyle/>
        <a:p>
          <a:endParaRPr lang="en-CA" sz="2400"/>
        </a:p>
      </dgm:t>
    </dgm:pt>
    <dgm:pt modelId="{25A71FAB-4095-4631-B9B0-0986E2F08906}">
      <dgm:prSet phldrT="[Text]" custT="1"/>
      <dgm:spPr/>
      <dgm:t>
        <a:bodyPr/>
        <a:lstStyle/>
        <a:p>
          <a:r>
            <a:rPr lang="es-MX" sz="2400" b="0" dirty="0" smtClean="0"/>
            <a:t>Ley Federal del Derecho de Autor </a:t>
          </a:r>
          <a:r>
            <a:rPr lang="es-MX" sz="2400" b="1" dirty="0" smtClean="0"/>
            <a:t>1997</a:t>
          </a:r>
        </a:p>
        <a:p>
          <a:endParaRPr lang="en-CA" sz="2400" b="1" dirty="0"/>
        </a:p>
      </dgm:t>
    </dgm:pt>
    <dgm:pt modelId="{72F67AEF-5512-43AF-B20A-838206694301}" type="parTrans" cxnId="{69A81C5A-E81E-4AB4-8920-FFAD2724A887}">
      <dgm:prSet/>
      <dgm:spPr/>
      <dgm:t>
        <a:bodyPr/>
        <a:lstStyle/>
        <a:p>
          <a:endParaRPr lang="en-CA"/>
        </a:p>
      </dgm:t>
    </dgm:pt>
    <dgm:pt modelId="{422CCA12-8C4E-4616-91CD-BC97AFDC59A0}" type="sibTrans" cxnId="{69A81C5A-E81E-4AB4-8920-FFAD2724A887}">
      <dgm:prSet/>
      <dgm:spPr/>
      <dgm:t>
        <a:bodyPr/>
        <a:lstStyle/>
        <a:p>
          <a:endParaRPr lang="en-CA"/>
        </a:p>
      </dgm:t>
    </dgm:pt>
    <dgm:pt modelId="{9903125F-1D01-43DD-8B40-42741188C9B7}" type="pres">
      <dgm:prSet presAssocID="{F216B649-3765-43D9-A60C-BED91CE3B7D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604DE31D-63F1-49F9-913E-A24F19111328}" type="pres">
      <dgm:prSet presAssocID="{F216B649-3765-43D9-A60C-BED91CE3B7DE}" presName="arrow" presStyleLbl="bgShp" presStyleIdx="0" presStyleCnt="1"/>
      <dgm:spPr/>
    </dgm:pt>
    <dgm:pt modelId="{D6BBB16B-4580-4ED0-B574-5A53ADBCFCD7}" type="pres">
      <dgm:prSet presAssocID="{F216B649-3765-43D9-A60C-BED91CE3B7DE}" presName="points" presStyleCnt="0"/>
      <dgm:spPr/>
    </dgm:pt>
    <dgm:pt modelId="{01BD79F5-3568-4402-A4E9-FDE5284ADF99}" type="pres">
      <dgm:prSet presAssocID="{1185930C-33D1-4CFD-97B7-7A30EA458A55}" presName="compositeA" presStyleCnt="0"/>
      <dgm:spPr/>
    </dgm:pt>
    <dgm:pt modelId="{8AE3FA78-2C27-411A-9BEC-78DCD868BE9D}" type="pres">
      <dgm:prSet presAssocID="{1185930C-33D1-4CFD-97B7-7A30EA458A55}" presName="textA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171BA1B-D896-472D-B02D-80859F8DEA05}" type="pres">
      <dgm:prSet presAssocID="{1185930C-33D1-4CFD-97B7-7A30EA458A55}" presName="circleA" presStyleLbl="node1" presStyleIdx="0" presStyleCnt="6"/>
      <dgm:spPr/>
    </dgm:pt>
    <dgm:pt modelId="{C802C993-2C57-4E0E-A5D7-457060DDEA9F}" type="pres">
      <dgm:prSet presAssocID="{1185930C-33D1-4CFD-97B7-7A30EA458A55}" presName="spaceA" presStyleCnt="0"/>
      <dgm:spPr/>
    </dgm:pt>
    <dgm:pt modelId="{920C9D95-8A42-4E6C-960F-2A088465703C}" type="pres">
      <dgm:prSet presAssocID="{360419A5-2480-4BED-BA04-0C0394A694DD}" presName="space" presStyleCnt="0"/>
      <dgm:spPr/>
    </dgm:pt>
    <dgm:pt modelId="{08403F91-77D7-4CD1-A4ED-8991946EDCDF}" type="pres">
      <dgm:prSet presAssocID="{BD7C84BF-454F-4C74-9BEC-F714E0FF8FF8}" presName="compositeB" presStyleCnt="0"/>
      <dgm:spPr/>
    </dgm:pt>
    <dgm:pt modelId="{8EDB2E18-E1F4-4E4C-A4F7-E75F7C6BD6BB}" type="pres">
      <dgm:prSet presAssocID="{BD7C84BF-454F-4C74-9BEC-F714E0FF8FF8}" presName="textB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76DF01B-859B-4657-9262-81B19875189B}" type="pres">
      <dgm:prSet presAssocID="{BD7C84BF-454F-4C74-9BEC-F714E0FF8FF8}" presName="circleB" presStyleLbl="node1" presStyleIdx="1" presStyleCnt="6"/>
      <dgm:spPr/>
    </dgm:pt>
    <dgm:pt modelId="{E71CEE66-E8F8-40DC-8EE8-114C872457CB}" type="pres">
      <dgm:prSet presAssocID="{BD7C84BF-454F-4C74-9BEC-F714E0FF8FF8}" presName="spaceB" presStyleCnt="0"/>
      <dgm:spPr/>
    </dgm:pt>
    <dgm:pt modelId="{1B129C45-1768-4318-BED4-11FA46E3B35F}" type="pres">
      <dgm:prSet presAssocID="{5F24029E-FD64-4ABB-90B4-7B20D3CC8DF8}" presName="space" presStyleCnt="0"/>
      <dgm:spPr/>
    </dgm:pt>
    <dgm:pt modelId="{19D95B3A-6B41-49E9-BBB8-2C281713287C}" type="pres">
      <dgm:prSet presAssocID="{9A46B845-E466-4422-ABA0-F279E5839212}" presName="compositeA" presStyleCnt="0"/>
      <dgm:spPr/>
    </dgm:pt>
    <dgm:pt modelId="{C6F95900-9BC5-4D2B-9D93-44FA0C4887A7}" type="pres">
      <dgm:prSet presAssocID="{9A46B845-E466-4422-ABA0-F279E5839212}" presName="textA" presStyleLbl="revTx" presStyleIdx="2" presStyleCnt="6" custScaleX="11554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0D8FDC5-772A-4BFA-8947-41A82F5ABF14}" type="pres">
      <dgm:prSet presAssocID="{9A46B845-E466-4422-ABA0-F279E5839212}" presName="circleA" presStyleLbl="node1" presStyleIdx="2" presStyleCnt="6"/>
      <dgm:spPr/>
    </dgm:pt>
    <dgm:pt modelId="{A5B11287-1C75-4682-B459-04D4A4D572A7}" type="pres">
      <dgm:prSet presAssocID="{9A46B845-E466-4422-ABA0-F279E5839212}" presName="spaceA" presStyleCnt="0"/>
      <dgm:spPr/>
    </dgm:pt>
    <dgm:pt modelId="{F0A46889-67DB-4F31-ABC2-15AC336BA135}" type="pres">
      <dgm:prSet presAssocID="{D2F425BF-8256-48D3-B7D4-92FB39824A0D}" presName="space" presStyleCnt="0"/>
      <dgm:spPr/>
    </dgm:pt>
    <dgm:pt modelId="{C2361E00-5578-42D7-BEF6-BD876F2B5ED8}" type="pres">
      <dgm:prSet presAssocID="{2D036D6A-B329-43E5-AF35-69987DF7F645}" presName="compositeB" presStyleCnt="0"/>
      <dgm:spPr/>
    </dgm:pt>
    <dgm:pt modelId="{C7993CA3-6F53-4F90-B66A-79A546636302}" type="pres">
      <dgm:prSet presAssocID="{2D036D6A-B329-43E5-AF35-69987DF7F645}" presName="textB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8C51038-C7DB-4879-B119-6CEB3CCAB2D1}" type="pres">
      <dgm:prSet presAssocID="{2D036D6A-B329-43E5-AF35-69987DF7F645}" presName="circleB" presStyleLbl="node1" presStyleIdx="3" presStyleCnt="6"/>
      <dgm:spPr/>
    </dgm:pt>
    <dgm:pt modelId="{91276400-AA66-4850-851D-06A2AA614B13}" type="pres">
      <dgm:prSet presAssocID="{2D036D6A-B329-43E5-AF35-69987DF7F645}" presName="spaceB" presStyleCnt="0"/>
      <dgm:spPr/>
    </dgm:pt>
    <dgm:pt modelId="{F51FF4CB-96E6-4F57-B595-5D092C8E6A3C}" type="pres">
      <dgm:prSet presAssocID="{ECD080FA-4ED7-4E42-8092-7543F1CFD3DB}" presName="space" presStyleCnt="0"/>
      <dgm:spPr/>
    </dgm:pt>
    <dgm:pt modelId="{73C9382E-EA02-40A7-90FE-3BD3A9DBDA98}" type="pres">
      <dgm:prSet presAssocID="{FC2F9C6F-751E-45C8-8209-CF9D6FDA26B1}" presName="compositeA" presStyleCnt="0"/>
      <dgm:spPr/>
    </dgm:pt>
    <dgm:pt modelId="{FD495D80-E7C2-495E-A69E-6C56267B4739}" type="pres">
      <dgm:prSet presAssocID="{FC2F9C6F-751E-45C8-8209-CF9D6FDA26B1}" presName="textA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1F040BD-D95B-44DE-AB69-C60A5C034781}" type="pres">
      <dgm:prSet presAssocID="{FC2F9C6F-751E-45C8-8209-CF9D6FDA26B1}" presName="circleA" presStyleLbl="node1" presStyleIdx="4" presStyleCnt="6"/>
      <dgm:spPr/>
    </dgm:pt>
    <dgm:pt modelId="{9645C8B2-022C-4FA2-9CA9-5E758518A8B4}" type="pres">
      <dgm:prSet presAssocID="{FC2F9C6F-751E-45C8-8209-CF9D6FDA26B1}" presName="spaceA" presStyleCnt="0"/>
      <dgm:spPr/>
    </dgm:pt>
    <dgm:pt modelId="{58D5C43F-E1C2-4AAD-AAA0-52BFA73BD411}" type="pres">
      <dgm:prSet presAssocID="{5E91585C-4D8E-485A-8096-1D6387CEACAF}" presName="space" presStyleCnt="0"/>
      <dgm:spPr/>
    </dgm:pt>
    <dgm:pt modelId="{9D359446-8914-40C0-92B4-36CDDFCF0950}" type="pres">
      <dgm:prSet presAssocID="{25A71FAB-4095-4631-B9B0-0986E2F08906}" presName="compositeB" presStyleCnt="0"/>
      <dgm:spPr/>
    </dgm:pt>
    <dgm:pt modelId="{976051A7-3469-4739-8DA9-A3EA244EEE44}" type="pres">
      <dgm:prSet presAssocID="{25A71FAB-4095-4631-B9B0-0986E2F08906}" presName="textB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2443084-F99C-445D-9CDA-FE66D4A363EB}" type="pres">
      <dgm:prSet presAssocID="{25A71FAB-4095-4631-B9B0-0986E2F08906}" presName="circleB" presStyleLbl="node1" presStyleIdx="5" presStyleCnt="6"/>
      <dgm:spPr/>
    </dgm:pt>
    <dgm:pt modelId="{55A50370-56B3-44FA-B842-BD51E4F4848A}" type="pres">
      <dgm:prSet presAssocID="{25A71FAB-4095-4631-B9B0-0986E2F08906}" presName="spaceB" presStyleCnt="0"/>
      <dgm:spPr/>
    </dgm:pt>
  </dgm:ptLst>
  <dgm:cxnLst>
    <dgm:cxn modelId="{5098935B-5A3D-4F55-817F-66D128109E56}" srcId="{F216B649-3765-43D9-A60C-BED91CE3B7DE}" destId="{BD7C84BF-454F-4C74-9BEC-F714E0FF8FF8}" srcOrd="1" destOrd="0" parTransId="{6CA78573-2DBB-4B03-8DD4-F0BDBC807532}" sibTransId="{5F24029E-FD64-4ABB-90B4-7B20D3CC8DF8}"/>
    <dgm:cxn modelId="{69A81C5A-E81E-4AB4-8920-FFAD2724A887}" srcId="{F216B649-3765-43D9-A60C-BED91CE3B7DE}" destId="{25A71FAB-4095-4631-B9B0-0986E2F08906}" srcOrd="5" destOrd="0" parTransId="{72F67AEF-5512-43AF-B20A-838206694301}" sibTransId="{422CCA12-8C4E-4616-91CD-BC97AFDC59A0}"/>
    <dgm:cxn modelId="{015D9791-5725-4198-BB87-06FB85FA59E9}" type="presOf" srcId="{9A46B845-E466-4422-ABA0-F279E5839212}" destId="{C6F95900-9BC5-4D2B-9D93-44FA0C4887A7}" srcOrd="0" destOrd="0" presId="urn:microsoft.com/office/officeart/2005/8/layout/hProcess11"/>
    <dgm:cxn modelId="{1B908A28-3BAF-479C-A7EE-A4E1110337F4}" srcId="{F216B649-3765-43D9-A60C-BED91CE3B7DE}" destId="{1185930C-33D1-4CFD-97B7-7A30EA458A55}" srcOrd="0" destOrd="0" parTransId="{E33CC163-4458-49FA-9A98-CCFA033A428A}" sibTransId="{360419A5-2480-4BED-BA04-0C0394A694DD}"/>
    <dgm:cxn modelId="{D0A6B10D-A870-43D5-A362-F3CDDCA05863}" type="presOf" srcId="{BD7C84BF-454F-4C74-9BEC-F714E0FF8FF8}" destId="{8EDB2E18-E1F4-4E4C-A4F7-E75F7C6BD6BB}" srcOrd="0" destOrd="0" presId="urn:microsoft.com/office/officeart/2005/8/layout/hProcess11"/>
    <dgm:cxn modelId="{B533E6E2-858D-4DEE-96BD-D5B7AD921E9E}" type="presOf" srcId="{2D036D6A-B329-43E5-AF35-69987DF7F645}" destId="{C7993CA3-6F53-4F90-B66A-79A546636302}" srcOrd="0" destOrd="0" presId="urn:microsoft.com/office/officeart/2005/8/layout/hProcess11"/>
    <dgm:cxn modelId="{EA29FA11-DB7A-4C54-90B9-6C4DEB2F83BA}" type="presOf" srcId="{FC2F9C6F-751E-45C8-8209-CF9D6FDA26B1}" destId="{FD495D80-E7C2-495E-A69E-6C56267B4739}" srcOrd="0" destOrd="0" presId="urn:microsoft.com/office/officeart/2005/8/layout/hProcess11"/>
    <dgm:cxn modelId="{C929EE6D-864C-4222-8E92-E84AF1C3F373}" type="presOf" srcId="{25A71FAB-4095-4631-B9B0-0986E2F08906}" destId="{976051A7-3469-4739-8DA9-A3EA244EEE44}" srcOrd="0" destOrd="0" presId="urn:microsoft.com/office/officeart/2005/8/layout/hProcess11"/>
    <dgm:cxn modelId="{0D8DC0C4-9B00-49FF-8FD2-20C50E5CC8CD}" srcId="{F216B649-3765-43D9-A60C-BED91CE3B7DE}" destId="{FC2F9C6F-751E-45C8-8209-CF9D6FDA26B1}" srcOrd="4" destOrd="0" parTransId="{DAC9E6BF-28EC-4F8D-B819-DDD19B2AE900}" sibTransId="{5E91585C-4D8E-485A-8096-1D6387CEACAF}"/>
    <dgm:cxn modelId="{F1D47E24-ACC2-4041-9818-B7D8E74649E8}" type="presOf" srcId="{F216B649-3765-43D9-A60C-BED91CE3B7DE}" destId="{9903125F-1D01-43DD-8B40-42741188C9B7}" srcOrd="0" destOrd="0" presId="urn:microsoft.com/office/officeart/2005/8/layout/hProcess11"/>
    <dgm:cxn modelId="{D695C9D0-F8E9-4BD2-9598-85AB446D81D3}" type="presOf" srcId="{1185930C-33D1-4CFD-97B7-7A30EA458A55}" destId="{8AE3FA78-2C27-411A-9BEC-78DCD868BE9D}" srcOrd="0" destOrd="0" presId="urn:microsoft.com/office/officeart/2005/8/layout/hProcess11"/>
    <dgm:cxn modelId="{479A5C72-E8EE-4E19-88E1-315C4AFFB801}" srcId="{F216B649-3765-43D9-A60C-BED91CE3B7DE}" destId="{9A46B845-E466-4422-ABA0-F279E5839212}" srcOrd="2" destOrd="0" parTransId="{72153909-B9D1-4B0E-B470-7A2AFD2C7547}" sibTransId="{D2F425BF-8256-48D3-B7D4-92FB39824A0D}"/>
    <dgm:cxn modelId="{B87CBCF7-2787-43F4-81EA-D6BB8D7644BC}" srcId="{F216B649-3765-43D9-A60C-BED91CE3B7DE}" destId="{2D036D6A-B329-43E5-AF35-69987DF7F645}" srcOrd="3" destOrd="0" parTransId="{489C2E62-1277-4ACD-AE6F-A72F15A8B59A}" sibTransId="{ECD080FA-4ED7-4E42-8092-7543F1CFD3DB}"/>
    <dgm:cxn modelId="{0443CB03-438A-404C-971C-05C3CC197A8F}" type="presParOf" srcId="{9903125F-1D01-43DD-8B40-42741188C9B7}" destId="{604DE31D-63F1-49F9-913E-A24F19111328}" srcOrd="0" destOrd="0" presId="urn:microsoft.com/office/officeart/2005/8/layout/hProcess11"/>
    <dgm:cxn modelId="{D3DA12EA-2E70-4787-8460-15287689524F}" type="presParOf" srcId="{9903125F-1D01-43DD-8B40-42741188C9B7}" destId="{D6BBB16B-4580-4ED0-B574-5A53ADBCFCD7}" srcOrd="1" destOrd="0" presId="urn:microsoft.com/office/officeart/2005/8/layout/hProcess11"/>
    <dgm:cxn modelId="{F3074607-635C-4F7E-8504-70032C752816}" type="presParOf" srcId="{D6BBB16B-4580-4ED0-B574-5A53ADBCFCD7}" destId="{01BD79F5-3568-4402-A4E9-FDE5284ADF99}" srcOrd="0" destOrd="0" presId="urn:microsoft.com/office/officeart/2005/8/layout/hProcess11"/>
    <dgm:cxn modelId="{42709283-1816-462B-8E4F-B642F89AAF94}" type="presParOf" srcId="{01BD79F5-3568-4402-A4E9-FDE5284ADF99}" destId="{8AE3FA78-2C27-411A-9BEC-78DCD868BE9D}" srcOrd="0" destOrd="0" presId="urn:microsoft.com/office/officeart/2005/8/layout/hProcess11"/>
    <dgm:cxn modelId="{8AE03AA3-210A-47F8-B23B-33BD19AFEFC4}" type="presParOf" srcId="{01BD79F5-3568-4402-A4E9-FDE5284ADF99}" destId="{7171BA1B-D896-472D-B02D-80859F8DEA05}" srcOrd="1" destOrd="0" presId="urn:microsoft.com/office/officeart/2005/8/layout/hProcess11"/>
    <dgm:cxn modelId="{9B5D4B91-EB09-4AFC-B76F-E268ED863E08}" type="presParOf" srcId="{01BD79F5-3568-4402-A4E9-FDE5284ADF99}" destId="{C802C993-2C57-4E0E-A5D7-457060DDEA9F}" srcOrd="2" destOrd="0" presId="urn:microsoft.com/office/officeart/2005/8/layout/hProcess11"/>
    <dgm:cxn modelId="{983DEBC3-A600-4099-AA7E-37E992841656}" type="presParOf" srcId="{D6BBB16B-4580-4ED0-B574-5A53ADBCFCD7}" destId="{920C9D95-8A42-4E6C-960F-2A088465703C}" srcOrd="1" destOrd="0" presId="urn:microsoft.com/office/officeart/2005/8/layout/hProcess11"/>
    <dgm:cxn modelId="{F398EDC1-867F-4B1F-9950-8E6D937E978D}" type="presParOf" srcId="{D6BBB16B-4580-4ED0-B574-5A53ADBCFCD7}" destId="{08403F91-77D7-4CD1-A4ED-8991946EDCDF}" srcOrd="2" destOrd="0" presId="urn:microsoft.com/office/officeart/2005/8/layout/hProcess11"/>
    <dgm:cxn modelId="{5997C15B-B56D-4790-9730-7312AFCB135E}" type="presParOf" srcId="{08403F91-77D7-4CD1-A4ED-8991946EDCDF}" destId="{8EDB2E18-E1F4-4E4C-A4F7-E75F7C6BD6BB}" srcOrd="0" destOrd="0" presId="urn:microsoft.com/office/officeart/2005/8/layout/hProcess11"/>
    <dgm:cxn modelId="{607C6350-7232-4BEF-ADBB-8022D9242B82}" type="presParOf" srcId="{08403F91-77D7-4CD1-A4ED-8991946EDCDF}" destId="{776DF01B-859B-4657-9262-81B19875189B}" srcOrd="1" destOrd="0" presId="urn:microsoft.com/office/officeart/2005/8/layout/hProcess11"/>
    <dgm:cxn modelId="{44053EC5-9F4E-43AB-AC6E-4403AA1F71DF}" type="presParOf" srcId="{08403F91-77D7-4CD1-A4ED-8991946EDCDF}" destId="{E71CEE66-E8F8-40DC-8EE8-114C872457CB}" srcOrd="2" destOrd="0" presId="urn:microsoft.com/office/officeart/2005/8/layout/hProcess11"/>
    <dgm:cxn modelId="{D9E0832A-3CB3-4F76-A0EC-89716D0AF909}" type="presParOf" srcId="{D6BBB16B-4580-4ED0-B574-5A53ADBCFCD7}" destId="{1B129C45-1768-4318-BED4-11FA46E3B35F}" srcOrd="3" destOrd="0" presId="urn:microsoft.com/office/officeart/2005/8/layout/hProcess11"/>
    <dgm:cxn modelId="{8687FA5F-6B80-462E-98B7-DBDBC0A43B0C}" type="presParOf" srcId="{D6BBB16B-4580-4ED0-B574-5A53ADBCFCD7}" destId="{19D95B3A-6B41-49E9-BBB8-2C281713287C}" srcOrd="4" destOrd="0" presId="urn:microsoft.com/office/officeart/2005/8/layout/hProcess11"/>
    <dgm:cxn modelId="{82FDF4F1-72DD-4348-B281-BBCBEF0CA4C2}" type="presParOf" srcId="{19D95B3A-6B41-49E9-BBB8-2C281713287C}" destId="{C6F95900-9BC5-4D2B-9D93-44FA0C4887A7}" srcOrd="0" destOrd="0" presId="urn:microsoft.com/office/officeart/2005/8/layout/hProcess11"/>
    <dgm:cxn modelId="{2299FDEA-554F-4D90-B3E5-B7F4F1B278AC}" type="presParOf" srcId="{19D95B3A-6B41-49E9-BBB8-2C281713287C}" destId="{A0D8FDC5-772A-4BFA-8947-41A82F5ABF14}" srcOrd="1" destOrd="0" presId="urn:microsoft.com/office/officeart/2005/8/layout/hProcess11"/>
    <dgm:cxn modelId="{52CD0416-4D1A-417B-A7B7-89BD4CEA194E}" type="presParOf" srcId="{19D95B3A-6B41-49E9-BBB8-2C281713287C}" destId="{A5B11287-1C75-4682-B459-04D4A4D572A7}" srcOrd="2" destOrd="0" presId="urn:microsoft.com/office/officeart/2005/8/layout/hProcess11"/>
    <dgm:cxn modelId="{BD1ED979-92EE-415F-B069-81E1C156977B}" type="presParOf" srcId="{D6BBB16B-4580-4ED0-B574-5A53ADBCFCD7}" destId="{F0A46889-67DB-4F31-ABC2-15AC336BA135}" srcOrd="5" destOrd="0" presId="urn:microsoft.com/office/officeart/2005/8/layout/hProcess11"/>
    <dgm:cxn modelId="{731D9643-171D-49A1-9417-75945060EC18}" type="presParOf" srcId="{D6BBB16B-4580-4ED0-B574-5A53ADBCFCD7}" destId="{C2361E00-5578-42D7-BEF6-BD876F2B5ED8}" srcOrd="6" destOrd="0" presId="urn:microsoft.com/office/officeart/2005/8/layout/hProcess11"/>
    <dgm:cxn modelId="{1FE7D337-A6A6-4B3C-9CE6-62BCD8DDFC38}" type="presParOf" srcId="{C2361E00-5578-42D7-BEF6-BD876F2B5ED8}" destId="{C7993CA3-6F53-4F90-B66A-79A546636302}" srcOrd="0" destOrd="0" presId="urn:microsoft.com/office/officeart/2005/8/layout/hProcess11"/>
    <dgm:cxn modelId="{45785682-3F49-4F2D-9CE0-96EFAEF49E82}" type="presParOf" srcId="{C2361E00-5578-42D7-BEF6-BD876F2B5ED8}" destId="{08C51038-C7DB-4879-B119-6CEB3CCAB2D1}" srcOrd="1" destOrd="0" presId="urn:microsoft.com/office/officeart/2005/8/layout/hProcess11"/>
    <dgm:cxn modelId="{4FAD2ABC-854E-48F7-99C9-079173643544}" type="presParOf" srcId="{C2361E00-5578-42D7-BEF6-BD876F2B5ED8}" destId="{91276400-AA66-4850-851D-06A2AA614B13}" srcOrd="2" destOrd="0" presId="urn:microsoft.com/office/officeart/2005/8/layout/hProcess11"/>
    <dgm:cxn modelId="{DA26F076-01BF-4DA3-A8E3-9DAA08B0C8D7}" type="presParOf" srcId="{D6BBB16B-4580-4ED0-B574-5A53ADBCFCD7}" destId="{F51FF4CB-96E6-4F57-B595-5D092C8E6A3C}" srcOrd="7" destOrd="0" presId="urn:microsoft.com/office/officeart/2005/8/layout/hProcess11"/>
    <dgm:cxn modelId="{5F68314C-8598-48FA-A504-2F0E3811EE01}" type="presParOf" srcId="{D6BBB16B-4580-4ED0-B574-5A53ADBCFCD7}" destId="{73C9382E-EA02-40A7-90FE-3BD3A9DBDA98}" srcOrd="8" destOrd="0" presId="urn:microsoft.com/office/officeart/2005/8/layout/hProcess11"/>
    <dgm:cxn modelId="{29AC80A0-ABE7-4FB4-9A66-DBC0ABC84EB4}" type="presParOf" srcId="{73C9382E-EA02-40A7-90FE-3BD3A9DBDA98}" destId="{FD495D80-E7C2-495E-A69E-6C56267B4739}" srcOrd="0" destOrd="0" presId="urn:microsoft.com/office/officeart/2005/8/layout/hProcess11"/>
    <dgm:cxn modelId="{B1F571E4-32E7-4862-B1D1-E7C792DD5D9A}" type="presParOf" srcId="{73C9382E-EA02-40A7-90FE-3BD3A9DBDA98}" destId="{B1F040BD-D95B-44DE-AB69-C60A5C034781}" srcOrd="1" destOrd="0" presId="urn:microsoft.com/office/officeart/2005/8/layout/hProcess11"/>
    <dgm:cxn modelId="{522C7C0C-A881-4D16-9B79-7811AEF4A61A}" type="presParOf" srcId="{73C9382E-EA02-40A7-90FE-3BD3A9DBDA98}" destId="{9645C8B2-022C-4FA2-9CA9-5E758518A8B4}" srcOrd="2" destOrd="0" presId="urn:microsoft.com/office/officeart/2005/8/layout/hProcess11"/>
    <dgm:cxn modelId="{E1480B4F-0529-4B31-938C-23E393D7BCFA}" type="presParOf" srcId="{D6BBB16B-4580-4ED0-B574-5A53ADBCFCD7}" destId="{58D5C43F-E1C2-4AAD-AAA0-52BFA73BD411}" srcOrd="9" destOrd="0" presId="urn:microsoft.com/office/officeart/2005/8/layout/hProcess11"/>
    <dgm:cxn modelId="{68636CD9-DE96-4BD8-B979-D415924BACCC}" type="presParOf" srcId="{D6BBB16B-4580-4ED0-B574-5A53ADBCFCD7}" destId="{9D359446-8914-40C0-92B4-36CDDFCF0950}" srcOrd="10" destOrd="0" presId="urn:microsoft.com/office/officeart/2005/8/layout/hProcess11"/>
    <dgm:cxn modelId="{E936EFEC-BEBE-4978-AA77-920E9A28F9EF}" type="presParOf" srcId="{9D359446-8914-40C0-92B4-36CDDFCF0950}" destId="{976051A7-3469-4739-8DA9-A3EA244EEE44}" srcOrd="0" destOrd="0" presId="urn:microsoft.com/office/officeart/2005/8/layout/hProcess11"/>
    <dgm:cxn modelId="{C8DAAE02-3D8D-4DF8-BC3E-40D15BCF7747}" type="presParOf" srcId="{9D359446-8914-40C0-92B4-36CDDFCF0950}" destId="{42443084-F99C-445D-9CDA-FE66D4A363EB}" srcOrd="1" destOrd="0" presId="urn:microsoft.com/office/officeart/2005/8/layout/hProcess11"/>
    <dgm:cxn modelId="{E6851760-1030-4A0C-9CE8-036567DD5816}" type="presParOf" srcId="{9D359446-8914-40C0-92B4-36CDDFCF0950}" destId="{55A50370-56B3-44FA-B842-BD51E4F4848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16B649-3765-43D9-A60C-BED91CE3B7DE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CA"/>
        </a:p>
      </dgm:t>
    </dgm:pt>
    <dgm:pt modelId="{1185930C-33D1-4CFD-97B7-7A30EA458A55}">
      <dgm:prSet phldrT="[Text]" custT="1"/>
      <dgm:spPr/>
      <dgm:t>
        <a:bodyPr/>
        <a:lstStyle/>
        <a:p>
          <a:endParaRPr lang="es-MX" sz="16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s-MX" sz="1600" dirty="0" smtClean="0">
              <a:latin typeface="Arial" panose="020B0604020202020204" pitchFamily="34" charset="0"/>
              <a:cs typeface="Arial" panose="020B0604020202020204" pitchFamily="34" charset="0"/>
            </a:rPr>
            <a:t>Decreto de las Cortes Españolas-</a:t>
          </a:r>
          <a:r>
            <a:rPr lang="es-MX" sz="1600" b="1" dirty="0" smtClean="0">
              <a:latin typeface="Arial" panose="020B0604020202020204" pitchFamily="34" charset="0"/>
              <a:cs typeface="Arial" panose="020B0604020202020204" pitchFamily="34" charset="0"/>
            </a:rPr>
            <a:t>1820</a:t>
          </a:r>
          <a:endParaRPr lang="en-CA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3CC163-4458-49FA-9A98-CCFA033A428A}" type="parTrans" cxnId="{1B908A28-3BAF-479C-A7EE-A4E1110337F4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0419A5-2480-4BED-BA04-0C0394A694DD}" type="sibTrans" cxnId="{1B908A28-3BAF-479C-A7EE-A4E1110337F4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7C84BF-454F-4C74-9BEC-F714E0FF8FF8}">
      <dgm:prSet phldrT="[Text]" custT="1"/>
      <dgm:spPr/>
      <dgm:t>
        <a:bodyPr/>
        <a:lstStyle/>
        <a:p>
          <a:r>
            <a:rPr lang="es-MX" sz="1600" dirty="0" smtClean="0">
              <a:latin typeface="Arial" panose="020B0604020202020204" pitchFamily="34" charset="0"/>
              <a:cs typeface="Arial" panose="020B0604020202020204" pitchFamily="34" charset="0"/>
            </a:rPr>
            <a:t>Leyes de </a:t>
          </a:r>
          <a:r>
            <a:rPr lang="es-MX" sz="1600" b="1" dirty="0" smtClean="0">
              <a:latin typeface="Arial" panose="020B0604020202020204" pitchFamily="34" charset="0"/>
              <a:cs typeface="Arial" panose="020B0604020202020204" pitchFamily="34" charset="0"/>
            </a:rPr>
            <a:t>1832 y 1890</a:t>
          </a:r>
          <a:endParaRPr lang="en-CA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A78573-2DBB-4B03-8DD4-F0BDBC807532}" type="parTrans" cxnId="{5098935B-5A3D-4F55-817F-66D128109E56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24029E-FD64-4ABB-90B4-7B20D3CC8DF8}" type="sibTrans" cxnId="{5098935B-5A3D-4F55-817F-66D128109E56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93C234-47FF-477F-BE6A-08C941E3F584}">
      <dgm:prSet phldrT="[Text]" custT="1"/>
      <dgm:spPr/>
      <dgm:t>
        <a:bodyPr/>
        <a:lstStyle/>
        <a:p>
          <a:r>
            <a:rPr lang="es-MX" sz="1600" dirty="0" smtClean="0">
              <a:latin typeface="Arial" panose="020B0604020202020204" pitchFamily="34" charset="0"/>
              <a:cs typeface="Arial" panose="020B0604020202020204" pitchFamily="34" charset="0"/>
            </a:rPr>
            <a:t>Las cuales comienzan a fijar una vigencia de los derechos otorgados por una patente, siendo la vigencia más amplio por 20 años prorrogables 5 años más.</a:t>
          </a:r>
          <a:endParaRPr lang="en-CA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CDA30C-366C-4C50-BB3B-5E9A28025BA9}" type="parTrans" cxnId="{AF678CA1-A4D5-4FBA-A075-B71826486030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A8D4C5-8CAA-4B33-AB8C-C07AD88FD4BF}" type="sibTrans" cxnId="{AF678CA1-A4D5-4FBA-A075-B71826486030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46B845-E466-4422-ABA0-F279E5839212}">
      <dgm:prSet phldrT="[Text]" custT="1"/>
      <dgm:spPr/>
      <dgm:t>
        <a:bodyPr/>
        <a:lstStyle/>
        <a:p>
          <a:endParaRPr lang="es-MX" sz="16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s-MX" sz="1600" dirty="0" smtClean="0">
              <a:latin typeface="Arial" panose="020B0604020202020204" pitchFamily="34" charset="0"/>
              <a:cs typeface="Arial" panose="020B0604020202020204" pitchFamily="34" charset="0"/>
            </a:rPr>
            <a:t>Ley de Marcas </a:t>
          </a:r>
          <a:r>
            <a:rPr lang="es-MX" sz="1600" smtClean="0">
              <a:latin typeface="Arial" panose="020B0604020202020204" pitchFamily="34" charset="0"/>
              <a:cs typeface="Arial" panose="020B0604020202020204" pitchFamily="34" charset="0"/>
            </a:rPr>
            <a:t>de Fábrica-</a:t>
          </a:r>
          <a:r>
            <a:rPr lang="es-MX" sz="1600" b="1" smtClean="0">
              <a:latin typeface="Arial" panose="020B0604020202020204" pitchFamily="34" charset="0"/>
              <a:cs typeface="Arial" panose="020B0604020202020204" pitchFamily="34" charset="0"/>
            </a:rPr>
            <a:t>1889</a:t>
          </a:r>
          <a:endParaRPr lang="en-CA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153909-B9D1-4B0E-B470-7A2AFD2C7547}" type="parTrans" cxnId="{479A5C72-E8EE-4E19-88E1-315C4AFFB801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F425BF-8256-48D3-B7D4-92FB39824A0D}" type="sibTrans" cxnId="{479A5C72-E8EE-4E19-88E1-315C4AFFB801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77F4E0-2129-4251-99AB-B824A6FEAEA2}">
      <dgm:prSet phldrT="[Text]" custT="1"/>
      <dgm:spPr/>
      <dgm:t>
        <a:bodyPr/>
        <a:lstStyle/>
        <a:p>
          <a:r>
            <a:rPr lang="es-MX" sz="1600" b="0" dirty="0" smtClean="0">
              <a:latin typeface="Arial" panose="020B0604020202020204" pitchFamily="34" charset="0"/>
              <a:cs typeface="Arial" panose="020B0604020202020204" pitchFamily="34" charset="0"/>
            </a:rPr>
            <a:t>Primera ley que rige en materia de patente de invención, asegurando el derecho de propiedad a los inventores.</a:t>
          </a:r>
          <a:endParaRPr lang="en-CA" sz="16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3E91BF-63FD-4BB5-9D62-23E695C95A1E}" type="parTrans" cxnId="{74BEDA53-5D7E-49CA-8E93-82678E481508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AD2270-2494-4B95-8BB5-944DD73C182A}" type="sibTrans" cxnId="{74BEDA53-5D7E-49CA-8E93-82678E481508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036D6A-B329-43E5-AF35-69987DF7F645}">
      <dgm:prSet phldrT="[Text]" custT="1"/>
      <dgm:spPr/>
      <dgm:t>
        <a:bodyPr/>
        <a:lstStyle/>
        <a:p>
          <a:endParaRPr lang="es-MX" sz="16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s-MX" sz="1600" dirty="0" smtClean="0">
              <a:latin typeface="Arial" panose="020B0604020202020204" pitchFamily="34" charset="0"/>
              <a:cs typeface="Arial" panose="020B0604020202020204" pitchFamily="34" charset="0"/>
            </a:rPr>
            <a:t>Ley de la </a:t>
          </a:r>
          <a:r>
            <a:rPr lang="es-MX" sz="1600" smtClean="0">
              <a:latin typeface="Arial" panose="020B0604020202020204" pitchFamily="34" charset="0"/>
              <a:cs typeface="Arial" panose="020B0604020202020204" pitchFamily="34" charset="0"/>
            </a:rPr>
            <a:t>Propiedad Industrial-</a:t>
          </a:r>
          <a:r>
            <a:rPr lang="es-MX" sz="1600" b="1" smtClean="0">
              <a:latin typeface="Arial" panose="020B0604020202020204" pitchFamily="34" charset="0"/>
              <a:cs typeface="Arial" panose="020B0604020202020204" pitchFamily="34" charset="0"/>
            </a:rPr>
            <a:t>1942</a:t>
          </a:r>
          <a:endParaRPr lang="en-CA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9C2E62-1277-4ACD-AE6F-A72F15A8B59A}" type="parTrans" cxnId="{B87CBCF7-2787-43F4-81EA-D6BB8D7644BC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D080FA-4ED7-4E42-8092-7543F1CFD3DB}" type="sibTrans" cxnId="{B87CBCF7-2787-43F4-81EA-D6BB8D7644BC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023BCF-566F-41F6-A8F2-8A1EFEAE22F3}">
      <dgm:prSet phldrT="[Text]" custT="1"/>
      <dgm:spPr/>
      <dgm:t>
        <a:bodyPr/>
        <a:lstStyle/>
        <a:p>
          <a:r>
            <a:rPr lang="es-MX" sz="1600" dirty="0" smtClean="0">
              <a:latin typeface="Arial" panose="020B0604020202020204" pitchFamily="34" charset="0"/>
              <a:cs typeface="Arial" panose="020B0604020202020204" pitchFamily="34" charset="0"/>
            </a:rPr>
            <a:t>Se codifica por primera vez todas las disposiciones relativas a patentes de invención, patentes de modelo y de dibujo industrial, marcas, avisos comerciales, nombres comerciales y competencia desleal. </a:t>
          </a:r>
          <a:endParaRPr lang="en-CA" sz="16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57739A-E7C0-4FE8-9C86-DADE6456AC33}" type="parTrans" cxnId="{82BD806E-6DD4-4636-B0F9-EDF1C9B2E1F5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ABBF68-D7B6-4DD0-B5C8-537F43100FCB}" type="sibTrans" cxnId="{82BD806E-6DD4-4636-B0F9-EDF1C9B2E1F5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2F9C6F-751E-45C8-8209-CF9D6FDA26B1}">
      <dgm:prSet phldrT="[Text]" custT="1"/>
      <dgm:spPr/>
      <dgm:t>
        <a:bodyPr/>
        <a:lstStyle/>
        <a:p>
          <a:endParaRPr lang="es-MX" sz="1600" b="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s-MX" sz="1600" b="0" dirty="0" smtClean="0">
              <a:latin typeface="Arial" panose="020B0604020202020204" pitchFamily="34" charset="0"/>
              <a:cs typeface="Arial" panose="020B0604020202020204" pitchFamily="34" charset="0"/>
            </a:rPr>
            <a:t>Ley de la Propiedad Industrial-</a:t>
          </a:r>
          <a:r>
            <a:rPr lang="es-MX" sz="1600" b="1" dirty="0" smtClean="0">
              <a:latin typeface="Arial" panose="020B0604020202020204" pitchFamily="34" charset="0"/>
              <a:cs typeface="Arial" panose="020B0604020202020204" pitchFamily="34" charset="0"/>
            </a:rPr>
            <a:t>1991</a:t>
          </a:r>
          <a:endParaRPr lang="en-CA" sz="1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C9E6BF-28EC-4F8D-B819-DDD19B2AE900}" type="parTrans" cxnId="{0D8DC0C4-9B00-49FF-8FD2-20C50E5CC8CD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91585C-4D8E-485A-8096-1D6387CEACAF}" type="sibTrans" cxnId="{0D8DC0C4-9B00-49FF-8FD2-20C50E5CC8CD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29F3D6-F4C2-434D-AA8E-6AA506E00FAD}">
      <dgm:prSet phldrT="[Text]" custT="1"/>
      <dgm:spPr/>
      <dgm:t>
        <a:bodyPr/>
        <a:lstStyle/>
        <a:p>
          <a:r>
            <a:rPr lang="es-MX" sz="1400" b="0" dirty="0" smtClean="0">
              <a:latin typeface="Arial" panose="020B0604020202020204" pitchFamily="34" charset="0"/>
              <a:cs typeface="Arial" panose="020B0604020202020204" pitchFamily="34" charset="0"/>
            </a:rPr>
            <a:t>Es nuestra ley vigente, la cual contempla las figuras antes descritas, así como las denominaciones de origen, los secretos industrial y los sistemas trazados de circuito.  Además que esta en constante reforma para cumplir las necesidades actuales del mercado</a:t>
          </a:r>
          <a:r>
            <a:rPr lang="es-MX" sz="1600" b="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CA" sz="16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C59EB4-AA0C-462F-9038-FDBBC6E7808B}" type="parTrans" cxnId="{F22C48ED-1BCF-47D5-8ACD-F9A3FB74D97F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45B92A-CEE7-4D06-A385-446784AB123C}" type="sibTrans" cxnId="{F22C48ED-1BCF-47D5-8ACD-F9A3FB74D97F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EE4316-AB5C-411A-BEFE-F4AF5B951E71}">
      <dgm:prSet phldrT="[Text]" custT="1"/>
      <dgm:spPr/>
      <dgm:t>
        <a:bodyPr/>
        <a:lstStyle/>
        <a:p>
          <a:r>
            <a:rPr lang="es-MX" sz="1600" dirty="0" smtClean="0">
              <a:latin typeface="Arial" panose="020B0604020202020204" pitchFamily="34" charset="0"/>
              <a:cs typeface="Arial" panose="020B0604020202020204" pitchFamily="34" charset="0"/>
            </a:rPr>
            <a:t>Se regula la figura de las marcas, con una vigencia indefinida. </a:t>
          </a:r>
          <a:endParaRPr lang="en-CA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0DA30A-60F1-4EDD-A67E-703BCEC12017}" type="sibTrans" cxnId="{0C92D10A-24B9-47FF-8BF9-53351743327F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89714B-881A-49A9-8B53-EA33896946DD}" type="parTrans" cxnId="{0C92D10A-24B9-47FF-8BF9-53351743327F}">
      <dgm:prSet/>
      <dgm:spPr/>
      <dgm:t>
        <a:bodyPr/>
        <a:lstStyle/>
        <a:p>
          <a:endParaRPr lang="en-CA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33498E-4329-418E-A500-05CB9EBEE785}" type="pres">
      <dgm:prSet presAssocID="{F216B649-3765-43D9-A60C-BED91CE3B7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08C49CAA-DA68-4C16-9E44-59861B874D10}" type="pres">
      <dgm:prSet presAssocID="{FC2F9C6F-751E-45C8-8209-CF9D6FDA26B1}" presName="boxAndChildren" presStyleCnt="0"/>
      <dgm:spPr/>
    </dgm:pt>
    <dgm:pt modelId="{3431A503-D4A8-4DC1-B398-0E144BF0519B}" type="pres">
      <dgm:prSet presAssocID="{FC2F9C6F-751E-45C8-8209-CF9D6FDA26B1}" presName="parentTextBox" presStyleLbl="node1" presStyleIdx="0" presStyleCnt="5"/>
      <dgm:spPr/>
      <dgm:t>
        <a:bodyPr/>
        <a:lstStyle/>
        <a:p>
          <a:endParaRPr lang="en-CA"/>
        </a:p>
      </dgm:t>
    </dgm:pt>
    <dgm:pt modelId="{5A96623F-664E-483E-B7FC-084B644E6CCE}" type="pres">
      <dgm:prSet presAssocID="{FC2F9C6F-751E-45C8-8209-CF9D6FDA26B1}" presName="entireBox" presStyleLbl="node1" presStyleIdx="0" presStyleCnt="5" custLinFactNeighborX="-402" custLinFactNeighborY="339"/>
      <dgm:spPr/>
      <dgm:t>
        <a:bodyPr/>
        <a:lstStyle/>
        <a:p>
          <a:endParaRPr lang="en-CA"/>
        </a:p>
      </dgm:t>
    </dgm:pt>
    <dgm:pt modelId="{CA86877F-E34C-4AA5-9CDD-80FD11C548EE}" type="pres">
      <dgm:prSet presAssocID="{FC2F9C6F-751E-45C8-8209-CF9D6FDA26B1}" presName="descendantBox" presStyleCnt="0"/>
      <dgm:spPr/>
    </dgm:pt>
    <dgm:pt modelId="{013F3E35-BF39-43F9-938B-38EDC6075769}" type="pres">
      <dgm:prSet presAssocID="{C929F3D6-F4C2-434D-AA8E-6AA506E00FAD}" presName="childTextBox" presStyleLbl="f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B41F8E5-5F77-48C1-BBEE-7EDFA90F7F77}" type="pres">
      <dgm:prSet presAssocID="{ECD080FA-4ED7-4E42-8092-7543F1CFD3DB}" presName="sp" presStyleCnt="0"/>
      <dgm:spPr/>
    </dgm:pt>
    <dgm:pt modelId="{2A907909-4F3A-48A8-975A-25AFAAD061FB}" type="pres">
      <dgm:prSet presAssocID="{2D036D6A-B329-43E5-AF35-69987DF7F645}" presName="arrowAndChildren" presStyleCnt="0"/>
      <dgm:spPr/>
    </dgm:pt>
    <dgm:pt modelId="{8E0D6C3F-520E-401C-B287-82EBBABFCA85}" type="pres">
      <dgm:prSet presAssocID="{2D036D6A-B329-43E5-AF35-69987DF7F645}" presName="parentTextArrow" presStyleLbl="node1" presStyleIdx="0" presStyleCnt="5"/>
      <dgm:spPr/>
      <dgm:t>
        <a:bodyPr/>
        <a:lstStyle/>
        <a:p>
          <a:endParaRPr lang="en-CA"/>
        </a:p>
      </dgm:t>
    </dgm:pt>
    <dgm:pt modelId="{13EFD516-C50B-41BC-91E6-D3E2E4A5F082}" type="pres">
      <dgm:prSet presAssocID="{2D036D6A-B329-43E5-AF35-69987DF7F645}" presName="arrow" presStyleLbl="node1" presStyleIdx="1" presStyleCnt="5"/>
      <dgm:spPr/>
      <dgm:t>
        <a:bodyPr/>
        <a:lstStyle/>
        <a:p>
          <a:endParaRPr lang="en-CA"/>
        </a:p>
      </dgm:t>
    </dgm:pt>
    <dgm:pt modelId="{270769A6-3FB2-4CD3-A7F6-28BBCD3F59AD}" type="pres">
      <dgm:prSet presAssocID="{2D036D6A-B329-43E5-AF35-69987DF7F645}" presName="descendantArrow" presStyleCnt="0"/>
      <dgm:spPr/>
    </dgm:pt>
    <dgm:pt modelId="{DCA5928B-F71B-46AF-B502-25CE6B998BCC}" type="pres">
      <dgm:prSet presAssocID="{62023BCF-566F-41F6-A8F2-8A1EFEAE22F3}" presName="childTextArrow" presStyleLbl="f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36399DF-0279-4B3D-BDE3-C4A94F493ABA}" type="pres">
      <dgm:prSet presAssocID="{D2F425BF-8256-48D3-B7D4-92FB39824A0D}" presName="sp" presStyleCnt="0"/>
      <dgm:spPr/>
    </dgm:pt>
    <dgm:pt modelId="{AA5CFB70-1138-468A-9613-18CDB1A09473}" type="pres">
      <dgm:prSet presAssocID="{9A46B845-E466-4422-ABA0-F279E5839212}" presName="arrowAndChildren" presStyleCnt="0"/>
      <dgm:spPr/>
    </dgm:pt>
    <dgm:pt modelId="{B85D8678-E1C5-48E2-A103-0280022AA16B}" type="pres">
      <dgm:prSet presAssocID="{9A46B845-E466-4422-ABA0-F279E5839212}" presName="parentTextArrow" presStyleLbl="node1" presStyleIdx="1" presStyleCnt="5"/>
      <dgm:spPr/>
      <dgm:t>
        <a:bodyPr/>
        <a:lstStyle/>
        <a:p>
          <a:endParaRPr lang="en-CA"/>
        </a:p>
      </dgm:t>
    </dgm:pt>
    <dgm:pt modelId="{2BE915CF-4741-4FDE-8D83-9605502F2940}" type="pres">
      <dgm:prSet presAssocID="{9A46B845-E466-4422-ABA0-F279E5839212}" presName="arrow" presStyleLbl="node1" presStyleIdx="2" presStyleCnt="5"/>
      <dgm:spPr/>
      <dgm:t>
        <a:bodyPr/>
        <a:lstStyle/>
        <a:p>
          <a:endParaRPr lang="en-CA"/>
        </a:p>
      </dgm:t>
    </dgm:pt>
    <dgm:pt modelId="{A3D97995-2ACF-49A3-94B4-1E93D3CD0440}" type="pres">
      <dgm:prSet presAssocID="{9A46B845-E466-4422-ABA0-F279E5839212}" presName="descendantArrow" presStyleCnt="0"/>
      <dgm:spPr/>
    </dgm:pt>
    <dgm:pt modelId="{21FBA9B5-5807-4B88-9C52-BF35B34FD745}" type="pres">
      <dgm:prSet presAssocID="{82EE4316-AB5C-411A-BEFE-F4AF5B951E71}" presName="childTextArrow" presStyleLbl="f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7205632-6DAC-40B4-87FF-47BE36EBA8F1}" type="pres">
      <dgm:prSet presAssocID="{5F24029E-FD64-4ABB-90B4-7B20D3CC8DF8}" presName="sp" presStyleCnt="0"/>
      <dgm:spPr/>
    </dgm:pt>
    <dgm:pt modelId="{CE926B24-E510-4B9D-9FA3-5EACA8849DFF}" type="pres">
      <dgm:prSet presAssocID="{BD7C84BF-454F-4C74-9BEC-F714E0FF8FF8}" presName="arrowAndChildren" presStyleCnt="0"/>
      <dgm:spPr/>
    </dgm:pt>
    <dgm:pt modelId="{5AA8F841-CC8F-4F36-B9FF-C2ACDB8AEE29}" type="pres">
      <dgm:prSet presAssocID="{BD7C84BF-454F-4C74-9BEC-F714E0FF8FF8}" presName="parentTextArrow" presStyleLbl="node1" presStyleIdx="2" presStyleCnt="5"/>
      <dgm:spPr/>
      <dgm:t>
        <a:bodyPr/>
        <a:lstStyle/>
        <a:p>
          <a:endParaRPr lang="en-CA"/>
        </a:p>
      </dgm:t>
    </dgm:pt>
    <dgm:pt modelId="{A1A0F2FD-8FAA-4D20-82A0-8F5C6B0D7CAA}" type="pres">
      <dgm:prSet presAssocID="{BD7C84BF-454F-4C74-9BEC-F714E0FF8FF8}" presName="arrow" presStyleLbl="node1" presStyleIdx="3" presStyleCnt="5"/>
      <dgm:spPr/>
      <dgm:t>
        <a:bodyPr/>
        <a:lstStyle/>
        <a:p>
          <a:endParaRPr lang="en-CA"/>
        </a:p>
      </dgm:t>
    </dgm:pt>
    <dgm:pt modelId="{1BB01903-D7CF-4D20-8624-980CD0199D99}" type="pres">
      <dgm:prSet presAssocID="{BD7C84BF-454F-4C74-9BEC-F714E0FF8FF8}" presName="descendantArrow" presStyleCnt="0"/>
      <dgm:spPr/>
    </dgm:pt>
    <dgm:pt modelId="{208A9872-8826-432B-B025-2E0A62DF22EC}" type="pres">
      <dgm:prSet presAssocID="{DD93C234-47FF-477F-BE6A-08C941E3F584}" presName="childTextArrow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BD8D559-107F-43FA-BAED-EB6C84F256BA}" type="pres">
      <dgm:prSet presAssocID="{360419A5-2480-4BED-BA04-0C0394A694DD}" presName="sp" presStyleCnt="0"/>
      <dgm:spPr/>
    </dgm:pt>
    <dgm:pt modelId="{FB1BA87A-455C-42C7-9658-5D9B66DD72C2}" type="pres">
      <dgm:prSet presAssocID="{1185930C-33D1-4CFD-97B7-7A30EA458A55}" presName="arrowAndChildren" presStyleCnt="0"/>
      <dgm:spPr/>
    </dgm:pt>
    <dgm:pt modelId="{071DB828-FD4C-4F15-9CE2-B912CD8E068C}" type="pres">
      <dgm:prSet presAssocID="{1185930C-33D1-4CFD-97B7-7A30EA458A55}" presName="parentTextArrow" presStyleLbl="node1" presStyleIdx="3" presStyleCnt="5"/>
      <dgm:spPr/>
      <dgm:t>
        <a:bodyPr/>
        <a:lstStyle/>
        <a:p>
          <a:endParaRPr lang="en-CA"/>
        </a:p>
      </dgm:t>
    </dgm:pt>
    <dgm:pt modelId="{411EE896-9205-43C0-9F90-907D3F943741}" type="pres">
      <dgm:prSet presAssocID="{1185930C-33D1-4CFD-97B7-7A30EA458A55}" presName="arrow" presStyleLbl="node1" presStyleIdx="4" presStyleCnt="5" custLinFactNeighborX="-402"/>
      <dgm:spPr/>
      <dgm:t>
        <a:bodyPr/>
        <a:lstStyle/>
        <a:p>
          <a:endParaRPr lang="en-CA"/>
        </a:p>
      </dgm:t>
    </dgm:pt>
    <dgm:pt modelId="{3DDBC005-8D94-4027-80B9-1D3E4270DA82}" type="pres">
      <dgm:prSet presAssocID="{1185930C-33D1-4CFD-97B7-7A30EA458A55}" presName="descendantArrow" presStyleCnt="0"/>
      <dgm:spPr/>
    </dgm:pt>
    <dgm:pt modelId="{78378F3D-85BA-4BE1-8F7F-C6A9CB20D45C}" type="pres">
      <dgm:prSet presAssocID="{AA77F4E0-2129-4251-99AB-B824A6FEAEA2}" presName="childTextArrow" presStyleLbl="f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F84AE21F-BC0B-49A3-906C-338FB976D8CA}" type="presOf" srcId="{9A46B845-E466-4422-ABA0-F279E5839212}" destId="{2BE915CF-4741-4FDE-8D83-9605502F2940}" srcOrd="1" destOrd="0" presId="urn:microsoft.com/office/officeart/2005/8/layout/process4"/>
    <dgm:cxn modelId="{1D75B41E-B206-4A1A-BFF8-DA2E2BADE1CF}" type="presOf" srcId="{FC2F9C6F-751E-45C8-8209-CF9D6FDA26B1}" destId="{3431A503-D4A8-4DC1-B398-0E144BF0519B}" srcOrd="0" destOrd="0" presId="urn:microsoft.com/office/officeart/2005/8/layout/process4"/>
    <dgm:cxn modelId="{8A4185D9-E128-45A9-985B-2BD4DB7A1D27}" type="presOf" srcId="{1185930C-33D1-4CFD-97B7-7A30EA458A55}" destId="{411EE896-9205-43C0-9F90-907D3F943741}" srcOrd="1" destOrd="0" presId="urn:microsoft.com/office/officeart/2005/8/layout/process4"/>
    <dgm:cxn modelId="{5098935B-5A3D-4F55-817F-66D128109E56}" srcId="{F216B649-3765-43D9-A60C-BED91CE3B7DE}" destId="{BD7C84BF-454F-4C74-9BEC-F714E0FF8FF8}" srcOrd="1" destOrd="0" parTransId="{6CA78573-2DBB-4B03-8DD4-F0BDBC807532}" sibTransId="{5F24029E-FD64-4ABB-90B4-7B20D3CC8DF8}"/>
    <dgm:cxn modelId="{2F554CDE-442E-4CF4-811B-FDA818EF04A9}" type="presOf" srcId="{BD7C84BF-454F-4C74-9BEC-F714E0FF8FF8}" destId="{A1A0F2FD-8FAA-4D20-82A0-8F5C6B0D7CAA}" srcOrd="1" destOrd="0" presId="urn:microsoft.com/office/officeart/2005/8/layout/process4"/>
    <dgm:cxn modelId="{82BD806E-6DD4-4636-B0F9-EDF1C9B2E1F5}" srcId="{2D036D6A-B329-43E5-AF35-69987DF7F645}" destId="{62023BCF-566F-41F6-A8F2-8A1EFEAE22F3}" srcOrd="0" destOrd="0" parTransId="{C057739A-E7C0-4FE8-9C86-DADE6456AC33}" sibTransId="{C2ABBF68-D7B6-4DD0-B5C8-537F43100FCB}"/>
    <dgm:cxn modelId="{1B908A28-3BAF-479C-A7EE-A4E1110337F4}" srcId="{F216B649-3765-43D9-A60C-BED91CE3B7DE}" destId="{1185930C-33D1-4CFD-97B7-7A30EA458A55}" srcOrd="0" destOrd="0" parTransId="{E33CC163-4458-49FA-9A98-CCFA033A428A}" sibTransId="{360419A5-2480-4BED-BA04-0C0394A694DD}"/>
    <dgm:cxn modelId="{AF678CA1-A4D5-4FBA-A075-B71826486030}" srcId="{BD7C84BF-454F-4C74-9BEC-F714E0FF8FF8}" destId="{DD93C234-47FF-477F-BE6A-08C941E3F584}" srcOrd="0" destOrd="0" parTransId="{51CDA30C-366C-4C50-BB3B-5E9A28025BA9}" sibTransId="{BCA8D4C5-8CAA-4B33-AB8C-C07AD88FD4BF}"/>
    <dgm:cxn modelId="{18E26A8F-1CAD-4F56-91D5-A60086BEAAEE}" type="presOf" srcId="{2D036D6A-B329-43E5-AF35-69987DF7F645}" destId="{13EFD516-C50B-41BC-91E6-D3E2E4A5F082}" srcOrd="1" destOrd="0" presId="urn:microsoft.com/office/officeart/2005/8/layout/process4"/>
    <dgm:cxn modelId="{FE605AEC-31A9-445E-BCAE-3A84B714FF0C}" type="presOf" srcId="{2D036D6A-B329-43E5-AF35-69987DF7F645}" destId="{8E0D6C3F-520E-401C-B287-82EBBABFCA85}" srcOrd="0" destOrd="0" presId="urn:microsoft.com/office/officeart/2005/8/layout/process4"/>
    <dgm:cxn modelId="{D0228A68-4CC2-475B-8B81-79579D67853F}" type="presOf" srcId="{BD7C84BF-454F-4C74-9BEC-F714E0FF8FF8}" destId="{5AA8F841-CC8F-4F36-B9FF-C2ACDB8AEE29}" srcOrd="0" destOrd="0" presId="urn:microsoft.com/office/officeart/2005/8/layout/process4"/>
    <dgm:cxn modelId="{BF43BEF6-7950-488B-809D-F90FD9FF3867}" type="presOf" srcId="{AA77F4E0-2129-4251-99AB-B824A6FEAEA2}" destId="{78378F3D-85BA-4BE1-8F7F-C6A9CB20D45C}" srcOrd="0" destOrd="0" presId="urn:microsoft.com/office/officeart/2005/8/layout/process4"/>
    <dgm:cxn modelId="{53C95605-DB8D-4772-9E70-074D50A2C617}" type="presOf" srcId="{62023BCF-566F-41F6-A8F2-8A1EFEAE22F3}" destId="{DCA5928B-F71B-46AF-B502-25CE6B998BCC}" srcOrd="0" destOrd="0" presId="urn:microsoft.com/office/officeart/2005/8/layout/process4"/>
    <dgm:cxn modelId="{F22C48ED-1BCF-47D5-8ACD-F9A3FB74D97F}" srcId="{FC2F9C6F-751E-45C8-8209-CF9D6FDA26B1}" destId="{C929F3D6-F4C2-434D-AA8E-6AA506E00FAD}" srcOrd="0" destOrd="0" parTransId="{A4C59EB4-AA0C-462F-9038-FDBBC6E7808B}" sibTransId="{BB45B92A-CEE7-4D06-A385-446784AB123C}"/>
    <dgm:cxn modelId="{086981F2-14DD-4C1C-9E91-8A0D36FE188C}" type="presOf" srcId="{1185930C-33D1-4CFD-97B7-7A30EA458A55}" destId="{071DB828-FD4C-4F15-9CE2-B912CD8E068C}" srcOrd="0" destOrd="0" presId="urn:microsoft.com/office/officeart/2005/8/layout/process4"/>
    <dgm:cxn modelId="{1DE00900-F1FA-4AEA-BDB9-C5BECC86C523}" type="presOf" srcId="{DD93C234-47FF-477F-BE6A-08C941E3F584}" destId="{208A9872-8826-432B-B025-2E0A62DF22EC}" srcOrd="0" destOrd="0" presId="urn:microsoft.com/office/officeart/2005/8/layout/process4"/>
    <dgm:cxn modelId="{0D8DC0C4-9B00-49FF-8FD2-20C50E5CC8CD}" srcId="{F216B649-3765-43D9-A60C-BED91CE3B7DE}" destId="{FC2F9C6F-751E-45C8-8209-CF9D6FDA26B1}" srcOrd="4" destOrd="0" parTransId="{DAC9E6BF-28EC-4F8D-B819-DDD19B2AE900}" sibTransId="{5E91585C-4D8E-485A-8096-1D6387CEACAF}"/>
    <dgm:cxn modelId="{27835CFB-7F5C-4E8A-A268-9F2CF99A5CD8}" type="presOf" srcId="{9A46B845-E466-4422-ABA0-F279E5839212}" destId="{B85D8678-E1C5-48E2-A103-0280022AA16B}" srcOrd="0" destOrd="0" presId="urn:microsoft.com/office/officeart/2005/8/layout/process4"/>
    <dgm:cxn modelId="{0C92D10A-24B9-47FF-8BF9-53351743327F}" srcId="{9A46B845-E466-4422-ABA0-F279E5839212}" destId="{82EE4316-AB5C-411A-BEFE-F4AF5B951E71}" srcOrd="0" destOrd="0" parTransId="{A389714B-881A-49A9-8B53-EA33896946DD}" sibTransId="{2E0DA30A-60F1-4EDD-A67E-703BCEC12017}"/>
    <dgm:cxn modelId="{61C2CF40-421B-4975-B3FF-54D0CB99D003}" type="presOf" srcId="{82EE4316-AB5C-411A-BEFE-F4AF5B951E71}" destId="{21FBA9B5-5807-4B88-9C52-BF35B34FD745}" srcOrd="0" destOrd="0" presId="urn:microsoft.com/office/officeart/2005/8/layout/process4"/>
    <dgm:cxn modelId="{82541797-70A9-4CBF-922D-AA7E5B4B4771}" type="presOf" srcId="{FC2F9C6F-751E-45C8-8209-CF9D6FDA26B1}" destId="{5A96623F-664E-483E-B7FC-084B644E6CCE}" srcOrd="1" destOrd="0" presId="urn:microsoft.com/office/officeart/2005/8/layout/process4"/>
    <dgm:cxn modelId="{2065C8E9-8B5C-4E31-BB91-C3C801BBF209}" type="presOf" srcId="{F216B649-3765-43D9-A60C-BED91CE3B7DE}" destId="{7033498E-4329-418E-A500-05CB9EBEE785}" srcOrd="0" destOrd="0" presId="urn:microsoft.com/office/officeart/2005/8/layout/process4"/>
    <dgm:cxn modelId="{479A5C72-E8EE-4E19-88E1-315C4AFFB801}" srcId="{F216B649-3765-43D9-A60C-BED91CE3B7DE}" destId="{9A46B845-E466-4422-ABA0-F279E5839212}" srcOrd="2" destOrd="0" parTransId="{72153909-B9D1-4B0E-B470-7A2AFD2C7547}" sibTransId="{D2F425BF-8256-48D3-B7D4-92FB39824A0D}"/>
    <dgm:cxn modelId="{06B78EE3-BA9A-4DD0-A8DA-8F459CE3148B}" type="presOf" srcId="{C929F3D6-F4C2-434D-AA8E-6AA506E00FAD}" destId="{013F3E35-BF39-43F9-938B-38EDC6075769}" srcOrd="0" destOrd="0" presId="urn:microsoft.com/office/officeart/2005/8/layout/process4"/>
    <dgm:cxn modelId="{B87CBCF7-2787-43F4-81EA-D6BB8D7644BC}" srcId="{F216B649-3765-43D9-A60C-BED91CE3B7DE}" destId="{2D036D6A-B329-43E5-AF35-69987DF7F645}" srcOrd="3" destOrd="0" parTransId="{489C2E62-1277-4ACD-AE6F-A72F15A8B59A}" sibTransId="{ECD080FA-4ED7-4E42-8092-7543F1CFD3DB}"/>
    <dgm:cxn modelId="{74BEDA53-5D7E-49CA-8E93-82678E481508}" srcId="{1185930C-33D1-4CFD-97B7-7A30EA458A55}" destId="{AA77F4E0-2129-4251-99AB-B824A6FEAEA2}" srcOrd="0" destOrd="0" parTransId="{193E91BF-63FD-4BB5-9D62-23E695C95A1E}" sibTransId="{ECAD2270-2494-4B95-8BB5-944DD73C182A}"/>
    <dgm:cxn modelId="{03D06B93-65B2-4171-BA75-5B5BCE5C1509}" type="presParOf" srcId="{7033498E-4329-418E-A500-05CB9EBEE785}" destId="{08C49CAA-DA68-4C16-9E44-59861B874D10}" srcOrd="0" destOrd="0" presId="urn:microsoft.com/office/officeart/2005/8/layout/process4"/>
    <dgm:cxn modelId="{A7B1D436-4C66-49D6-A5CA-21D34B8DE93C}" type="presParOf" srcId="{08C49CAA-DA68-4C16-9E44-59861B874D10}" destId="{3431A503-D4A8-4DC1-B398-0E144BF0519B}" srcOrd="0" destOrd="0" presId="urn:microsoft.com/office/officeart/2005/8/layout/process4"/>
    <dgm:cxn modelId="{F2FE76CF-96D9-448D-9CD6-506BEE088435}" type="presParOf" srcId="{08C49CAA-DA68-4C16-9E44-59861B874D10}" destId="{5A96623F-664E-483E-B7FC-084B644E6CCE}" srcOrd="1" destOrd="0" presId="urn:microsoft.com/office/officeart/2005/8/layout/process4"/>
    <dgm:cxn modelId="{127883ED-4C38-453E-A316-A9F2C6AD8C9E}" type="presParOf" srcId="{08C49CAA-DA68-4C16-9E44-59861B874D10}" destId="{CA86877F-E34C-4AA5-9CDD-80FD11C548EE}" srcOrd="2" destOrd="0" presId="urn:microsoft.com/office/officeart/2005/8/layout/process4"/>
    <dgm:cxn modelId="{2B7E01FA-03B4-4155-93C0-C7A4A9CE4387}" type="presParOf" srcId="{CA86877F-E34C-4AA5-9CDD-80FD11C548EE}" destId="{013F3E35-BF39-43F9-938B-38EDC6075769}" srcOrd="0" destOrd="0" presId="urn:microsoft.com/office/officeart/2005/8/layout/process4"/>
    <dgm:cxn modelId="{2840784C-53BE-4AE7-8F58-2C79200775CF}" type="presParOf" srcId="{7033498E-4329-418E-A500-05CB9EBEE785}" destId="{AB41F8E5-5F77-48C1-BBEE-7EDFA90F7F77}" srcOrd="1" destOrd="0" presId="urn:microsoft.com/office/officeart/2005/8/layout/process4"/>
    <dgm:cxn modelId="{77681E33-502B-4719-A3FA-76258CC22240}" type="presParOf" srcId="{7033498E-4329-418E-A500-05CB9EBEE785}" destId="{2A907909-4F3A-48A8-975A-25AFAAD061FB}" srcOrd="2" destOrd="0" presId="urn:microsoft.com/office/officeart/2005/8/layout/process4"/>
    <dgm:cxn modelId="{ADFF1B64-6078-4975-9809-DC9805551E1F}" type="presParOf" srcId="{2A907909-4F3A-48A8-975A-25AFAAD061FB}" destId="{8E0D6C3F-520E-401C-B287-82EBBABFCA85}" srcOrd="0" destOrd="0" presId="urn:microsoft.com/office/officeart/2005/8/layout/process4"/>
    <dgm:cxn modelId="{88666017-26E6-48F4-91DE-9F72FB93F3ED}" type="presParOf" srcId="{2A907909-4F3A-48A8-975A-25AFAAD061FB}" destId="{13EFD516-C50B-41BC-91E6-D3E2E4A5F082}" srcOrd="1" destOrd="0" presId="urn:microsoft.com/office/officeart/2005/8/layout/process4"/>
    <dgm:cxn modelId="{C2BF1886-2F95-4F6F-8201-29CEC8E01F96}" type="presParOf" srcId="{2A907909-4F3A-48A8-975A-25AFAAD061FB}" destId="{270769A6-3FB2-4CD3-A7F6-28BBCD3F59AD}" srcOrd="2" destOrd="0" presId="urn:microsoft.com/office/officeart/2005/8/layout/process4"/>
    <dgm:cxn modelId="{894600A9-84FF-4679-BA2D-C81F60642C35}" type="presParOf" srcId="{270769A6-3FB2-4CD3-A7F6-28BBCD3F59AD}" destId="{DCA5928B-F71B-46AF-B502-25CE6B998BCC}" srcOrd="0" destOrd="0" presId="urn:microsoft.com/office/officeart/2005/8/layout/process4"/>
    <dgm:cxn modelId="{125FC75E-A5B9-4BA3-99D0-4A0AABEF08F5}" type="presParOf" srcId="{7033498E-4329-418E-A500-05CB9EBEE785}" destId="{936399DF-0279-4B3D-BDE3-C4A94F493ABA}" srcOrd="3" destOrd="0" presId="urn:microsoft.com/office/officeart/2005/8/layout/process4"/>
    <dgm:cxn modelId="{ECF57389-60DD-4B6D-8428-8020F57768D9}" type="presParOf" srcId="{7033498E-4329-418E-A500-05CB9EBEE785}" destId="{AA5CFB70-1138-468A-9613-18CDB1A09473}" srcOrd="4" destOrd="0" presId="urn:microsoft.com/office/officeart/2005/8/layout/process4"/>
    <dgm:cxn modelId="{27521AA3-FBAE-4D25-B4C6-A60ADC6B6B1E}" type="presParOf" srcId="{AA5CFB70-1138-468A-9613-18CDB1A09473}" destId="{B85D8678-E1C5-48E2-A103-0280022AA16B}" srcOrd="0" destOrd="0" presId="urn:microsoft.com/office/officeart/2005/8/layout/process4"/>
    <dgm:cxn modelId="{25583BCF-E017-4299-9817-3CED2AC0219D}" type="presParOf" srcId="{AA5CFB70-1138-468A-9613-18CDB1A09473}" destId="{2BE915CF-4741-4FDE-8D83-9605502F2940}" srcOrd="1" destOrd="0" presId="urn:microsoft.com/office/officeart/2005/8/layout/process4"/>
    <dgm:cxn modelId="{AAE78AB1-700B-4B5B-9B74-FE316BE783A1}" type="presParOf" srcId="{AA5CFB70-1138-468A-9613-18CDB1A09473}" destId="{A3D97995-2ACF-49A3-94B4-1E93D3CD0440}" srcOrd="2" destOrd="0" presId="urn:microsoft.com/office/officeart/2005/8/layout/process4"/>
    <dgm:cxn modelId="{0E7E37C3-A29F-4518-9BC0-C824D90F7F90}" type="presParOf" srcId="{A3D97995-2ACF-49A3-94B4-1E93D3CD0440}" destId="{21FBA9B5-5807-4B88-9C52-BF35B34FD745}" srcOrd="0" destOrd="0" presId="urn:microsoft.com/office/officeart/2005/8/layout/process4"/>
    <dgm:cxn modelId="{1EC1E1DE-18D0-418B-A2A7-4F65424D1868}" type="presParOf" srcId="{7033498E-4329-418E-A500-05CB9EBEE785}" destId="{A7205632-6DAC-40B4-87FF-47BE36EBA8F1}" srcOrd="5" destOrd="0" presId="urn:microsoft.com/office/officeart/2005/8/layout/process4"/>
    <dgm:cxn modelId="{23A20615-3414-4D16-8F50-08F729FD8FFD}" type="presParOf" srcId="{7033498E-4329-418E-A500-05CB9EBEE785}" destId="{CE926B24-E510-4B9D-9FA3-5EACA8849DFF}" srcOrd="6" destOrd="0" presId="urn:microsoft.com/office/officeart/2005/8/layout/process4"/>
    <dgm:cxn modelId="{0AF02A33-D19F-4618-89FC-3A9095642D88}" type="presParOf" srcId="{CE926B24-E510-4B9D-9FA3-5EACA8849DFF}" destId="{5AA8F841-CC8F-4F36-B9FF-C2ACDB8AEE29}" srcOrd="0" destOrd="0" presId="urn:microsoft.com/office/officeart/2005/8/layout/process4"/>
    <dgm:cxn modelId="{885769C2-F247-491E-A68E-912BEEBF2EDF}" type="presParOf" srcId="{CE926B24-E510-4B9D-9FA3-5EACA8849DFF}" destId="{A1A0F2FD-8FAA-4D20-82A0-8F5C6B0D7CAA}" srcOrd="1" destOrd="0" presId="urn:microsoft.com/office/officeart/2005/8/layout/process4"/>
    <dgm:cxn modelId="{6AF4D498-66E2-4983-A745-6F181A66A10D}" type="presParOf" srcId="{CE926B24-E510-4B9D-9FA3-5EACA8849DFF}" destId="{1BB01903-D7CF-4D20-8624-980CD0199D99}" srcOrd="2" destOrd="0" presId="urn:microsoft.com/office/officeart/2005/8/layout/process4"/>
    <dgm:cxn modelId="{467F9C38-95FA-4679-886E-5342E20BDCFD}" type="presParOf" srcId="{1BB01903-D7CF-4D20-8624-980CD0199D99}" destId="{208A9872-8826-432B-B025-2E0A62DF22EC}" srcOrd="0" destOrd="0" presId="urn:microsoft.com/office/officeart/2005/8/layout/process4"/>
    <dgm:cxn modelId="{85A4A330-B622-4333-8E41-929A4FF467B7}" type="presParOf" srcId="{7033498E-4329-418E-A500-05CB9EBEE785}" destId="{5BD8D559-107F-43FA-BAED-EB6C84F256BA}" srcOrd="7" destOrd="0" presId="urn:microsoft.com/office/officeart/2005/8/layout/process4"/>
    <dgm:cxn modelId="{CF924345-571B-4FA1-9E87-2233DD99A063}" type="presParOf" srcId="{7033498E-4329-418E-A500-05CB9EBEE785}" destId="{FB1BA87A-455C-42C7-9658-5D9B66DD72C2}" srcOrd="8" destOrd="0" presId="urn:microsoft.com/office/officeart/2005/8/layout/process4"/>
    <dgm:cxn modelId="{F0AC0548-CC4C-4897-8CEC-F98E21FCBD6B}" type="presParOf" srcId="{FB1BA87A-455C-42C7-9658-5D9B66DD72C2}" destId="{071DB828-FD4C-4F15-9CE2-B912CD8E068C}" srcOrd="0" destOrd="0" presId="urn:microsoft.com/office/officeart/2005/8/layout/process4"/>
    <dgm:cxn modelId="{9314058D-2FDE-45F0-9D68-5FEA00FF54B6}" type="presParOf" srcId="{FB1BA87A-455C-42C7-9658-5D9B66DD72C2}" destId="{411EE896-9205-43C0-9F90-907D3F943741}" srcOrd="1" destOrd="0" presId="urn:microsoft.com/office/officeart/2005/8/layout/process4"/>
    <dgm:cxn modelId="{8997004F-2118-4A79-8D51-7CBAD2C7CB3F}" type="presParOf" srcId="{FB1BA87A-455C-42C7-9658-5D9B66DD72C2}" destId="{3DDBC005-8D94-4027-80B9-1D3E4270DA82}" srcOrd="2" destOrd="0" presId="urn:microsoft.com/office/officeart/2005/8/layout/process4"/>
    <dgm:cxn modelId="{39B37069-28B6-4307-9188-EBAC0AEA8417}" type="presParOf" srcId="{3DDBC005-8D94-4027-80B9-1D3E4270DA82}" destId="{78378F3D-85BA-4BE1-8F7F-C6A9CB20D45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8373923-6B4E-4038-BF4B-37C55FD1F455}" type="doc">
      <dgm:prSet loTypeId="urn:microsoft.com/office/officeart/2005/8/layout/radial3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CA"/>
        </a:p>
      </dgm:t>
    </dgm:pt>
    <dgm:pt modelId="{BB5B3EA9-6B3A-4056-ADEB-38EE79F90EAB}">
      <dgm:prSet phldrT="[Text]" custT="1"/>
      <dgm:spPr/>
      <dgm:t>
        <a:bodyPr/>
        <a:lstStyle/>
        <a:p>
          <a:r>
            <a:rPr lang="es-MX" sz="1800" dirty="0" smtClean="0"/>
            <a:t>Propiedad Intelectual</a:t>
          </a:r>
          <a:endParaRPr lang="en-CA" sz="1800" dirty="0"/>
        </a:p>
      </dgm:t>
    </dgm:pt>
    <dgm:pt modelId="{A01F8975-DEDC-4448-8730-E4854E9A91B9}" type="parTrans" cxnId="{80AC891E-C82F-4E6A-9695-7395389A0B65}">
      <dgm:prSet/>
      <dgm:spPr/>
      <dgm:t>
        <a:bodyPr/>
        <a:lstStyle/>
        <a:p>
          <a:endParaRPr lang="en-CA"/>
        </a:p>
      </dgm:t>
    </dgm:pt>
    <dgm:pt modelId="{609EF3CC-19A0-495F-A46E-6FD81C8938D2}" type="sibTrans" cxnId="{80AC891E-C82F-4E6A-9695-7395389A0B65}">
      <dgm:prSet/>
      <dgm:spPr/>
      <dgm:t>
        <a:bodyPr/>
        <a:lstStyle/>
        <a:p>
          <a:endParaRPr lang="en-CA"/>
        </a:p>
      </dgm:t>
    </dgm:pt>
    <dgm:pt modelId="{B1407343-9C4B-4717-A670-BB3EA7695F05}">
      <dgm:prSet phldrT="[Text]" custT="1"/>
      <dgm:spPr/>
      <dgm:t>
        <a:bodyPr/>
        <a:lstStyle/>
        <a:p>
          <a:r>
            <a:rPr lang="es-MX" sz="1600" dirty="0" smtClean="0"/>
            <a:t>Principio de Territorialidad</a:t>
          </a:r>
          <a:endParaRPr lang="en-CA" sz="1600" dirty="0"/>
        </a:p>
      </dgm:t>
    </dgm:pt>
    <dgm:pt modelId="{C4C517B7-4623-40FC-85F0-45110E16F88C}" type="parTrans" cxnId="{B8715124-CB0F-4114-972A-092DA9616446}">
      <dgm:prSet/>
      <dgm:spPr/>
      <dgm:t>
        <a:bodyPr/>
        <a:lstStyle/>
        <a:p>
          <a:endParaRPr lang="en-CA"/>
        </a:p>
      </dgm:t>
    </dgm:pt>
    <dgm:pt modelId="{48618E39-623F-4E9A-B79A-C59B406E32D1}" type="sibTrans" cxnId="{B8715124-CB0F-4114-972A-092DA9616446}">
      <dgm:prSet/>
      <dgm:spPr/>
      <dgm:t>
        <a:bodyPr/>
        <a:lstStyle/>
        <a:p>
          <a:endParaRPr lang="en-CA"/>
        </a:p>
      </dgm:t>
    </dgm:pt>
    <dgm:pt modelId="{C5052110-33BA-414E-A447-DCC6A565CBF0}">
      <dgm:prSet phldrT="[Text]" custT="1"/>
      <dgm:spPr/>
      <dgm:t>
        <a:bodyPr/>
        <a:lstStyle/>
        <a:p>
          <a:r>
            <a:rPr lang="es-MX" sz="1600" dirty="0" smtClean="0"/>
            <a:t>Principio de Exclusividad</a:t>
          </a:r>
          <a:endParaRPr lang="en-CA" sz="1600" dirty="0"/>
        </a:p>
      </dgm:t>
    </dgm:pt>
    <dgm:pt modelId="{EEE76CE8-D23B-4C16-ADED-AA6495651EB0}" type="parTrans" cxnId="{F2E3AB1A-A49D-452B-8DE9-895A2A005F29}">
      <dgm:prSet/>
      <dgm:spPr/>
      <dgm:t>
        <a:bodyPr/>
        <a:lstStyle/>
        <a:p>
          <a:endParaRPr lang="en-CA"/>
        </a:p>
      </dgm:t>
    </dgm:pt>
    <dgm:pt modelId="{86CF3AAD-5E6D-40D8-98C1-31D55B05D197}" type="sibTrans" cxnId="{F2E3AB1A-A49D-452B-8DE9-895A2A005F29}">
      <dgm:prSet/>
      <dgm:spPr/>
      <dgm:t>
        <a:bodyPr/>
        <a:lstStyle/>
        <a:p>
          <a:endParaRPr lang="en-CA"/>
        </a:p>
      </dgm:t>
    </dgm:pt>
    <dgm:pt modelId="{98792DC4-7861-49E0-9400-84100E96168D}">
      <dgm:prSet phldrT="[Text]" custT="1"/>
      <dgm:spPr/>
      <dgm:t>
        <a:bodyPr/>
        <a:lstStyle/>
        <a:p>
          <a:r>
            <a:rPr lang="es-MX" sz="1600" dirty="0" smtClean="0"/>
            <a:t>Principio de Temporalidad</a:t>
          </a:r>
          <a:endParaRPr lang="en-CA" sz="1600" dirty="0"/>
        </a:p>
      </dgm:t>
    </dgm:pt>
    <dgm:pt modelId="{7C9AD152-829E-4866-B896-4C2CFB0FBF9D}" type="parTrans" cxnId="{1D0389F3-624C-4923-A31A-4F2F9C85701B}">
      <dgm:prSet/>
      <dgm:spPr/>
      <dgm:t>
        <a:bodyPr/>
        <a:lstStyle/>
        <a:p>
          <a:endParaRPr lang="en-CA"/>
        </a:p>
      </dgm:t>
    </dgm:pt>
    <dgm:pt modelId="{2A5872A9-4BAD-44D1-94AC-FEA5BD207951}" type="sibTrans" cxnId="{1D0389F3-624C-4923-A31A-4F2F9C85701B}">
      <dgm:prSet/>
      <dgm:spPr/>
      <dgm:t>
        <a:bodyPr/>
        <a:lstStyle/>
        <a:p>
          <a:endParaRPr lang="en-CA"/>
        </a:p>
      </dgm:t>
    </dgm:pt>
    <dgm:pt modelId="{2CEBA850-C1BB-46D9-80BE-38EFB8A104B2}" type="pres">
      <dgm:prSet presAssocID="{38373923-6B4E-4038-BF4B-37C55FD1F4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6D28CD63-6013-4191-BFB3-156D0F88A479}" type="pres">
      <dgm:prSet presAssocID="{38373923-6B4E-4038-BF4B-37C55FD1F455}" presName="radial" presStyleCnt="0">
        <dgm:presLayoutVars>
          <dgm:animLvl val="ctr"/>
        </dgm:presLayoutVars>
      </dgm:prSet>
      <dgm:spPr/>
    </dgm:pt>
    <dgm:pt modelId="{1704FC17-EB66-4B76-B8BA-8CB0AB01F379}" type="pres">
      <dgm:prSet presAssocID="{BB5B3EA9-6B3A-4056-ADEB-38EE79F90EAB}" presName="centerShape" presStyleLbl="vennNode1" presStyleIdx="0" presStyleCnt="4" custScaleX="95509" custScaleY="80766"/>
      <dgm:spPr/>
      <dgm:t>
        <a:bodyPr/>
        <a:lstStyle/>
        <a:p>
          <a:endParaRPr lang="en-CA"/>
        </a:p>
      </dgm:t>
    </dgm:pt>
    <dgm:pt modelId="{F451BE33-C384-49EF-929F-A97990BAA007}" type="pres">
      <dgm:prSet presAssocID="{B1407343-9C4B-4717-A670-BB3EA7695F05}" presName="node" presStyleLbl="vennNode1" presStyleIdx="1" presStyleCnt="4" custScaleX="132243" custScaleY="120202" custRadScaleRad="88636" custRadScaleInc="9487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171C5D1-2150-4D09-963B-BAAECAE11F7A}" type="pres">
      <dgm:prSet presAssocID="{C5052110-33BA-414E-A447-DCC6A565CBF0}" presName="node" presStyleLbl="vennNode1" presStyleIdx="2" presStyleCnt="4" custScaleX="132243" custScaleY="120202" custRadScaleRad="78557" custRadScaleInc="-10107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F70103B-73D8-42EA-8467-DF1694A9E74B}" type="pres">
      <dgm:prSet presAssocID="{98792DC4-7861-49E0-9400-84100E96168D}" presName="node" presStyleLbl="vennNode1" presStyleIdx="3" presStyleCnt="4" custScaleX="132243" custScaleY="120202" custRadScaleRad="84062" custRadScaleInc="651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F2E3AB1A-A49D-452B-8DE9-895A2A005F29}" srcId="{BB5B3EA9-6B3A-4056-ADEB-38EE79F90EAB}" destId="{C5052110-33BA-414E-A447-DCC6A565CBF0}" srcOrd="1" destOrd="0" parTransId="{EEE76CE8-D23B-4C16-ADED-AA6495651EB0}" sibTransId="{86CF3AAD-5E6D-40D8-98C1-31D55B05D197}"/>
    <dgm:cxn modelId="{0128EFB6-2779-466E-95AE-589D5054EE56}" type="presOf" srcId="{38373923-6B4E-4038-BF4B-37C55FD1F455}" destId="{2CEBA850-C1BB-46D9-80BE-38EFB8A104B2}" srcOrd="0" destOrd="0" presId="urn:microsoft.com/office/officeart/2005/8/layout/radial3"/>
    <dgm:cxn modelId="{F724E7C3-D0BD-4680-A843-0663B051750F}" type="presOf" srcId="{B1407343-9C4B-4717-A670-BB3EA7695F05}" destId="{F451BE33-C384-49EF-929F-A97990BAA007}" srcOrd="0" destOrd="0" presId="urn:microsoft.com/office/officeart/2005/8/layout/radial3"/>
    <dgm:cxn modelId="{1D0389F3-624C-4923-A31A-4F2F9C85701B}" srcId="{BB5B3EA9-6B3A-4056-ADEB-38EE79F90EAB}" destId="{98792DC4-7861-49E0-9400-84100E96168D}" srcOrd="2" destOrd="0" parTransId="{7C9AD152-829E-4866-B896-4C2CFB0FBF9D}" sibTransId="{2A5872A9-4BAD-44D1-94AC-FEA5BD207951}"/>
    <dgm:cxn modelId="{38A7CF82-4D06-4020-B669-6A54B3571E3E}" type="presOf" srcId="{C5052110-33BA-414E-A447-DCC6A565CBF0}" destId="{8171C5D1-2150-4D09-963B-BAAECAE11F7A}" srcOrd="0" destOrd="0" presId="urn:microsoft.com/office/officeart/2005/8/layout/radial3"/>
    <dgm:cxn modelId="{FB4A1A59-DDF2-45D3-A4D6-AEF5BB448A6E}" type="presOf" srcId="{BB5B3EA9-6B3A-4056-ADEB-38EE79F90EAB}" destId="{1704FC17-EB66-4B76-B8BA-8CB0AB01F379}" srcOrd="0" destOrd="0" presId="urn:microsoft.com/office/officeart/2005/8/layout/radial3"/>
    <dgm:cxn modelId="{B8715124-CB0F-4114-972A-092DA9616446}" srcId="{BB5B3EA9-6B3A-4056-ADEB-38EE79F90EAB}" destId="{B1407343-9C4B-4717-A670-BB3EA7695F05}" srcOrd="0" destOrd="0" parTransId="{C4C517B7-4623-40FC-85F0-45110E16F88C}" sibTransId="{48618E39-623F-4E9A-B79A-C59B406E32D1}"/>
    <dgm:cxn modelId="{6FB6B97B-770E-4A56-B6E1-F5EA750BE2CF}" type="presOf" srcId="{98792DC4-7861-49E0-9400-84100E96168D}" destId="{0F70103B-73D8-42EA-8467-DF1694A9E74B}" srcOrd="0" destOrd="0" presId="urn:microsoft.com/office/officeart/2005/8/layout/radial3"/>
    <dgm:cxn modelId="{80AC891E-C82F-4E6A-9695-7395389A0B65}" srcId="{38373923-6B4E-4038-BF4B-37C55FD1F455}" destId="{BB5B3EA9-6B3A-4056-ADEB-38EE79F90EAB}" srcOrd="0" destOrd="0" parTransId="{A01F8975-DEDC-4448-8730-E4854E9A91B9}" sibTransId="{609EF3CC-19A0-495F-A46E-6FD81C8938D2}"/>
    <dgm:cxn modelId="{D5BB6598-F4E8-493C-9856-2DABFB75072C}" type="presParOf" srcId="{2CEBA850-C1BB-46D9-80BE-38EFB8A104B2}" destId="{6D28CD63-6013-4191-BFB3-156D0F88A479}" srcOrd="0" destOrd="0" presId="urn:microsoft.com/office/officeart/2005/8/layout/radial3"/>
    <dgm:cxn modelId="{148B633D-3083-440A-8D3E-ACB06B291348}" type="presParOf" srcId="{6D28CD63-6013-4191-BFB3-156D0F88A479}" destId="{1704FC17-EB66-4B76-B8BA-8CB0AB01F379}" srcOrd="0" destOrd="0" presId="urn:microsoft.com/office/officeart/2005/8/layout/radial3"/>
    <dgm:cxn modelId="{7A1012AE-6401-45E6-8CA7-4159D873E234}" type="presParOf" srcId="{6D28CD63-6013-4191-BFB3-156D0F88A479}" destId="{F451BE33-C384-49EF-929F-A97990BAA007}" srcOrd="1" destOrd="0" presId="urn:microsoft.com/office/officeart/2005/8/layout/radial3"/>
    <dgm:cxn modelId="{818627FB-2CD9-417F-8F83-CB20A747A513}" type="presParOf" srcId="{6D28CD63-6013-4191-BFB3-156D0F88A479}" destId="{8171C5D1-2150-4D09-963B-BAAECAE11F7A}" srcOrd="2" destOrd="0" presId="urn:microsoft.com/office/officeart/2005/8/layout/radial3"/>
    <dgm:cxn modelId="{674E4567-A999-4CA1-BD9C-3AE48100D03A}" type="presParOf" srcId="{6D28CD63-6013-4191-BFB3-156D0F88A479}" destId="{0F70103B-73D8-42EA-8467-DF1694A9E74B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F2B321A-3C27-4C20-ACFD-7269DD31F444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CA"/>
        </a:p>
      </dgm:t>
    </dgm:pt>
    <dgm:pt modelId="{E1A75F36-7C8F-473C-9EEA-33BB5DA0C5A9}">
      <dgm:prSet phldrT="[Text]"/>
      <dgm:spPr/>
      <dgm:t>
        <a:bodyPr/>
        <a:lstStyle/>
        <a:p>
          <a:r>
            <a:rPr lang="es-MX" smtClean="0">
              <a:latin typeface="Arial" panose="020B0604020202020204" pitchFamily="34" charset="0"/>
              <a:cs typeface="Arial" panose="020B0604020202020204" pitchFamily="34" charset="0"/>
            </a:rPr>
            <a:t>Invenciones</a:t>
          </a:r>
          <a:endParaRPr lang="en-CA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0D99CF-1203-4F44-A608-7A9815686B7B}" type="parTrans" cxnId="{7A94D81E-D03F-4DDA-A395-7BBC5607F308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EE26B8-E434-4FFC-A4DF-8857B25320BD}" type="sibTrans" cxnId="{7A94D81E-D03F-4DDA-A395-7BBC5607F308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085AC4-E468-40BB-BDDF-69B27922714C}">
      <dgm:prSet phldrT="[Text]"/>
      <dgm:spPr/>
      <dgm:t>
        <a:bodyPr/>
        <a:lstStyle/>
        <a:p>
          <a:r>
            <a:rPr lang="es-MX" dirty="0" smtClean="0">
              <a:latin typeface="Arial" panose="020B0604020202020204" pitchFamily="34" charset="0"/>
              <a:cs typeface="Arial" panose="020B0604020202020204" pitchFamily="34" charset="0"/>
            </a:rPr>
            <a:t>Por el otorgamiento de una licencia obligatoria a algún tercero, por falta de explotación por su titular.</a:t>
          </a:r>
          <a:endParaRPr lang="en-CA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0C5197-4194-4816-A6E3-E59D2EA6B844}" type="parTrans" cxnId="{35C2CCDF-8D49-4B10-8FB7-D709B89F94CD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6940E3-9967-480D-8129-2CB5BB230FE6}" type="sibTrans" cxnId="{35C2CCDF-8D49-4B10-8FB7-D709B89F94CD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CFFCF4-F901-4ABB-88E7-FAC52E24A3EF}">
      <dgm:prSet phldrT="[Text]"/>
      <dgm:spPr/>
      <dgm:t>
        <a:bodyPr/>
        <a:lstStyle/>
        <a:p>
          <a:r>
            <a:rPr lang="es-MX" dirty="0" smtClean="0">
              <a:latin typeface="Arial" panose="020B0604020202020204" pitchFamily="34" charset="0"/>
              <a:cs typeface="Arial" panose="020B0604020202020204" pitchFamily="34" charset="0"/>
            </a:rPr>
            <a:t>Signos Distintivos</a:t>
          </a:r>
          <a:endParaRPr lang="en-CA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0A339E-4931-42D9-90D4-FD939D67C19D}" type="parTrans" cxnId="{AF6F55C7-698A-4AE3-B825-5BEFD22D1450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9797C3-C842-45E0-9BE1-45780F51E68D}" type="sibTrans" cxnId="{AF6F55C7-698A-4AE3-B825-5BEFD22D1450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16A18B-B60D-4AD0-9186-8B280F3A9B65}">
      <dgm:prSet phldrT="[Text]"/>
      <dgm:spPr/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Sí su titular ha provocado o tolerado que se transforme en una denominación genérica que corresponda a uno o varios de los productos o servicios para los cuales se registró. </a:t>
          </a:r>
          <a:endParaRPr lang="en-CA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B1CFFB-7CF3-4AD4-B5F5-7B9E2A47BED9}" type="parTrans" cxnId="{915F1D44-C4EF-4B1A-9F2A-357AB87AF41C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E78158-C3FD-458C-A32D-26B66852EF62}" type="sibTrans" cxnId="{915F1D44-C4EF-4B1A-9F2A-357AB87AF41C}">
      <dgm:prSet/>
      <dgm:spPr/>
      <dgm:t>
        <a:bodyPr/>
        <a:lstStyle/>
        <a:p>
          <a:endParaRPr lang="en-CA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1DBE69-EBC2-44F4-880C-2B37B53D8AB2}" type="pres">
      <dgm:prSet presAssocID="{CF2B321A-3C27-4C20-ACFD-7269DD31F4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1B141013-2E0B-4FAE-A16F-F7A5A08E3CB6}" type="pres">
      <dgm:prSet presAssocID="{E1A75F36-7C8F-473C-9EEA-33BB5DA0C5A9}" presName="composite" presStyleCnt="0"/>
      <dgm:spPr/>
    </dgm:pt>
    <dgm:pt modelId="{1789D61A-9AC3-462D-8BA9-41462C102FC2}" type="pres">
      <dgm:prSet presAssocID="{E1A75F36-7C8F-473C-9EEA-33BB5DA0C5A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225C994-F447-4B0A-BBBE-1B3C6B7C8211}" type="pres">
      <dgm:prSet presAssocID="{E1A75F36-7C8F-473C-9EEA-33BB5DA0C5A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70D5E02-A6CF-4CB5-8FDA-3990628FC1A4}" type="pres">
      <dgm:prSet presAssocID="{A5EE26B8-E434-4FFC-A4DF-8857B25320BD}" presName="space" presStyleCnt="0"/>
      <dgm:spPr/>
    </dgm:pt>
    <dgm:pt modelId="{946670CD-8CFC-4F81-BB11-32C78154D80F}" type="pres">
      <dgm:prSet presAssocID="{9ECFFCF4-F901-4ABB-88E7-FAC52E24A3EF}" presName="composite" presStyleCnt="0"/>
      <dgm:spPr/>
    </dgm:pt>
    <dgm:pt modelId="{38165754-6929-4F98-837F-12249555D524}" type="pres">
      <dgm:prSet presAssocID="{9ECFFCF4-F901-4ABB-88E7-FAC52E24A3EF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3922BA6-03DB-40A6-8038-EFB77FFE4273}" type="pres">
      <dgm:prSet presAssocID="{9ECFFCF4-F901-4ABB-88E7-FAC52E24A3EF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2364F6C9-A32F-4B67-B38B-EF4F6422A02C}" type="presOf" srcId="{FB085AC4-E468-40BB-BDDF-69B27922714C}" destId="{7225C994-F447-4B0A-BBBE-1B3C6B7C8211}" srcOrd="0" destOrd="0" presId="urn:microsoft.com/office/officeart/2005/8/layout/hList1"/>
    <dgm:cxn modelId="{040FC7CA-8E45-47D8-AFAF-2C0D6BBD071D}" type="presOf" srcId="{9ECFFCF4-F901-4ABB-88E7-FAC52E24A3EF}" destId="{38165754-6929-4F98-837F-12249555D524}" srcOrd="0" destOrd="0" presId="urn:microsoft.com/office/officeart/2005/8/layout/hList1"/>
    <dgm:cxn modelId="{915F1D44-C4EF-4B1A-9F2A-357AB87AF41C}" srcId="{9ECFFCF4-F901-4ABB-88E7-FAC52E24A3EF}" destId="{0016A18B-B60D-4AD0-9186-8B280F3A9B65}" srcOrd="0" destOrd="0" parTransId="{F0B1CFFB-7CF3-4AD4-B5F5-7B9E2A47BED9}" sibTransId="{DFE78158-C3FD-458C-A32D-26B66852EF62}"/>
    <dgm:cxn modelId="{1B6698A5-8EF8-42FB-A2EA-D65E87973391}" type="presOf" srcId="{E1A75F36-7C8F-473C-9EEA-33BB5DA0C5A9}" destId="{1789D61A-9AC3-462D-8BA9-41462C102FC2}" srcOrd="0" destOrd="0" presId="urn:microsoft.com/office/officeart/2005/8/layout/hList1"/>
    <dgm:cxn modelId="{C80E78F8-BF35-4C89-9262-104F7BDD518B}" type="presOf" srcId="{CF2B321A-3C27-4C20-ACFD-7269DD31F444}" destId="{D71DBE69-EBC2-44F4-880C-2B37B53D8AB2}" srcOrd="0" destOrd="0" presId="urn:microsoft.com/office/officeart/2005/8/layout/hList1"/>
    <dgm:cxn modelId="{AF6F55C7-698A-4AE3-B825-5BEFD22D1450}" srcId="{CF2B321A-3C27-4C20-ACFD-7269DD31F444}" destId="{9ECFFCF4-F901-4ABB-88E7-FAC52E24A3EF}" srcOrd="1" destOrd="0" parTransId="{050A339E-4931-42D9-90D4-FD939D67C19D}" sibTransId="{7A9797C3-C842-45E0-9BE1-45780F51E68D}"/>
    <dgm:cxn modelId="{7A94D81E-D03F-4DDA-A395-7BBC5607F308}" srcId="{CF2B321A-3C27-4C20-ACFD-7269DD31F444}" destId="{E1A75F36-7C8F-473C-9EEA-33BB5DA0C5A9}" srcOrd="0" destOrd="0" parTransId="{DB0D99CF-1203-4F44-A608-7A9815686B7B}" sibTransId="{A5EE26B8-E434-4FFC-A4DF-8857B25320BD}"/>
    <dgm:cxn modelId="{35C2CCDF-8D49-4B10-8FB7-D709B89F94CD}" srcId="{E1A75F36-7C8F-473C-9EEA-33BB5DA0C5A9}" destId="{FB085AC4-E468-40BB-BDDF-69B27922714C}" srcOrd="0" destOrd="0" parTransId="{CC0C5197-4194-4816-A6E3-E59D2EA6B844}" sibTransId="{026940E3-9967-480D-8129-2CB5BB230FE6}"/>
    <dgm:cxn modelId="{E8D0F65F-A5ED-4EBC-B69F-733C3BCDF157}" type="presOf" srcId="{0016A18B-B60D-4AD0-9186-8B280F3A9B65}" destId="{53922BA6-03DB-40A6-8038-EFB77FFE4273}" srcOrd="0" destOrd="0" presId="urn:microsoft.com/office/officeart/2005/8/layout/hList1"/>
    <dgm:cxn modelId="{2D8C8648-50BA-4BE8-A61B-2801EAFAEE39}" type="presParOf" srcId="{D71DBE69-EBC2-44F4-880C-2B37B53D8AB2}" destId="{1B141013-2E0B-4FAE-A16F-F7A5A08E3CB6}" srcOrd="0" destOrd="0" presId="urn:microsoft.com/office/officeart/2005/8/layout/hList1"/>
    <dgm:cxn modelId="{9A6E3AED-C910-417D-A913-8EBA3FF68100}" type="presParOf" srcId="{1B141013-2E0B-4FAE-A16F-F7A5A08E3CB6}" destId="{1789D61A-9AC3-462D-8BA9-41462C102FC2}" srcOrd="0" destOrd="0" presId="urn:microsoft.com/office/officeart/2005/8/layout/hList1"/>
    <dgm:cxn modelId="{C2928050-70E0-4F12-A950-FF392F2BA331}" type="presParOf" srcId="{1B141013-2E0B-4FAE-A16F-F7A5A08E3CB6}" destId="{7225C994-F447-4B0A-BBBE-1B3C6B7C8211}" srcOrd="1" destOrd="0" presId="urn:microsoft.com/office/officeart/2005/8/layout/hList1"/>
    <dgm:cxn modelId="{2F029776-80BB-4CEA-B627-A2A82A4FD602}" type="presParOf" srcId="{D71DBE69-EBC2-44F4-880C-2B37B53D8AB2}" destId="{970D5E02-A6CF-4CB5-8FDA-3990628FC1A4}" srcOrd="1" destOrd="0" presId="urn:microsoft.com/office/officeart/2005/8/layout/hList1"/>
    <dgm:cxn modelId="{1DF956FE-BF20-4A2B-BE64-BC224811678A}" type="presParOf" srcId="{D71DBE69-EBC2-44F4-880C-2B37B53D8AB2}" destId="{946670CD-8CFC-4F81-BB11-32C78154D80F}" srcOrd="2" destOrd="0" presId="urn:microsoft.com/office/officeart/2005/8/layout/hList1"/>
    <dgm:cxn modelId="{13D8D53E-D247-4474-9E9B-409209899E8A}" type="presParOf" srcId="{946670CD-8CFC-4F81-BB11-32C78154D80F}" destId="{38165754-6929-4F98-837F-12249555D524}" srcOrd="0" destOrd="0" presId="urn:microsoft.com/office/officeart/2005/8/layout/hList1"/>
    <dgm:cxn modelId="{4596B57D-D413-4792-A0D2-0F6EA65F889B}" type="presParOf" srcId="{946670CD-8CFC-4F81-BB11-32C78154D80F}" destId="{53922BA6-03DB-40A6-8038-EFB77FFE427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76A5525-B175-4F97-AFF0-6B2B901A3FCC}" type="doc">
      <dgm:prSet loTypeId="urn:microsoft.com/office/officeart/2005/8/layout/venn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CA"/>
        </a:p>
      </dgm:t>
    </dgm:pt>
    <dgm:pt modelId="{1777A49D-5D63-46E1-B865-31389F6F0F04}">
      <dgm:prSet phldrT="[Text]"/>
      <dgm:spPr/>
      <dgm:t>
        <a:bodyPr/>
        <a:lstStyle/>
        <a:p>
          <a:r>
            <a:rPr lang="es-MX" dirty="0" err="1" smtClean="0"/>
            <a:t>Maizena</a:t>
          </a:r>
          <a:endParaRPr lang="en-CA" dirty="0"/>
        </a:p>
      </dgm:t>
    </dgm:pt>
    <dgm:pt modelId="{8BD29ADC-11DD-4C29-9B0C-013A85FAEB5E}" type="parTrans" cxnId="{E1EBEE38-D362-4570-B1F8-39E6FD3E8586}">
      <dgm:prSet/>
      <dgm:spPr/>
      <dgm:t>
        <a:bodyPr/>
        <a:lstStyle/>
        <a:p>
          <a:endParaRPr lang="en-CA"/>
        </a:p>
      </dgm:t>
    </dgm:pt>
    <dgm:pt modelId="{A4CBAB35-425B-4700-8F47-CD8ED0C0F292}" type="sibTrans" cxnId="{E1EBEE38-D362-4570-B1F8-39E6FD3E8586}">
      <dgm:prSet/>
      <dgm:spPr/>
      <dgm:t>
        <a:bodyPr/>
        <a:lstStyle/>
        <a:p>
          <a:endParaRPr lang="en-CA"/>
        </a:p>
      </dgm:t>
    </dgm:pt>
    <dgm:pt modelId="{B720EB4A-4624-46C3-899F-8199104BB898}">
      <dgm:prSet phldrT="[Text]"/>
      <dgm:spPr/>
      <dgm:t>
        <a:bodyPr/>
        <a:lstStyle/>
        <a:p>
          <a:r>
            <a:rPr lang="es-MX" dirty="0" smtClean="0"/>
            <a:t>Curitas</a:t>
          </a:r>
          <a:endParaRPr lang="en-CA" dirty="0"/>
        </a:p>
      </dgm:t>
    </dgm:pt>
    <dgm:pt modelId="{7A92D3C4-7642-41C7-9DB4-084B2023DEA1}" type="parTrans" cxnId="{2B3653EC-5E27-4493-9326-2BC8416FEDD0}">
      <dgm:prSet/>
      <dgm:spPr/>
      <dgm:t>
        <a:bodyPr/>
        <a:lstStyle/>
        <a:p>
          <a:endParaRPr lang="en-CA"/>
        </a:p>
      </dgm:t>
    </dgm:pt>
    <dgm:pt modelId="{2AAB4D5A-499B-4795-AD10-5178348EFA3D}" type="sibTrans" cxnId="{2B3653EC-5E27-4493-9326-2BC8416FEDD0}">
      <dgm:prSet/>
      <dgm:spPr/>
      <dgm:t>
        <a:bodyPr/>
        <a:lstStyle/>
        <a:p>
          <a:endParaRPr lang="en-CA"/>
        </a:p>
      </dgm:t>
    </dgm:pt>
    <dgm:pt modelId="{AA98C686-AF54-4E19-B01E-F8BAFE06DC6B}">
      <dgm:prSet phldrT="[Text]"/>
      <dgm:spPr/>
      <dgm:t>
        <a:bodyPr/>
        <a:lstStyle/>
        <a:p>
          <a:r>
            <a:rPr lang="es-MX" dirty="0" err="1" smtClean="0"/>
            <a:t>Cellophane</a:t>
          </a:r>
          <a:endParaRPr lang="en-CA" dirty="0"/>
        </a:p>
      </dgm:t>
    </dgm:pt>
    <dgm:pt modelId="{93AE7EC4-15DB-4DB0-A98C-B96377930548}" type="parTrans" cxnId="{C2E1457F-517B-4821-9270-C9010D6E1319}">
      <dgm:prSet/>
      <dgm:spPr/>
      <dgm:t>
        <a:bodyPr/>
        <a:lstStyle/>
        <a:p>
          <a:endParaRPr lang="en-CA"/>
        </a:p>
      </dgm:t>
    </dgm:pt>
    <dgm:pt modelId="{AD204CF2-7741-4916-88AC-E593E77EBAFC}" type="sibTrans" cxnId="{C2E1457F-517B-4821-9270-C9010D6E1319}">
      <dgm:prSet/>
      <dgm:spPr/>
      <dgm:t>
        <a:bodyPr/>
        <a:lstStyle/>
        <a:p>
          <a:endParaRPr lang="en-CA"/>
        </a:p>
      </dgm:t>
    </dgm:pt>
    <dgm:pt modelId="{DB71D369-3B14-4829-9682-4D310266252A}">
      <dgm:prSet phldrT="[Text]"/>
      <dgm:spPr/>
      <dgm:t>
        <a:bodyPr/>
        <a:lstStyle/>
        <a:p>
          <a:r>
            <a:rPr lang="en-CA" b="0" i="1" dirty="0" smtClean="0"/>
            <a:t>Linoleum</a:t>
          </a:r>
          <a:endParaRPr lang="en-CA" dirty="0"/>
        </a:p>
      </dgm:t>
    </dgm:pt>
    <dgm:pt modelId="{5E3E2CBB-55C0-46DA-90D5-41537556B135}" type="parTrans" cxnId="{C8D6A547-6861-48E3-AE8E-774536BA1450}">
      <dgm:prSet/>
      <dgm:spPr/>
      <dgm:t>
        <a:bodyPr/>
        <a:lstStyle/>
        <a:p>
          <a:endParaRPr lang="en-CA"/>
        </a:p>
      </dgm:t>
    </dgm:pt>
    <dgm:pt modelId="{4AAA2B4F-945D-4B34-9E60-2DDABDB03481}" type="sibTrans" cxnId="{C8D6A547-6861-48E3-AE8E-774536BA1450}">
      <dgm:prSet/>
      <dgm:spPr/>
      <dgm:t>
        <a:bodyPr/>
        <a:lstStyle/>
        <a:p>
          <a:endParaRPr lang="en-CA"/>
        </a:p>
      </dgm:t>
    </dgm:pt>
    <dgm:pt modelId="{69F5F1F4-E079-4956-9776-F4FAF0D89690}" type="pres">
      <dgm:prSet presAssocID="{676A5525-B175-4F97-AFF0-6B2B901A3FC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0ECF9B52-60D8-4F06-B912-9CB82DEB3812}" type="pres">
      <dgm:prSet presAssocID="{1777A49D-5D63-46E1-B865-31389F6F0F04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0333881-32B6-4C1E-AD56-E365BB2F63DB}" type="pres">
      <dgm:prSet presAssocID="{A4CBAB35-425B-4700-8F47-CD8ED0C0F292}" presName="space" presStyleCnt="0"/>
      <dgm:spPr/>
    </dgm:pt>
    <dgm:pt modelId="{37FE5EA6-5F68-4AFA-9513-1FD2677284E6}" type="pres">
      <dgm:prSet presAssocID="{B720EB4A-4624-46C3-899F-8199104BB898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D5D87CE-AB94-4407-848B-520343AC7DBF}" type="pres">
      <dgm:prSet presAssocID="{2AAB4D5A-499B-4795-AD10-5178348EFA3D}" presName="space" presStyleCnt="0"/>
      <dgm:spPr/>
    </dgm:pt>
    <dgm:pt modelId="{50F9A664-242A-4A52-A9A5-F2AF00A8595F}" type="pres">
      <dgm:prSet presAssocID="{AA98C686-AF54-4E19-B01E-F8BAFE06DC6B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3B42796-CB90-4DCA-9D89-D4E8BA843B6F}" type="pres">
      <dgm:prSet presAssocID="{AD204CF2-7741-4916-88AC-E593E77EBAFC}" presName="space" presStyleCnt="0"/>
      <dgm:spPr/>
    </dgm:pt>
    <dgm:pt modelId="{32A82F33-92B9-4081-8CCD-87CFDF9123AE}" type="pres">
      <dgm:prSet presAssocID="{DB71D369-3B14-4829-9682-4D310266252A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15909493-321F-41F9-A1EB-5E171423C0E0}" type="presOf" srcId="{1777A49D-5D63-46E1-B865-31389F6F0F04}" destId="{0ECF9B52-60D8-4F06-B912-9CB82DEB3812}" srcOrd="0" destOrd="0" presId="urn:microsoft.com/office/officeart/2005/8/layout/venn3"/>
    <dgm:cxn modelId="{0773BBEA-AF9E-425C-8D23-D590CD8D1FA3}" type="presOf" srcId="{DB71D369-3B14-4829-9682-4D310266252A}" destId="{32A82F33-92B9-4081-8CCD-87CFDF9123AE}" srcOrd="0" destOrd="0" presId="urn:microsoft.com/office/officeart/2005/8/layout/venn3"/>
    <dgm:cxn modelId="{F49BE21B-2840-4CB9-8719-A3315F637158}" type="presOf" srcId="{AA98C686-AF54-4E19-B01E-F8BAFE06DC6B}" destId="{50F9A664-242A-4A52-A9A5-F2AF00A8595F}" srcOrd="0" destOrd="0" presId="urn:microsoft.com/office/officeart/2005/8/layout/venn3"/>
    <dgm:cxn modelId="{E1EBEE38-D362-4570-B1F8-39E6FD3E8586}" srcId="{676A5525-B175-4F97-AFF0-6B2B901A3FCC}" destId="{1777A49D-5D63-46E1-B865-31389F6F0F04}" srcOrd="0" destOrd="0" parTransId="{8BD29ADC-11DD-4C29-9B0C-013A85FAEB5E}" sibTransId="{A4CBAB35-425B-4700-8F47-CD8ED0C0F292}"/>
    <dgm:cxn modelId="{C2E1457F-517B-4821-9270-C9010D6E1319}" srcId="{676A5525-B175-4F97-AFF0-6B2B901A3FCC}" destId="{AA98C686-AF54-4E19-B01E-F8BAFE06DC6B}" srcOrd="2" destOrd="0" parTransId="{93AE7EC4-15DB-4DB0-A98C-B96377930548}" sibTransId="{AD204CF2-7741-4916-88AC-E593E77EBAFC}"/>
    <dgm:cxn modelId="{2B3653EC-5E27-4493-9326-2BC8416FEDD0}" srcId="{676A5525-B175-4F97-AFF0-6B2B901A3FCC}" destId="{B720EB4A-4624-46C3-899F-8199104BB898}" srcOrd="1" destOrd="0" parTransId="{7A92D3C4-7642-41C7-9DB4-084B2023DEA1}" sibTransId="{2AAB4D5A-499B-4795-AD10-5178348EFA3D}"/>
    <dgm:cxn modelId="{FF11CAD4-E38C-4060-A727-66C537D96E2E}" type="presOf" srcId="{B720EB4A-4624-46C3-899F-8199104BB898}" destId="{37FE5EA6-5F68-4AFA-9513-1FD2677284E6}" srcOrd="0" destOrd="0" presId="urn:microsoft.com/office/officeart/2005/8/layout/venn3"/>
    <dgm:cxn modelId="{C8D6A547-6861-48E3-AE8E-774536BA1450}" srcId="{676A5525-B175-4F97-AFF0-6B2B901A3FCC}" destId="{DB71D369-3B14-4829-9682-4D310266252A}" srcOrd="3" destOrd="0" parTransId="{5E3E2CBB-55C0-46DA-90D5-41537556B135}" sibTransId="{4AAA2B4F-945D-4B34-9E60-2DDABDB03481}"/>
    <dgm:cxn modelId="{DB136796-5D6C-4A18-BB76-D622C18C4D5D}" type="presOf" srcId="{676A5525-B175-4F97-AFF0-6B2B901A3FCC}" destId="{69F5F1F4-E079-4956-9776-F4FAF0D89690}" srcOrd="0" destOrd="0" presId="urn:microsoft.com/office/officeart/2005/8/layout/venn3"/>
    <dgm:cxn modelId="{11890F4E-04C0-4002-A233-5A3D3940F505}" type="presParOf" srcId="{69F5F1F4-E079-4956-9776-F4FAF0D89690}" destId="{0ECF9B52-60D8-4F06-B912-9CB82DEB3812}" srcOrd="0" destOrd="0" presId="urn:microsoft.com/office/officeart/2005/8/layout/venn3"/>
    <dgm:cxn modelId="{555AF0FC-6331-443E-A9A8-92D24AA64D27}" type="presParOf" srcId="{69F5F1F4-E079-4956-9776-F4FAF0D89690}" destId="{60333881-32B6-4C1E-AD56-E365BB2F63DB}" srcOrd="1" destOrd="0" presId="urn:microsoft.com/office/officeart/2005/8/layout/venn3"/>
    <dgm:cxn modelId="{A87C6D08-33A8-4D75-86D5-8F580C800394}" type="presParOf" srcId="{69F5F1F4-E079-4956-9776-F4FAF0D89690}" destId="{37FE5EA6-5F68-4AFA-9513-1FD2677284E6}" srcOrd="2" destOrd="0" presId="urn:microsoft.com/office/officeart/2005/8/layout/venn3"/>
    <dgm:cxn modelId="{747A93B1-4CCE-4B3F-A686-53CC2D420DC6}" type="presParOf" srcId="{69F5F1F4-E079-4956-9776-F4FAF0D89690}" destId="{2D5D87CE-AB94-4407-848B-520343AC7DBF}" srcOrd="3" destOrd="0" presId="urn:microsoft.com/office/officeart/2005/8/layout/venn3"/>
    <dgm:cxn modelId="{01C67861-C2FE-4428-BEEF-2B93933F092A}" type="presParOf" srcId="{69F5F1F4-E079-4956-9776-F4FAF0D89690}" destId="{50F9A664-242A-4A52-A9A5-F2AF00A8595F}" srcOrd="4" destOrd="0" presId="urn:microsoft.com/office/officeart/2005/8/layout/venn3"/>
    <dgm:cxn modelId="{F31640A2-EC66-48A4-9831-5CFD7F143649}" type="presParOf" srcId="{69F5F1F4-E079-4956-9776-F4FAF0D89690}" destId="{33B42796-CB90-4DCA-9D89-D4E8BA843B6F}" srcOrd="5" destOrd="0" presId="urn:microsoft.com/office/officeart/2005/8/layout/venn3"/>
    <dgm:cxn modelId="{434447A4-16A6-4FF3-AADF-F0A07DAE4651}" type="presParOf" srcId="{69F5F1F4-E079-4956-9776-F4FAF0D89690}" destId="{32A82F33-92B9-4081-8CCD-87CFDF9123AE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BE362F9-7287-449F-8E0D-7833C1FB5550}" type="doc">
      <dgm:prSet loTypeId="urn:microsoft.com/office/officeart/2005/8/layout/hierarchy2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CA"/>
        </a:p>
      </dgm:t>
    </dgm:pt>
    <dgm:pt modelId="{017320DD-C725-4644-8607-10FDEE1158DF}">
      <dgm:prSet phldrT="[Text]" custT="1"/>
      <dgm:spPr/>
      <dgm:t>
        <a:bodyPr/>
        <a:lstStyle/>
        <a:p>
          <a:r>
            <a:rPr lang="es-MX" sz="1800" b="1" dirty="0" smtClean="0"/>
            <a:t>Propiedad Intelectual</a:t>
          </a:r>
          <a:endParaRPr lang="en-CA" sz="1800" b="1" dirty="0"/>
        </a:p>
      </dgm:t>
    </dgm:pt>
    <dgm:pt modelId="{729663CC-66D6-40DB-B2D8-E391A842D757}" type="parTrans" cxnId="{FE5A4D43-F480-4138-AB4D-96722D04C21B}">
      <dgm:prSet/>
      <dgm:spPr/>
      <dgm:t>
        <a:bodyPr/>
        <a:lstStyle/>
        <a:p>
          <a:endParaRPr lang="en-CA" sz="1800"/>
        </a:p>
      </dgm:t>
    </dgm:pt>
    <dgm:pt modelId="{8AAA3630-6217-4499-BC6E-7E306A6329BE}" type="sibTrans" cxnId="{FE5A4D43-F480-4138-AB4D-96722D04C21B}">
      <dgm:prSet/>
      <dgm:spPr/>
      <dgm:t>
        <a:bodyPr/>
        <a:lstStyle/>
        <a:p>
          <a:endParaRPr lang="en-CA" sz="1800"/>
        </a:p>
      </dgm:t>
    </dgm:pt>
    <dgm:pt modelId="{4778AFE3-D4F3-4DF9-BE76-3046478065A7}">
      <dgm:prSet phldrT="[Text]" custT="1"/>
      <dgm:spPr/>
      <dgm:t>
        <a:bodyPr/>
        <a:lstStyle/>
        <a:p>
          <a:r>
            <a:rPr lang="es-MX" sz="1800" dirty="0" smtClean="0"/>
            <a:t>Propiedad Intelectual</a:t>
          </a:r>
          <a:endParaRPr lang="en-CA" sz="1800" dirty="0"/>
        </a:p>
      </dgm:t>
    </dgm:pt>
    <dgm:pt modelId="{7AAD861B-7899-4A98-AF68-8C0366E7678B}" type="parTrans" cxnId="{60A3B9CE-168F-4F59-803F-4CF54E0D2EBF}">
      <dgm:prSet custT="1"/>
      <dgm:spPr/>
      <dgm:t>
        <a:bodyPr/>
        <a:lstStyle/>
        <a:p>
          <a:endParaRPr lang="en-CA" sz="1800"/>
        </a:p>
      </dgm:t>
    </dgm:pt>
    <dgm:pt modelId="{288B75B8-9EE1-4F53-B6A5-35FA06B53517}" type="sibTrans" cxnId="{60A3B9CE-168F-4F59-803F-4CF54E0D2EBF}">
      <dgm:prSet/>
      <dgm:spPr/>
      <dgm:t>
        <a:bodyPr/>
        <a:lstStyle/>
        <a:p>
          <a:endParaRPr lang="en-CA" sz="1800"/>
        </a:p>
      </dgm:t>
    </dgm:pt>
    <dgm:pt modelId="{6B1F1B07-679C-45B9-AD8B-990B0BD2F80D}">
      <dgm:prSet phldrT="[Text]" custT="1"/>
      <dgm:spPr/>
      <dgm:t>
        <a:bodyPr/>
        <a:lstStyle/>
        <a:p>
          <a:r>
            <a:rPr lang="es-MX" sz="1800" dirty="0" smtClean="0"/>
            <a:t>Derechos de Autor</a:t>
          </a:r>
          <a:endParaRPr lang="en-CA" sz="1800" dirty="0"/>
        </a:p>
      </dgm:t>
    </dgm:pt>
    <dgm:pt modelId="{FA1FDD3C-2BC7-40E4-BD08-BDB3EE4FCB5F}" type="parTrans" cxnId="{45ECA452-F415-4B4E-AA95-26F5CD3D8018}">
      <dgm:prSet custT="1"/>
      <dgm:spPr/>
      <dgm:t>
        <a:bodyPr/>
        <a:lstStyle/>
        <a:p>
          <a:endParaRPr lang="en-CA" sz="1800"/>
        </a:p>
      </dgm:t>
    </dgm:pt>
    <dgm:pt modelId="{C4F0C414-A75F-4223-889F-F1BA201169B8}" type="sibTrans" cxnId="{45ECA452-F415-4B4E-AA95-26F5CD3D8018}">
      <dgm:prSet/>
      <dgm:spPr/>
      <dgm:t>
        <a:bodyPr/>
        <a:lstStyle/>
        <a:p>
          <a:endParaRPr lang="en-CA" sz="1800"/>
        </a:p>
      </dgm:t>
    </dgm:pt>
    <dgm:pt modelId="{777F082D-2CDB-42EA-A088-A72EC737E0F7}">
      <dgm:prSet phldrT="[Text]" custT="1"/>
      <dgm:spPr/>
      <dgm:t>
        <a:bodyPr/>
        <a:lstStyle/>
        <a:p>
          <a:r>
            <a:rPr lang="es-MX" sz="1800" dirty="0" smtClean="0"/>
            <a:t>Derechos Conexos</a:t>
          </a:r>
          <a:endParaRPr lang="en-CA" sz="1800" dirty="0"/>
        </a:p>
      </dgm:t>
    </dgm:pt>
    <dgm:pt modelId="{7F52AC48-BFA6-4E08-A573-CEBE167A3C71}" type="parTrans" cxnId="{87D6FD02-42DC-4B18-8994-9AEEAC366770}">
      <dgm:prSet custT="1"/>
      <dgm:spPr/>
      <dgm:t>
        <a:bodyPr/>
        <a:lstStyle/>
        <a:p>
          <a:endParaRPr lang="en-CA" sz="1800"/>
        </a:p>
      </dgm:t>
    </dgm:pt>
    <dgm:pt modelId="{14A9B1B1-FC59-4992-A5BD-1F0AFA24B4C5}" type="sibTrans" cxnId="{87D6FD02-42DC-4B18-8994-9AEEAC366770}">
      <dgm:prSet/>
      <dgm:spPr/>
      <dgm:t>
        <a:bodyPr/>
        <a:lstStyle/>
        <a:p>
          <a:endParaRPr lang="en-CA" sz="1800"/>
        </a:p>
      </dgm:t>
    </dgm:pt>
    <dgm:pt modelId="{F3DCA700-A3B6-4C44-896E-6D0FB0B8CEBC}">
      <dgm:prSet phldrT="[Text]" custT="1"/>
      <dgm:spPr/>
      <dgm:t>
        <a:bodyPr/>
        <a:lstStyle/>
        <a:p>
          <a:r>
            <a:rPr lang="es-MX" sz="1800" dirty="0" smtClean="0"/>
            <a:t>Propiedad Industrial</a:t>
          </a:r>
          <a:endParaRPr lang="en-CA" sz="1800" dirty="0"/>
        </a:p>
      </dgm:t>
    </dgm:pt>
    <dgm:pt modelId="{7474AEE0-791E-45DB-8902-FADD5824FDE5}" type="parTrans" cxnId="{0DB613AD-6D91-4483-8A4B-79041AA4B4ED}">
      <dgm:prSet custT="1"/>
      <dgm:spPr/>
      <dgm:t>
        <a:bodyPr/>
        <a:lstStyle/>
        <a:p>
          <a:endParaRPr lang="en-CA" sz="1800"/>
        </a:p>
      </dgm:t>
    </dgm:pt>
    <dgm:pt modelId="{A06B620E-438C-4C25-B84A-C9675BDA1F47}" type="sibTrans" cxnId="{0DB613AD-6D91-4483-8A4B-79041AA4B4ED}">
      <dgm:prSet/>
      <dgm:spPr/>
      <dgm:t>
        <a:bodyPr/>
        <a:lstStyle/>
        <a:p>
          <a:endParaRPr lang="en-CA" sz="1800"/>
        </a:p>
      </dgm:t>
    </dgm:pt>
    <dgm:pt modelId="{5983ABF6-BBAA-4785-A88F-3A6AA1346055}">
      <dgm:prSet phldrT="[Text]" custT="1"/>
      <dgm:spPr/>
      <dgm:t>
        <a:bodyPr/>
        <a:lstStyle/>
        <a:p>
          <a:r>
            <a:rPr lang="es-MX" sz="1800" dirty="0" smtClean="0"/>
            <a:t>Invenciones</a:t>
          </a:r>
          <a:endParaRPr lang="en-CA" sz="1800" dirty="0"/>
        </a:p>
      </dgm:t>
    </dgm:pt>
    <dgm:pt modelId="{1C3F8E25-4824-445D-876B-7EE275DAE2B4}" type="parTrans" cxnId="{031F6D3B-8FA8-4E4F-8E05-4DE398FAC152}">
      <dgm:prSet custT="1"/>
      <dgm:spPr/>
      <dgm:t>
        <a:bodyPr/>
        <a:lstStyle/>
        <a:p>
          <a:endParaRPr lang="en-CA" sz="1800"/>
        </a:p>
      </dgm:t>
    </dgm:pt>
    <dgm:pt modelId="{78B72750-3C79-458C-8B9C-AB3BB8A03F8A}" type="sibTrans" cxnId="{031F6D3B-8FA8-4E4F-8E05-4DE398FAC152}">
      <dgm:prSet/>
      <dgm:spPr/>
      <dgm:t>
        <a:bodyPr/>
        <a:lstStyle/>
        <a:p>
          <a:endParaRPr lang="en-CA" sz="1800"/>
        </a:p>
      </dgm:t>
    </dgm:pt>
    <dgm:pt modelId="{F1DD834B-2E2B-483F-BD69-E4CA49A62132}">
      <dgm:prSet phldrT="[Text]" custT="1"/>
      <dgm:spPr/>
      <dgm:t>
        <a:bodyPr/>
        <a:lstStyle/>
        <a:p>
          <a:r>
            <a:rPr lang="es-MX" sz="1800" dirty="0" smtClean="0"/>
            <a:t>Signos Distintivos</a:t>
          </a:r>
          <a:endParaRPr lang="en-CA" sz="1800" dirty="0"/>
        </a:p>
      </dgm:t>
    </dgm:pt>
    <dgm:pt modelId="{9477C3F0-3D3F-48B9-B0CC-049E6D9BF8CE}" type="parTrans" cxnId="{74655192-4961-449E-8981-6B93D000123F}">
      <dgm:prSet custT="1"/>
      <dgm:spPr/>
      <dgm:t>
        <a:bodyPr/>
        <a:lstStyle/>
        <a:p>
          <a:endParaRPr lang="en-CA" sz="1800"/>
        </a:p>
      </dgm:t>
    </dgm:pt>
    <dgm:pt modelId="{ED55174C-CB2E-4A8C-957F-64846E874573}" type="sibTrans" cxnId="{74655192-4961-449E-8981-6B93D000123F}">
      <dgm:prSet/>
      <dgm:spPr/>
      <dgm:t>
        <a:bodyPr/>
        <a:lstStyle/>
        <a:p>
          <a:endParaRPr lang="en-CA" sz="1800"/>
        </a:p>
      </dgm:t>
    </dgm:pt>
    <dgm:pt modelId="{A9617BFB-D713-4C2B-A7E1-CC22452C6723}">
      <dgm:prSet phldrT="[Text]" custT="1"/>
      <dgm:spPr/>
      <dgm:t>
        <a:bodyPr/>
        <a:lstStyle/>
        <a:p>
          <a:r>
            <a:rPr lang="es-MX" sz="1800" dirty="0" smtClean="0"/>
            <a:t>Otras figuras</a:t>
          </a:r>
          <a:endParaRPr lang="en-CA" sz="1800" dirty="0"/>
        </a:p>
      </dgm:t>
    </dgm:pt>
    <dgm:pt modelId="{26CF726B-E5CA-4FBD-BD01-AD4B3D308979}" type="parTrans" cxnId="{B8CE06F4-7503-4305-A0B3-D178D5779CAF}">
      <dgm:prSet custT="1"/>
      <dgm:spPr/>
      <dgm:t>
        <a:bodyPr/>
        <a:lstStyle/>
        <a:p>
          <a:endParaRPr lang="en-CA" sz="1800"/>
        </a:p>
      </dgm:t>
    </dgm:pt>
    <dgm:pt modelId="{A68A4361-40C4-4568-ADF7-BF7457860282}" type="sibTrans" cxnId="{B8CE06F4-7503-4305-A0B3-D178D5779CAF}">
      <dgm:prSet/>
      <dgm:spPr/>
      <dgm:t>
        <a:bodyPr/>
        <a:lstStyle/>
        <a:p>
          <a:endParaRPr lang="en-CA" sz="1800"/>
        </a:p>
      </dgm:t>
    </dgm:pt>
    <dgm:pt modelId="{96BCDF6E-F2D5-42BD-BAF4-043695195B12}">
      <dgm:prSet phldrT="[Text]" custT="1"/>
      <dgm:spPr/>
      <dgm:t>
        <a:bodyPr/>
        <a:lstStyle/>
        <a:p>
          <a:r>
            <a:rPr lang="es-MX" sz="1800" dirty="0" smtClean="0"/>
            <a:t>Secretos Industriales</a:t>
          </a:r>
          <a:endParaRPr lang="en-CA" sz="1800" dirty="0"/>
        </a:p>
      </dgm:t>
    </dgm:pt>
    <dgm:pt modelId="{5CBA13F6-1122-47D7-A124-ED5A7F2D4B50}" type="parTrans" cxnId="{F5EEEB97-E2AE-46B7-A265-8911A99329D1}">
      <dgm:prSet custT="1"/>
      <dgm:spPr/>
      <dgm:t>
        <a:bodyPr/>
        <a:lstStyle/>
        <a:p>
          <a:endParaRPr lang="en-CA" sz="1800"/>
        </a:p>
      </dgm:t>
    </dgm:pt>
    <dgm:pt modelId="{4C8D7AF4-3944-4C31-8589-83E34A758F6D}" type="sibTrans" cxnId="{F5EEEB97-E2AE-46B7-A265-8911A99329D1}">
      <dgm:prSet/>
      <dgm:spPr/>
      <dgm:t>
        <a:bodyPr/>
        <a:lstStyle/>
        <a:p>
          <a:endParaRPr lang="en-CA" sz="1800"/>
        </a:p>
      </dgm:t>
    </dgm:pt>
    <dgm:pt modelId="{52EA6C5F-D4A8-4B65-AE90-45FEF92FEDEA}">
      <dgm:prSet phldrT="[Text]" custT="1"/>
      <dgm:spPr/>
      <dgm:t>
        <a:bodyPr/>
        <a:lstStyle/>
        <a:p>
          <a:r>
            <a:rPr lang="es-MX" sz="1800" dirty="0" smtClean="0"/>
            <a:t>Esquemas de Trazados de Circuito Integrados</a:t>
          </a:r>
          <a:endParaRPr lang="en-CA" sz="1800" dirty="0"/>
        </a:p>
      </dgm:t>
    </dgm:pt>
    <dgm:pt modelId="{3B5085E9-2FF4-4C20-9A05-410A18C10631}" type="parTrans" cxnId="{2C30B948-B163-4350-9FC1-849426621F40}">
      <dgm:prSet/>
      <dgm:spPr/>
      <dgm:t>
        <a:bodyPr/>
        <a:lstStyle/>
        <a:p>
          <a:endParaRPr lang="en-CA"/>
        </a:p>
      </dgm:t>
    </dgm:pt>
    <dgm:pt modelId="{82D418B1-9C28-4305-8166-BE97AD276322}" type="sibTrans" cxnId="{2C30B948-B163-4350-9FC1-849426621F40}">
      <dgm:prSet/>
      <dgm:spPr/>
      <dgm:t>
        <a:bodyPr/>
        <a:lstStyle/>
        <a:p>
          <a:endParaRPr lang="en-CA"/>
        </a:p>
      </dgm:t>
    </dgm:pt>
    <dgm:pt modelId="{251AA4E3-7DCF-4B82-82C0-6153CC838972}" type="pres">
      <dgm:prSet presAssocID="{ABE362F9-7287-449F-8E0D-7833C1FB555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1B63D641-6812-4895-9AEF-9CF522568853}" type="pres">
      <dgm:prSet presAssocID="{017320DD-C725-4644-8607-10FDEE1158DF}" presName="root1" presStyleCnt="0"/>
      <dgm:spPr/>
    </dgm:pt>
    <dgm:pt modelId="{22BE5F9A-6F86-4B5F-8CF3-09623D98B0DA}" type="pres">
      <dgm:prSet presAssocID="{017320DD-C725-4644-8607-10FDEE1158D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D4FF1D13-225A-479E-A030-54D248F4948C}" type="pres">
      <dgm:prSet presAssocID="{017320DD-C725-4644-8607-10FDEE1158DF}" presName="level2hierChild" presStyleCnt="0"/>
      <dgm:spPr/>
    </dgm:pt>
    <dgm:pt modelId="{D3A5D862-1D58-4F3E-8FC4-D25DD6F7A64B}" type="pres">
      <dgm:prSet presAssocID="{7AAD861B-7899-4A98-AF68-8C0366E7678B}" presName="conn2-1" presStyleLbl="parChTrans1D2" presStyleIdx="0" presStyleCnt="2"/>
      <dgm:spPr/>
      <dgm:t>
        <a:bodyPr/>
        <a:lstStyle/>
        <a:p>
          <a:endParaRPr lang="en-CA"/>
        </a:p>
      </dgm:t>
    </dgm:pt>
    <dgm:pt modelId="{C4635EB4-BCC4-4B7D-828C-323FB5E495B1}" type="pres">
      <dgm:prSet presAssocID="{7AAD861B-7899-4A98-AF68-8C0366E7678B}" presName="connTx" presStyleLbl="parChTrans1D2" presStyleIdx="0" presStyleCnt="2"/>
      <dgm:spPr/>
      <dgm:t>
        <a:bodyPr/>
        <a:lstStyle/>
        <a:p>
          <a:endParaRPr lang="en-CA"/>
        </a:p>
      </dgm:t>
    </dgm:pt>
    <dgm:pt modelId="{55B4689D-B0BB-4479-9C1A-3E2C55DDFDD7}" type="pres">
      <dgm:prSet presAssocID="{4778AFE3-D4F3-4DF9-BE76-3046478065A7}" presName="root2" presStyleCnt="0"/>
      <dgm:spPr/>
    </dgm:pt>
    <dgm:pt modelId="{50AD24DF-A6FF-47E7-B63F-A8DB5BBB2AF6}" type="pres">
      <dgm:prSet presAssocID="{4778AFE3-D4F3-4DF9-BE76-3046478065A7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3F06F013-E5BB-4A96-92D2-F3B6ECDFD7D9}" type="pres">
      <dgm:prSet presAssocID="{4778AFE3-D4F3-4DF9-BE76-3046478065A7}" presName="level3hierChild" presStyleCnt="0"/>
      <dgm:spPr/>
    </dgm:pt>
    <dgm:pt modelId="{BA1576EC-0353-47FB-BA4B-C55F72E29A92}" type="pres">
      <dgm:prSet presAssocID="{FA1FDD3C-2BC7-40E4-BD08-BDB3EE4FCB5F}" presName="conn2-1" presStyleLbl="parChTrans1D3" presStyleIdx="0" presStyleCnt="5"/>
      <dgm:spPr/>
      <dgm:t>
        <a:bodyPr/>
        <a:lstStyle/>
        <a:p>
          <a:endParaRPr lang="en-CA"/>
        </a:p>
      </dgm:t>
    </dgm:pt>
    <dgm:pt modelId="{74288208-21B8-4C0D-9CFC-7FDD1A6F99AE}" type="pres">
      <dgm:prSet presAssocID="{FA1FDD3C-2BC7-40E4-BD08-BDB3EE4FCB5F}" presName="connTx" presStyleLbl="parChTrans1D3" presStyleIdx="0" presStyleCnt="5"/>
      <dgm:spPr/>
      <dgm:t>
        <a:bodyPr/>
        <a:lstStyle/>
        <a:p>
          <a:endParaRPr lang="en-CA"/>
        </a:p>
      </dgm:t>
    </dgm:pt>
    <dgm:pt modelId="{DA9FBEF2-5E24-4396-B5BF-A1E4058619F6}" type="pres">
      <dgm:prSet presAssocID="{6B1F1B07-679C-45B9-AD8B-990B0BD2F80D}" presName="root2" presStyleCnt="0"/>
      <dgm:spPr/>
    </dgm:pt>
    <dgm:pt modelId="{1E599A5A-D1F9-47D2-B4BE-9D0DA4A709F1}" type="pres">
      <dgm:prSet presAssocID="{6B1F1B07-679C-45B9-AD8B-990B0BD2F80D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E0FE00FC-9DB1-43D8-88DE-30780BEABF82}" type="pres">
      <dgm:prSet presAssocID="{6B1F1B07-679C-45B9-AD8B-990B0BD2F80D}" presName="level3hierChild" presStyleCnt="0"/>
      <dgm:spPr/>
    </dgm:pt>
    <dgm:pt modelId="{A05B7491-00CD-47E1-93BA-347346726D53}" type="pres">
      <dgm:prSet presAssocID="{7F52AC48-BFA6-4E08-A573-CEBE167A3C71}" presName="conn2-1" presStyleLbl="parChTrans1D3" presStyleIdx="1" presStyleCnt="5"/>
      <dgm:spPr/>
      <dgm:t>
        <a:bodyPr/>
        <a:lstStyle/>
        <a:p>
          <a:endParaRPr lang="en-CA"/>
        </a:p>
      </dgm:t>
    </dgm:pt>
    <dgm:pt modelId="{D1D8C27E-9330-4596-8118-AE6C95BE15AC}" type="pres">
      <dgm:prSet presAssocID="{7F52AC48-BFA6-4E08-A573-CEBE167A3C71}" presName="connTx" presStyleLbl="parChTrans1D3" presStyleIdx="1" presStyleCnt="5"/>
      <dgm:spPr/>
      <dgm:t>
        <a:bodyPr/>
        <a:lstStyle/>
        <a:p>
          <a:endParaRPr lang="en-CA"/>
        </a:p>
      </dgm:t>
    </dgm:pt>
    <dgm:pt modelId="{897EDDFD-5E02-43C0-8980-081C62CDA256}" type="pres">
      <dgm:prSet presAssocID="{777F082D-2CDB-42EA-A088-A72EC737E0F7}" presName="root2" presStyleCnt="0"/>
      <dgm:spPr/>
    </dgm:pt>
    <dgm:pt modelId="{27E60C40-333A-4E53-AD5C-C2329AB125A9}" type="pres">
      <dgm:prSet presAssocID="{777F082D-2CDB-42EA-A088-A72EC737E0F7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22462728-095B-4F2B-8C4F-BF5DEC763E64}" type="pres">
      <dgm:prSet presAssocID="{777F082D-2CDB-42EA-A088-A72EC737E0F7}" presName="level3hierChild" presStyleCnt="0"/>
      <dgm:spPr/>
    </dgm:pt>
    <dgm:pt modelId="{3CD670B3-82C8-4DF9-959E-CC6D17C652CD}" type="pres">
      <dgm:prSet presAssocID="{7474AEE0-791E-45DB-8902-FADD5824FDE5}" presName="conn2-1" presStyleLbl="parChTrans1D2" presStyleIdx="1" presStyleCnt="2"/>
      <dgm:spPr/>
      <dgm:t>
        <a:bodyPr/>
        <a:lstStyle/>
        <a:p>
          <a:endParaRPr lang="en-CA"/>
        </a:p>
      </dgm:t>
    </dgm:pt>
    <dgm:pt modelId="{7C956122-77C3-464D-924F-ECA43D71FC79}" type="pres">
      <dgm:prSet presAssocID="{7474AEE0-791E-45DB-8902-FADD5824FDE5}" presName="connTx" presStyleLbl="parChTrans1D2" presStyleIdx="1" presStyleCnt="2"/>
      <dgm:spPr/>
      <dgm:t>
        <a:bodyPr/>
        <a:lstStyle/>
        <a:p>
          <a:endParaRPr lang="en-CA"/>
        </a:p>
      </dgm:t>
    </dgm:pt>
    <dgm:pt modelId="{BA63FBD2-5882-4E18-A1B7-6079CD2A4707}" type="pres">
      <dgm:prSet presAssocID="{F3DCA700-A3B6-4C44-896E-6D0FB0B8CEBC}" presName="root2" presStyleCnt="0"/>
      <dgm:spPr/>
    </dgm:pt>
    <dgm:pt modelId="{6C4E1E94-045A-431C-8304-961BF4D679C2}" type="pres">
      <dgm:prSet presAssocID="{F3DCA700-A3B6-4C44-896E-6D0FB0B8CEB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AB471F5B-11D5-400E-9B8F-E02872B0B45B}" type="pres">
      <dgm:prSet presAssocID="{F3DCA700-A3B6-4C44-896E-6D0FB0B8CEBC}" presName="level3hierChild" presStyleCnt="0"/>
      <dgm:spPr/>
    </dgm:pt>
    <dgm:pt modelId="{A43F6B46-A628-4574-B43E-480F62768E62}" type="pres">
      <dgm:prSet presAssocID="{1C3F8E25-4824-445D-876B-7EE275DAE2B4}" presName="conn2-1" presStyleLbl="parChTrans1D3" presStyleIdx="2" presStyleCnt="5"/>
      <dgm:spPr/>
      <dgm:t>
        <a:bodyPr/>
        <a:lstStyle/>
        <a:p>
          <a:endParaRPr lang="en-CA"/>
        </a:p>
      </dgm:t>
    </dgm:pt>
    <dgm:pt modelId="{6289E78B-3CAD-426D-95E5-E9379B1FE190}" type="pres">
      <dgm:prSet presAssocID="{1C3F8E25-4824-445D-876B-7EE275DAE2B4}" presName="connTx" presStyleLbl="parChTrans1D3" presStyleIdx="2" presStyleCnt="5"/>
      <dgm:spPr/>
      <dgm:t>
        <a:bodyPr/>
        <a:lstStyle/>
        <a:p>
          <a:endParaRPr lang="en-CA"/>
        </a:p>
      </dgm:t>
    </dgm:pt>
    <dgm:pt modelId="{B3463A88-C512-407F-9870-3C8209CF02F2}" type="pres">
      <dgm:prSet presAssocID="{5983ABF6-BBAA-4785-A88F-3A6AA1346055}" presName="root2" presStyleCnt="0"/>
      <dgm:spPr/>
    </dgm:pt>
    <dgm:pt modelId="{B86826A5-48E3-4407-885A-2D392374DF86}" type="pres">
      <dgm:prSet presAssocID="{5983ABF6-BBAA-4785-A88F-3A6AA1346055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29B020EE-B4BC-4FB6-BB6A-79272E0A01B3}" type="pres">
      <dgm:prSet presAssocID="{5983ABF6-BBAA-4785-A88F-3A6AA1346055}" presName="level3hierChild" presStyleCnt="0"/>
      <dgm:spPr/>
    </dgm:pt>
    <dgm:pt modelId="{9916D8C8-D1FF-44FA-9959-249D43563CA8}" type="pres">
      <dgm:prSet presAssocID="{9477C3F0-3D3F-48B9-B0CC-049E6D9BF8CE}" presName="conn2-1" presStyleLbl="parChTrans1D3" presStyleIdx="3" presStyleCnt="5"/>
      <dgm:spPr/>
      <dgm:t>
        <a:bodyPr/>
        <a:lstStyle/>
        <a:p>
          <a:endParaRPr lang="en-CA"/>
        </a:p>
      </dgm:t>
    </dgm:pt>
    <dgm:pt modelId="{9B913514-EB72-4737-AA4B-3D131EA1D27A}" type="pres">
      <dgm:prSet presAssocID="{9477C3F0-3D3F-48B9-B0CC-049E6D9BF8CE}" presName="connTx" presStyleLbl="parChTrans1D3" presStyleIdx="3" presStyleCnt="5"/>
      <dgm:spPr/>
      <dgm:t>
        <a:bodyPr/>
        <a:lstStyle/>
        <a:p>
          <a:endParaRPr lang="en-CA"/>
        </a:p>
      </dgm:t>
    </dgm:pt>
    <dgm:pt modelId="{D36D7926-1383-498F-9FE3-EC46F72D71DC}" type="pres">
      <dgm:prSet presAssocID="{F1DD834B-2E2B-483F-BD69-E4CA49A62132}" presName="root2" presStyleCnt="0"/>
      <dgm:spPr/>
    </dgm:pt>
    <dgm:pt modelId="{DF8E8F70-5469-4028-8327-E04F3E9FD38F}" type="pres">
      <dgm:prSet presAssocID="{F1DD834B-2E2B-483F-BD69-E4CA49A62132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28D44EDA-0DA9-40F8-9CCC-D17D9EEF6B51}" type="pres">
      <dgm:prSet presAssocID="{F1DD834B-2E2B-483F-BD69-E4CA49A62132}" presName="level3hierChild" presStyleCnt="0"/>
      <dgm:spPr/>
    </dgm:pt>
    <dgm:pt modelId="{DD4BF289-5811-45DB-9801-31D2265A8CC3}" type="pres">
      <dgm:prSet presAssocID="{26CF726B-E5CA-4FBD-BD01-AD4B3D308979}" presName="conn2-1" presStyleLbl="parChTrans1D3" presStyleIdx="4" presStyleCnt="5"/>
      <dgm:spPr/>
      <dgm:t>
        <a:bodyPr/>
        <a:lstStyle/>
        <a:p>
          <a:endParaRPr lang="en-CA"/>
        </a:p>
      </dgm:t>
    </dgm:pt>
    <dgm:pt modelId="{6B2BBE77-27B0-4528-9A27-58191D35284D}" type="pres">
      <dgm:prSet presAssocID="{26CF726B-E5CA-4FBD-BD01-AD4B3D308979}" presName="connTx" presStyleLbl="parChTrans1D3" presStyleIdx="4" presStyleCnt="5"/>
      <dgm:spPr/>
      <dgm:t>
        <a:bodyPr/>
        <a:lstStyle/>
        <a:p>
          <a:endParaRPr lang="en-CA"/>
        </a:p>
      </dgm:t>
    </dgm:pt>
    <dgm:pt modelId="{4AA4A070-9132-419E-AED5-2CBFB7913A23}" type="pres">
      <dgm:prSet presAssocID="{A9617BFB-D713-4C2B-A7E1-CC22452C6723}" presName="root2" presStyleCnt="0"/>
      <dgm:spPr/>
    </dgm:pt>
    <dgm:pt modelId="{B3BC5550-A331-463D-B009-9FB177ED5792}" type="pres">
      <dgm:prSet presAssocID="{A9617BFB-D713-4C2B-A7E1-CC22452C6723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F1E07E97-C11F-4146-9E45-1A3077029902}" type="pres">
      <dgm:prSet presAssocID="{A9617BFB-D713-4C2B-A7E1-CC22452C6723}" presName="level3hierChild" presStyleCnt="0"/>
      <dgm:spPr/>
    </dgm:pt>
    <dgm:pt modelId="{07A13C4E-EAF7-4FE8-BDC7-21932E2B38B0}" type="pres">
      <dgm:prSet presAssocID="{5CBA13F6-1122-47D7-A124-ED5A7F2D4B50}" presName="conn2-1" presStyleLbl="parChTrans1D4" presStyleIdx="0" presStyleCnt="2"/>
      <dgm:spPr/>
      <dgm:t>
        <a:bodyPr/>
        <a:lstStyle/>
        <a:p>
          <a:endParaRPr lang="en-CA"/>
        </a:p>
      </dgm:t>
    </dgm:pt>
    <dgm:pt modelId="{7A3EA96E-864C-4FB3-8860-96D0C4AF1D20}" type="pres">
      <dgm:prSet presAssocID="{5CBA13F6-1122-47D7-A124-ED5A7F2D4B50}" presName="connTx" presStyleLbl="parChTrans1D4" presStyleIdx="0" presStyleCnt="2"/>
      <dgm:spPr/>
      <dgm:t>
        <a:bodyPr/>
        <a:lstStyle/>
        <a:p>
          <a:endParaRPr lang="en-CA"/>
        </a:p>
      </dgm:t>
    </dgm:pt>
    <dgm:pt modelId="{594AF4DF-0810-41AF-8048-4470167BE080}" type="pres">
      <dgm:prSet presAssocID="{96BCDF6E-F2D5-42BD-BAF4-043695195B12}" presName="root2" presStyleCnt="0"/>
      <dgm:spPr/>
    </dgm:pt>
    <dgm:pt modelId="{631F8549-8B0E-4936-8B6B-213837E8B364}" type="pres">
      <dgm:prSet presAssocID="{96BCDF6E-F2D5-42BD-BAF4-043695195B12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E60C46DF-30B8-4AC9-B9F6-E93E1FE23598}" type="pres">
      <dgm:prSet presAssocID="{96BCDF6E-F2D5-42BD-BAF4-043695195B12}" presName="level3hierChild" presStyleCnt="0"/>
      <dgm:spPr/>
    </dgm:pt>
    <dgm:pt modelId="{ADE6A1AC-3019-4A20-BCDF-4C38DC51202F}" type="pres">
      <dgm:prSet presAssocID="{3B5085E9-2FF4-4C20-9A05-410A18C10631}" presName="conn2-1" presStyleLbl="parChTrans1D4" presStyleIdx="1" presStyleCnt="2"/>
      <dgm:spPr/>
      <dgm:t>
        <a:bodyPr/>
        <a:lstStyle/>
        <a:p>
          <a:endParaRPr lang="en-CA"/>
        </a:p>
      </dgm:t>
    </dgm:pt>
    <dgm:pt modelId="{A04271FA-A991-4E8E-83ED-D896E66CE2F2}" type="pres">
      <dgm:prSet presAssocID="{3B5085E9-2FF4-4C20-9A05-410A18C10631}" presName="connTx" presStyleLbl="parChTrans1D4" presStyleIdx="1" presStyleCnt="2"/>
      <dgm:spPr/>
      <dgm:t>
        <a:bodyPr/>
        <a:lstStyle/>
        <a:p>
          <a:endParaRPr lang="en-CA"/>
        </a:p>
      </dgm:t>
    </dgm:pt>
    <dgm:pt modelId="{D70A180A-4570-4049-82ED-417679179968}" type="pres">
      <dgm:prSet presAssocID="{52EA6C5F-D4A8-4B65-AE90-45FEF92FEDEA}" presName="root2" presStyleCnt="0"/>
      <dgm:spPr/>
    </dgm:pt>
    <dgm:pt modelId="{B7F2D30D-C710-4902-8092-79DDCF75D8DC}" type="pres">
      <dgm:prSet presAssocID="{52EA6C5F-D4A8-4B65-AE90-45FEF92FEDEA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FBF8A895-3094-483E-AD0C-3D2236D77268}" type="pres">
      <dgm:prSet presAssocID="{52EA6C5F-D4A8-4B65-AE90-45FEF92FEDEA}" presName="level3hierChild" presStyleCnt="0"/>
      <dgm:spPr/>
    </dgm:pt>
  </dgm:ptLst>
  <dgm:cxnLst>
    <dgm:cxn modelId="{B5C79A2E-A670-4B87-8351-680D736D2442}" type="presOf" srcId="{9477C3F0-3D3F-48B9-B0CC-049E6D9BF8CE}" destId="{9B913514-EB72-4737-AA4B-3D131EA1D27A}" srcOrd="1" destOrd="0" presId="urn:microsoft.com/office/officeart/2005/8/layout/hierarchy2"/>
    <dgm:cxn modelId="{FE5A4D43-F480-4138-AB4D-96722D04C21B}" srcId="{ABE362F9-7287-449F-8E0D-7833C1FB5550}" destId="{017320DD-C725-4644-8607-10FDEE1158DF}" srcOrd="0" destOrd="0" parTransId="{729663CC-66D6-40DB-B2D8-E391A842D757}" sibTransId="{8AAA3630-6217-4499-BC6E-7E306A6329BE}"/>
    <dgm:cxn modelId="{F5EEEB97-E2AE-46B7-A265-8911A99329D1}" srcId="{A9617BFB-D713-4C2B-A7E1-CC22452C6723}" destId="{96BCDF6E-F2D5-42BD-BAF4-043695195B12}" srcOrd="0" destOrd="0" parTransId="{5CBA13F6-1122-47D7-A124-ED5A7F2D4B50}" sibTransId="{4C8D7AF4-3944-4C31-8589-83E34A758F6D}"/>
    <dgm:cxn modelId="{ED0EEE99-8A13-4A54-8D36-094478FCE8B3}" type="presOf" srcId="{F1DD834B-2E2B-483F-BD69-E4CA49A62132}" destId="{DF8E8F70-5469-4028-8327-E04F3E9FD38F}" srcOrd="0" destOrd="0" presId="urn:microsoft.com/office/officeart/2005/8/layout/hierarchy2"/>
    <dgm:cxn modelId="{AF009D38-CAA7-4890-B97A-DD4ED6C875E0}" type="presOf" srcId="{A9617BFB-D713-4C2B-A7E1-CC22452C6723}" destId="{B3BC5550-A331-463D-B009-9FB177ED5792}" srcOrd="0" destOrd="0" presId="urn:microsoft.com/office/officeart/2005/8/layout/hierarchy2"/>
    <dgm:cxn modelId="{7A136145-9DBA-4062-9257-8266D0E26781}" type="presOf" srcId="{ABE362F9-7287-449F-8E0D-7833C1FB5550}" destId="{251AA4E3-7DCF-4B82-82C0-6153CC838972}" srcOrd="0" destOrd="0" presId="urn:microsoft.com/office/officeart/2005/8/layout/hierarchy2"/>
    <dgm:cxn modelId="{F1005184-B06F-4546-8347-AE64ECFDEF54}" type="presOf" srcId="{5983ABF6-BBAA-4785-A88F-3A6AA1346055}" destId="{B86826A5-48E3-4407-885A-2D392374DF86}" srcOrd="0" destOrd="0" presId="urn:microsoft.com/office/officeart/2005/8/layout/hierarchy2"/>
    <dgm:cxn modelId="{97414C43-CF5A-451B-BE97-27D3B2D2A960}" type="presOf" srcId="{4778AFE3-D4F3-4DF9-BE76-3046478065A7}" destId="{50AD24DF-A6FF-47E7-B63F-A8DB5BBB2AF6}" srcOrd="0" destOrd="0" presId="urn:microsoft.com/office/officeart/2005/8/layout/hierarchy2"/>
    <dgm:cxn modelId="{7725CE97-7D9A-48D7-A456-EC0B302C7882}" type="presOf" srcId="{52EA6C5F-D4A8-4B65-AE90-45FEF92FEDEA}" destId="{B7F2D30D-C710-4902-8092-79DDCF75D8DC}" srcOrd="0" destOrd="0" presId="urn:microsoft.com/office/officeart/2005/8/layout/hierarchy2"/>
    <dgm:cxn modelId="{428C7071-0872-491F-9E2D-3AFE884620BF}" type="presOf" srcId="{5CBA13F6-1122-47D7-A124-ED5A7F2D4B50}" destId="{7A3EA96E-864C-4FB3-8860-96D0C4AF1D20}" srcOrd="1" destOrd="0" presId="urn:microsoft.com/office/officeart/2005/8/layout/hierarchy2"/>
    <dgm:cxn modelId="{45ECA452-F415-4B4E-AA95-26F5CD3D8018}" srcId="{4778AFE3-D4F3-4DF9-BE76-3046478065A7}" destId="{6B1F1B07-679C-45B9-AD8B-990B0BD2F80D}" srcOrd="0" destOrd="0" parTransId="{FA1FDD3C-2BC7-40E4-BD08-BDB3EE4FCB5F}" sibTransId="{C4F0C414-A75F-4223-889F-F1BA201169B8}"/>
    <dgm:cxn modelId="{60A3B9CE-168F-4F59-803F-4CF54E0D2EBF}" srcId="{017320DD-C725-4644-8607-10FDEE1158DF}" destId="{4778AFE3-D4F3-4DF9-BE76-3046478065A7}" srcOrd="0" destOrd="0" parTransId="{7AAD861B-7899-4A98-AF68-8C0366E7678B}" sibTransId="{288B75B8-9EE1-4F53-B6A5-35FA06B53517}"/>
    <dgm:cxn modelId="{8A76134B-318F-4EEA-87A8-59B86C2B2416}" type="presOf" srcId="{F3DCA700-A3B6-4C44-896E-6D0FB0B8CEBC}" destId="{6C4E1E94-045A-431C-8304-961BF4D679C2}" srcOrd="0" destOrd="0" presId="urn:microsoft.com/office/officeart/2005/8/layout/hierarchy2"/>
    <dgm:cxn modelId="{E98F3868-AB62-417D-B510-91BED69614A0}" type="presOf" srcId="{3B5085E9-2FF4-4C20-9A05-410A18C10631}" destId="{A04271FA-A991-4E8E-83ED-D896E66CE2F2}" srcOrd="1" destOrd="0" presId="urn:microsoft.com/office/officeart/2005/8/layout/hierarchy2"/>
    <dgm:cxn modelId="{8435CC10-E6F8-42E1-93C8-8B1C7A67FDDD}" type="presOf" srcId="{5CBA13F6-1122-47D7-A124-ED5A7F2D4B50}" destId="{07A13C4E-EAF7-4FE8-BDC7-21932E2B38B0}" srcOrd="0" destOrd="0" presId="urn:microsoft.com/office/officeart/2005/8/layout/hierarchy2"/>
    <dgm:cxn modelId="{9E29A89B-9589-4F7E-A6B3-081FE1E5C00E}" type="presOf" srcId="{6B1F1B07-679C-45B9-AD8B-990B0BD2F80D}" destId="{1E599A5A-D1F9-47D2-B4BE-9D0DA4A709F1}" srcOrd="0" destOrd="0" presId="urn:microsoft.com/office/officeart/2005/8/layout/hierarchy2"/>
    <dgm:cxn modelId="{BD6E1D4F-744E-46A5-BF24-650BF00A9BA9}" type="presOf" srcId="{26CF726B-E5CA-4FBD-BD01-AD4B3D308979}" destId="{6B2BBE77-27B0-4528-9A27-58191D35284D}" srcOrd="1" destOrd="0" presId="urn:microsoft.com/office/officeart/2005/8/layout/hierarchy2"/>
    <dgm:cxn modelId="{A9B49779-E195-4515-A683-A5FFDA408E15}" type="presOf" srcId="{7474AEE0-791E-45DB-8902-FADD5824FDE5}" destId="{7C956122-77C3-464D-924F-ECA43D71FC79}" srcOrd="1" destOrd="0" presId="urn:microsoft.com/office/officeart/2005/8/layout/hierarchy2"/>
    <dgm:cxn modelId="{F6C098F3-2B1B-461C-B216-B03A27A8BC0C}" type="presOf" srcId="{1C3F8E25-4824-445D-876B-7EE275DAE2B4}" destId="{6289E78B-3CAD-426D-95E5-E9379B1FE190}" srcOrd="1" destOrd="0" presId="urn:microsoft.com/office/officeart/2005/8/layout/hierarchy2"/>
    <dgm:cxn modelId="{B8CE06F4-7503-4305-A0B3-D178D5779CAF}" srcId="{F3DCA700-A3B6-4C44-896E-6D0FB0B8CEBC}" destId="{A9617BFB-D713-4C2B-A7E1-CC22452C6723}" srcOrd="2" destOrd="0" parTransId="{26CF726B-E5CA-4FBD-BD01-AD4B3D308979}" sibTransId="{A68A4361-40C4-4568-ADF7-BF7457860282}"/>
    <dgm:cxn modelId="{0A1B5C08-F297-4E89-A492-195F165A4AAF}" type="presOf" srcId="{3B5085E9-2FF4-4C20-9A05-410A18C10631}" destId="{ADE6A1AC-3019-4A20-BCDF-4C38DC51202F}" srcOrd="0" destOrd="0" presId="urn:microsoft.com/office/officeart/2005/8/layout/hierarchy2"/>
    <dgm:cxn modelId="{54B3C115-713D-47D9-8133-11C0101255B0}" type="presOf" srcId="{777F082D-2CDB-42EA-A088-A72EC737E0F7}" destId="{27E60C40-333A-4E53-AD5C-C2329AB125A9}" srcOrd="0" destOrd="0" presId="urn:microsoft.com/office/officeart/2005/8/layout/hierarchy2"/>
    <dgm:cxn modelId="{90DBD734-CFD5-42ED-9B0B-4F818740304D}" type="presOf" srcId="{FA1FDD3C-2BC7-40E4-BD08-BDB3EE4FCB5F}" destId="{BA1576EC-0353-47FB-BA4B-C55F72E29A92}" srcOrd="0" destOrd="0" presId="urn:microsoft.com/office/officeart/2005/8/layout/hierarchy2"/>
    <dgm:cxn modelId="{77A57469-8009-4016-9557-79BAD519BC29}" type="presOf" srcId="{7F52AC48-BFA6-4E08-A573-CEBE167A3C71}" destId="{A05B7491-00CD-47E1-93BA-347346726D53}" srcOrd="0" destOrd="0" presId="urn:microsoft.com/office/officeart/2005/8/layout/hierarchy2"/>
    <dgm:cxn modelId="{031F6D3B-8FA8-4E4F-8E05-4DE398FAC152}" srcId="{F3DCA700-A3B6-4C44-896E-6D0FB0B8CEBC}" destId="{5983ABF6-BBAA-4785-A88F-3A6AA1346055}" srcOrd="0" destOrd="0" parTransId="{1C3F8E25-4824-445D-876B-7EE275DAE2B4}" sibTransId="{78B72750-3C79-458C-8B9C-AB3BB8A03F8A}"/>
    <dgm:cxn modelId="{55455A5C-5604-4777-9B04-B5D2C06F06E6}" type="presOf" srcId="{1C3F8E25-4824-445D-876B-7EE275DAE2B4}" destId="{A43F6B46-A628-4574-B43E-480F62768E62}" srcOrd="0" destOrd="0" presId="urn:microsoft.com/office/officeart/2005/8/layout/hierarchy2"/>
    <dgm:cxn modelId="{51AF7168-0F5E-4CB0-89AC-FB0226D3D6E0}" type="presOf" srcId="{7AAD861B-7899-4A98-AF68-8C0366E7678B}" destId="{C4635EB4-BCC4-4B7D-828C-323FB5E495B1}" srcOrd="1" destOrd="0" presId="urn:microsoft.com/office/officeart/2005/8/layout/hierarchy2"/>
    <dgm:cxn modelId="{9FB605CC-B892-4244-A60D-BF4EE8353F9A}" type="presOf" srcId="{96BCDF6E-F2D5-42BD-BAF4-043695195B12}" destId="{631F8549-8B0E-4936-8B6B-213837E8B364}" srcOrd="0" destOrd="0" presId="urn:microsoft.com/office/officeart/2005/8/layout/hierarchy2"/>
    <dgm:cxn modelId="{2C30B948-B163-4350-9FC1-849426621F40}" srcId="{A9617BFB-D713-4C2B-A7E1-CC22452C6723}" destId="{52EA6C5F-D4A8-4B65-AE90-45FEF92FEDEA}" srcOrd="1" destOrd="0" parTransId="{3B5085E9-2FF4-4C20-9A05-410A18C10631}" sibTransId="{82D418B1-9C28-4305-8166-BE97AD276322}"/>
    <dgm:cxn modelId="{E84D2F35-DCDB-4B51-B03A-9E6DE0CFE219}" type="presOf" srcId="{7F52AC48-BFA6-4E08-A573-CEBE167A3C71}" destId="{D1D8C27E-9330-4596-8118-AE6C95BE15AC}" srcOrd="1" destOrd="0" presId="urn:microsoft.com/office/officeart/2005/8/layout/hierarchy2"/>
    <dgm:cxn modelId="{9E3B8A00-9B99-4F06-A8C1-2FEE5094F3FD}" type="presOf" srcId="{FA1FDD3C-2BC7-40E4-BD08-BDB3EE4FCB5F}" destId="{74288208-21B8-4C0D-9CFC-7FDD1A6F99AE}" srcOrd="1" destOrd="0" presId="urn:microsoft.com/office/officeart/2005/8/layout/hierarchy2"/>
    <dgm:cxn modelId="{CBCA120B-9E3F-4215-8D79-05360FE98DD9}" type="presOf" srcId="{9477C3F0-3D3F-48B9-B0CC-049E6D9BF8CE}" destId="{9916D8C8-D1FF-44FA-9959-249D43563CA8}" srcOrd="0" destOrd="0" presId="urn:microsoft.com/office/officeart/2005/8/layout/hierarchy2"/>
    <dgm:cxn modelId="{87D6FD02-42DC-4B18-8994-9AEEAC366770}" srcId="{4778AFE3-D4F3-4DF9-BE76-3046478065A7}" destId="{777F082D-2CDB-42EA-A088-A72EC737E0F7}" srcOrd="1" destOrd="0" parTransId="{7F52AC48-BFA6-4E08-A573-CEBE167A3C71}" sibTransId="{14A9B1B1-FC59-4992-A5BD-1F0AFA24B4C5}"/>
    <dgm:cxn modelId="{0DB613AD-6D91-4483-8A4B-79041AA4B4ED}" srcId="{017320DD-C725-4644-8607-10FDEE1158DF}" destId="{F3DCA700-A3B6-4C44-896E-6D0FB0B8CEBC}" srcOrd="1" destOrd="0" parTransId="{7474AEE0-791E-45DB-8902-FADD5824FDE5}" sibTransId="{A06B620E-438C-4C25-B84A-C9675BDA1F47}"/>
    <dgm:cxn modelId="{A6D645A3-40D9-4985-8155-C64E817CA179}" type="presOf" srcId="{26CF726B-E5CA-4FBD-BD01-AD4B3D308979}" destId="{DD4BF289-5811-45DB-9801-31D2265A8CC3}" srcOrd="0" destOrd="0" presId="urn:microsoft.com/office/officeart/2005/8/layout/hierarchy2"/>
    <dgm:cxn modelId="{5B3BC748-AC59-4EC2-8AF7-015824E0584A}" type="presOf" srcId="{017320DD-C725-4644-8607-10FDEE1158DF}" destId="{22BE5F9A-6F86-4B5F-8CF3-09623D98B0DA}" srcOrd="0" destOrd="0" presId="urn:microsoft.com/office/officeart/2005/8/layout/hierarchy2"/>
    <dgm:cxn modelId="{74655192-4961-449E-8981-6B93D000123F}" srcId="{F3DCA700-A3B6-4C44-896E-6D0FB0B8CEBC}" destId="{F1DD834B-2E2B-483F-BD69-E4CA49A62132}" srcOrd="1" destOrd="0" parTransId="{9477C3F0-3D3F-48B9-B0CC-049E6D9BF8CE}" sibTransId="{ED55174C-CB2E-4A8C-957F-64846E874573}"/>
    <dgm:cxn modelId="{E4450F53-177D-40F0-9A8D-4A8AA2357F15}" type="presOf" srcId="{7474AEE0-791E-45DB-8902-FADD5824FDE5}" destId="{3CD670B3-82C8-4DF9-959E-CC6D17C652CD}" srcOrd="0" destOrd="0" presId="urn:microsoft.com/office/officeart/2005/8/layout/hierarchy2"/>
    <dgm:cxn modelId="{354D8E00-38C6-4146-A013-DC99F9A84A71}" type="presOf" srcId="{7AAD861B-7899-4A98-AF68-8C0366E7678B}" destId="{D3A5D862-1D58-4F3E-8FC4-D25DD6F7A64B}" srcOrd="0" destOrd="0" presId="urn:microsoft.com/office/officeart/2005/8/layout/hierarchy2"/>
    <dgm:cxn modelId="{724EFF4C-E48B-4D95-80EB-B20DC5A85839}" type="presParOf" srcId="{251AA4E3-7DCF-4B82-82C0-6153CC838972}" destId="{1B63D641-6812-4895-9AEF-9CF522568853}" srcOrd="0" destOrd="0" presId="urn:microsoft.com/office/officeart/2005/8/layout/hierarchy2"/>
    <dgm:cxn modelId="{CD890FC5-5D68-4944-BF0D-E172F1E7A850}" type="presParOf" srcId="{1B63D641-6812-4895-9AEF-9CF522568853}" destId="{22BE5F9A-6F86-4B5F-8CF3-09623D98B0DA}" srcOrd="0" destOrd="0" presId="urn:microsoft.com/office/officeart/2005/8/layout/hierarchy2"/>
    <dgm:cxn modelId="{A590EE9B-394C-40B1-8DDE-4EC77FC9261B}" type="presParOf" srcId="{1B63D641-6812-4895-9AEF-9CF522568853}" destId="{D4FF1D13-225A-479E-A030-54D248F4948C}" srcOrd="1" destOrd="0" presId="urn:microsoft.com/office/officeart/2005/8/layout/hierarchy2"/>
    <dgm:cxn modelId="{F3F4F5C1-F6B1-4DCF-8CC4-4D7DA2F5720B}" type="presParOf" srcId="{D4FF1D13-225A-479E-A030-54D248F4948C}" destId="{D3A5D862-1D58-4F3E-8FC4-D25DD6F7A64B}" srcOrd="0" destOrd="0" presId="urn:microsoft.com/office/officeart/2005/8/layout/hierarchy2"/>
    <dgm:cxn modelId="{09444D09-D7DB-4BD2-8F8B-CF49D64D9E3F}" type="presParOf" srcId="{D3A5D862-1D58-4F3E-8FC4-D25DD6F7A64B}" destId="{C4635EB4-BCC4-4B7D-828C-323FB5E495B1}" srcOrd="0" destOrd="0" presId="urn:microsoft.com/office/officeart/2005/8/layout/hierarchy2"/>
    <dgm:cxn modelId="{BCF3DE9A-51C9-4206-8DC6-941D0E5E96B8}" type="presParOf" srcId="{D4FF1D13-225A-479E-A030-54D248F4948C}" destId="{55B4689D-B0BB-4479-9C1A-3E2C55DDFDD7}" srcOrd="1" destOrd="0" presId="urn:microsoft.com/office/officeart/2005/8/layout/hierarchy2"/>
    <dgm:cxn modelId="{0AF5B8BB-BB38-4429-92B3-1F0EE1414EF9}" type="presParOf" srcId="{55B4689D-B0BB-4479-9C1A-3E2C55DDFDD7}" destId="{50AD24DF-A6FF-47E7-B63F-A8DB5BBB2AF6}" srcOrd="0" destOrd="0" presId="urn:microsoft.com/office/officeart/2005/8/layout/hierarchy2"/>
    <dgm:cxn modelId="{D2586D72-DA44-47BB-99CA-155F8D470624}" type="presParOf" srcId="{55B4689D-B0BB-4479-9C1A-3E2C55DDFDD7}" destId="{3F06F013-E5BB-4A96-92D2-F3B6ECDFD7D9}" srcOrd="1" destOrd="0" presId="urn:microsoft.com/office/officeart/2005/8/layout/hierarchy2"/>
    <dgm:cxn modelId="{C007A8FA-7CA8-4963-B057-FFB064542956}" type="presParOf" srcId="{3F06F013-E5BB-4A96-92D2-F3B6ECDFD7D9}" destId="{BA1576EC-0353-47FB-BA4B-C55F72E29A92}" srcOrd="0" destOrd="0" presId="urn:microsoft.com/office/officeart/2005/8/layout/hierarchy2"/>
    <dgm:cxn modelId="{F5878E22-447E-42B6-9864-DF6AAFAAA4FA}" type="presParOf" srcId="{BA1576EC-0353-47FB-BA4B-C55F72E29A92}" destId="{74288208-21B8-4C0D-9CFC-7FDD1A6F99AE}" srcOrd="0" destOrd="0" presId="urn:microsoft.com/office/officeart/2005/8/layout/hierarchy2"/>
    <dgm:cxn modelId="{D6057505-B01B-4944-8F7F-13E9E17EE48C}" type="presParOf" srcId="{3F06F013-E5BB-4A96-92D2-F3B6ECDFD7D9}" destId="{DA9FBEF2-5E24-4396-B5BF-A1E4058619F6}" srcOrd="1" destOrd="0" presId="urn:microsoft.com/office/officeart/2005/8/layout/hierarchy2"/>
    <dgm:cxn modelId="{AC5E0F33-D6DA-4F02-8DD5-33C562AF22AF}" type="presParOf" srcId="{DA9FBEF2-5E24-4396-B5BF-A1E4058619F6}" destId="{1E599A5A-D1F9-47D2-B4BE-9D0DA4A709F1}" srcOrd="0" destOrd="0" presId="urn:microsoft.com/office/officeart/2005/8/layout/hierarchy2"/>
    <dgm:cxn modelId="{6F139350-3ACE-494A-8A9C-9EAA4727765E}" type="presParOf" srcId="{DA9FBEF2-5E24-4396-B5BF-A1E4058619F6}" destId="{E0FE00FC-9DB1-43D8-88DE-30780BEABF82}" srcOrd="1" destOrd="0" presId="urn:microsoft.com/office/officeart/2005/8/layout/hierarchy2"/>
    <dgm:cxn modelId="{244E07AA-33F2-46CD-B29A-D56522150113}" type="presParOf" srcId="{3F06F013-E5BB-4A96-92D2-F3B6ECDFD7D9}" destId="{A05B7491-00CD-47E1-93BA-347346726D53}" srcOrd="2" destOrd="0" presId="urn:microsoft.com/office/officeart/2005/8/layout/hierarchy2"/>
    <dgm:cxn modelId="{F1B9DBEF-D82F-42DA-9005-DAF3FA26A1F1}" type="presParOf" srcId="{A05B7491-00CD-47E1-93BA-347346726D53}" destId="{D1D8C27E-9330-4596-8118-AE6C95BE15AC}" srcOrd="0" destOrd="0" presId="urn:microsoft.com/office/officeart/2005/8/layout/hierarchy2"/>
    <dgm:cxn modelId="{BFBC7BB7-4E31-4DCA-8039-A0A6EEF8A962}" type="presParOf" srcId="{3F06F013-E5BB-4A96-92D2-F3B6ECDFD7D9}" destId="{897EDDFD-5E02-43C0-8980-081C62CDA256}" srcOrd="3" destOrd="0" presId="urn:microsoft.com/office/officeart/2005/8/layout/hierarchy2"/>
    <dgm:cxn modelId="{B8286C49-BBDD-465D-A67E-B050BBA2E380}" type="presParOf" srcId="{897EDDFD-5E02-43C0-8980-081C62CDA256}" destId="{27E60C40-333A-4E53-AD5C-C2329AB125A9}" srcOrd="0" destOrd="0" presId="urn:microsoft.com/office/officeart/2005/8/layout/hierarchy2"/>
    <dgm:cxn modelId="{AF2DC615-AF0D-492D-B93D-0B2A2BDADA0D}" type="presParOf" srcId="{897EDDFD-5E02-43C0-8980-081C62CDA256}" destId="{22462728-095B-4F2B-8C4F-BF5DEC763E64}" srcOrd="1" destOrd="0" presId="urn:microsoft.com/office/officeart/2005/8/layout/hierarchy2"/>
    <dgm:cxn modelId="{EEC4AB24-FA43-4A81-81EE-3D71DE14A756}" type="presParOf" srcId="{D4FF1D13-225A-479E-A030-54D248F4948C}" destId="{3CD670B3-82C8-4DF9-959E-CC6D17C652CD}" srcOrd="2" destOrd="0" presId="urn:microsoft.com/office/officeart/2005/8/layout/hierarchy2"/>
    <dgm:cxn modelId="{90E4A413-A0E8-4176-A5A3-65AFF65DC994}" type="presParOf" srcId="{3CD670B3-82C8-4DF9-959E-CC6D17C652CD}" destId="{7C956122-77C3-464D-924F-ECA43D71FC79}" srcOrd="0" destOrd="0" presId="urn:microsoft.com/office/officeart/2005/8/layout/hierarchy2"/>
    <dgm:cxn modelId="{803332CF-D5AB-48BB-897B-7E49AF0C4422}" type="presParOf" srcId="{D4FF1D13-225A-479E-A030-54D248F4948C}" destId="{BA63FBD2-5882-4E18-A1B7-6079CD2A4707}" srcOrd="3" destOrd="0" presId="urn:microsoft.com/office/officeart/2005/8/layout/hierarchy2"/>
    <dgm:cxn modelId="{B86025F2-C2D0-4ED6-9A89-9A56746BF025}" type="presParOf" srcId="{BA63FBD2-5882-4E18-A1B7-6079CD2A4707}" destId="{6C4E1E94-045A-431C-8304-961BF4D679C2}" srcOrd="0" destOrd="0" presId="urn:microsoft.com/office/officeart/2005/8/layout/hierarchy2"/>
    <dgm:cxn modelId="{E3031E78-8BCA-4445-BBD0-04BD30563493}" type="presParOf" srcId="{BA63FBD2-5882-4E18-A1B7-6079CD2A4707}" destId="{AB471F5B-11D5-400E-9B8F-E02872B0B45B}" srcOrd="1" destOrd="0" presId="urn:microsoft.com/office/officeart/2005/8/layout/hierarchy2"/>
    <dgm:cxn modelId="{06D9DEDD-1F7F-4945-95F4-3E5D15C725D4}" type="presParOf" srcId="{AB471F5B-11D5-400E-9B8F-E02872B0B45B}" destId="{A43F6B46-A628-4574-B43E-480F62768E62}" srcOrd="0" destOrd="0" presId="urn:microsoft.com/office/officeart/2005/8/layout/hierarchy2"/>
    <dgm:cxn modelId="{FD8AFF77-C2A8-4CAF-AE92-0FE971F686B9}" type="presParOf" srcId="{A43F6B46-A628-4574-B43E-480F62768E62}" destId="{6289E78B-3CAD-426D-95E5-E9379B1FE190}" srcOrd="0" destOrd="0" presId="urn:microsoft.com/office/officeart/2005/8/layout/hierarchy2"/>
    <dgm:cxn modelId="{4D78832D-D38A-411B-856E-E7B600109AB8}" type="presParOf" srcId="{AB471F5B-11D5-400E-9B8F-E02872B0B45B}" destId="{B3463A88-C512-407F-9870-3C8209CF02F2}" srcOrd="1" destOrd="0" presId="urn:microsoft.com/office/officeart/2005/8/layout/hierarchy2"/>
    <dgm:cxn modelId="{BC3ECBB0-5ECD-4790-BE99-BF415C46216E}" type="presParOf" srcId="{B3463A88-C512-407F-9870-3C8209CF02F2}" destId="{B86826A5-48E3-4407-885A-2D392374DF86}" srcOrd="0" destOrd="0" presId="urn:microsoft.com/office/officeart/2005/8/layout/hierarchy2"/>
    <dgm:cxn modelId="{EE6126C7-E2B5-40E5-AFA4-AF620911A487}" type="presParOf" srcId="{B3463A88-C512-407F-9870-3C8209CF02F2}" destId="{29B020EE-B4BC-4FB6-BB6A-79272E0A01B3}" srcOrd="1" destOrd="0" presId="urn:microsoft.com/office/officeart/2005/8/layout/hierarchy2"/>
    <dgm:cxn modelId="{5EE816A9-CA93-4D9D-BD85-8404B0DE20AF}" type="presParOf" srcId="{AB471F5B-11D5-400E-9B8F-E02872B0B45B}" destId="{9916D8C8-D1FF-44FA-9959-249D43563CA8}" srcOrd="2" destOrd="0" presId="urn:microsoft.com/office/officeart/2005/8/layout/hierarchy2"/>
    <dgm:cxn modelId="{ECB37F15-90EC-444F-94A7-219CB5E1DC6A}" type="presParOf" srcId="{9916D8C8-D1FF-44FA-9959-249D43563CA8}" destId="{9B913514-EB72-4737-AA4B-3D131EA1D27A}" srcOrd="0" destOrd="0" presId="urn:microsoft.com/office/officeart/2005/8/layout/hierarchy2"/>
    <dgm:cxn modelId="{09C12708-4EEC-4601-9C26-CA46531ED8D2}" type="presParOf" srcId="{AB471F5B-11D5-400E-9B8F-E02872B0B45B}" destId="{D36D7926-1383-498F-9FE3-EC46F72D71DC}" srcOrd="3" destOrd="0" presId="urn:microsoft.com/office/officeart/2005/8/layout/hierarchy2"/>
    <dgm:cxn modelId="{66CC7D7C-C572-4FCE-BA9B-344F4B8574C0}" type="presParOf" srcId="{D36D7926-1383-498F-9FE3-EC46F72D71DC}" destId="{DF8E8F70-5469-4028-8327-E04F3E9FD38F}" srcOrd="0" destOrd="0" presId="urn:microsoft.com/office/officeart/2005/8/layout/hierarchy2"/>
    <dgm:cxn modelId="{A70207AC-C2FD-4970-BC5F-F52C319DC256}" type="presParOf" srcId="{D36D7926-1383-498F-9FE3-EC46F72D71DC}" destId="{28D44EDA-0DA9-40F8-9CCC-D17D9EEF6B51}" srcOrd="1" destOrd="0" presId="urn:microsoft.com/office/officeart/2005/8/layout/hierarchy2"/>
    <dgm:cxn modelId="{2AA2CA47-FB1C-4DB0-8D29-BCF0014FA61F}" type="presParOf" srcId="{AB471F5B-11D5-400E-9B8F-E02872B0B45B}" destId="{DD4BF289-5811-45DB-9801-31D2265A8CC3}" srcOrd="4" destOrd="0" presId="urn:microsoft.com/office/officeart/2005/8/layout/hierarchy2"/>
    <dgm:cxn modelId="{ECC1B46C-3FA7-488F-B9DE-98E13A923F4D}" type="presParOf" srcId="{DD4BF289-5811-45DB-9801-31D2265A8CC3}" destId="{6B2BBE77-27B0-4528-9A27-58191D35284D}" srcOrd="0" destOrd="0" presId="urn:microsoft.com/office/officeart/2005/8/layout/hierarchy2"/>
    <dgm:cxn modelId="{9C9CE449-05E8-441C-AE60-67A92B19BFBA}" type="presParOf" srcId="{AB471F5B-11D5-400E-9B8F-E02872B0B45B}" destId="{4AA4A070-9132-419E-AED5-2CBFB7913A23}" srcOrd="5" destOrd="0" presId="urn:microsoft.com/office/officeart/2005/8/layout/hierarchy2"/>
    <dgm:cxn modelId="{7A05C8DB-D617-4841-A255-75ECB7CF3E17}" type="presParOf" srcId="{4AA4A070-9132-419E-AED5-2CBFB7913A23}" destId="{B3BC5550-A331-463D-B009-9FB177ED5792}" srcOrd="0" destOrd="0" presId="urn:microsoft.com/office/officeart/2005/8/layout/hierarchy2"/>
    <dgm:cxn modelId="{589623AF-742F-4B09-A499-152B44518032}" type="presParOf" srcId="{4AA4A070-9132-419E-AED5-2CBFB7913A23}" destId="{F1E07E97-C11F-4146-9E45-1A3077029902}" srcOrd="1" destOrd="0" presId="urn:microsoft.com/office/officeart/2005/8/layout/hierarchy2"/>
    <dgm:cxn modelId="{084C8E48-EBC4-4E4A-8393-3EA36649E9D2}" type="presParOf" srcId="{F1E07E97-C11F-4146-9E45-1A3077029902}" destId="{07A13C4E-EAF7-4FE8-BDC7-21932E2B38B0}" srcOrd="0" destOrd="0" presId="urn:microsoft.com/office/officeart/2005/8/layout/hierarchy2"/>
    <dgm:cxn modelId="{75718398-55D8-467C-843A-AAA458246EF4}" type="presParOf" srcId="{07A13C4E-EAF7-4FE8-BDC7-21932E2B38B0}" destId="{7A3EA96E-864C-4FB3-8860-96D0C4AF1D20}" srcOrd="0" destOrd="0" presId="urn:microsoft.com/office/officeart/2005/8/layout/hierarchy2"/>
    <dgm:cxn modelId="{F2A2958C-D307-4024-BECC-961FAC7427BA}" type="presParOf" srcId="{F1E07E97-C11F-4146-9E45-1A3077029902}" destId="{594AF4DF-0810-41AF-8048-4470167BE080}" srcOrd="1" destOrd="0" presId="urn:microsoft.com/office/officeart/2005/8/layout/hierarchy2"/>
    <dgm:cxn modelId="{4D034390-5C3B-48E7-8F1E-B69A189E0D05}" type="presParOf" srcId="{594AF4DF-0810-41AF-8048-4470167BE080}" destId="{631F8549-8B0E-4936-8B6B-213837E8B364}" srcOrd="0" destOrd="0" presId="urn:microsoft.com/office/officeart/2005/8/layout/hierarchy2"/>
    <dgm:cxn modelId="{1315B48B-9B5F-4708-B208-7B4B7A4A0723}" type="presParOf" srcId="{594AF4DF-0810-41AF-8048-4470167BE080}" destId="{E60C46DF-30B8-4AC9-B9F6-E93E1FE23598}" srcOrd="1" destOrd="0" presId="urn:microsoft.com/office/officeart/2005/8/layout/hierarchy2"/>
    <dgm:cxn modelId="{D13AF000-E8AA-45A5-84A3-86B12BA56EE7}" type="presParOf" srcId="{F1E07E97-C11F-4146-9E45-1A3077029902}" destId="{ADE6A1AC-3019-4A20-BCDF-4C38DC51202F}" srcOrd="2" destOrd="0" presId="urn:microsoft.com/office/officeart/2005/8/layout/hierarchy2"/>
    <dgm:cxn modelId="{B30CEB25-399A-45D0-AD57-CCBDCFEB8694}" type="presParOf" srcId="{ADE6A1AC-3019-4A20-BCDF-4C38DC51202F}" destId="{A04271FA-A991-4E8E-83ED-D896E66CE2F2}" srcOrd="0" destOrd="0" presId="urn:microsoft.com/office/officeart/2005/8/layout/hierarchy2"/>
    <dgm:cxn modelId="{A266FEC9-4AF1-4E1A-8A8A-3B73A6BA2E8D}" type="presParOf" srcId="{F1E07E97-C11F-4146-9E45-1A3077029902}" destId="{D70A180A-4570-4049-82ED-417679179968}" srcOrd="3" destOrd="0" presId="urn:microsoft.com/office/officeart/2005/8/layout/hierarchy2"/>
    <dgm:cxn modelId="{5640A8DA-638A-45D2-802E-85DE4D2F25BF}" type="presParOf" srcId="{D70A180A-4570-4049-82ED-417679179968}" destId="{B7F2D30D-C710-4902-8092-79DDCF75D8DC}" srcOrd="0" destOrd="0" presId="urn:microsoft.com/office/officeart/2005/8/layout/hierarchy2"/>
    <dgm:cxn modelId="{ACF6BD8D-A8B9-4C7C-9E06-B233C04C4AA8}" type="presParOf" srcId="{D70A180A-4570-4049-82ED-417679179968}" destId="{FBF8A895-3094-483E-AD0C-3D2236D7726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1FA8F53-2E7B-449F-A0A8-B75578A44053}" type="doc">
      <dgm:prSet loTypeId="urn:microsoft.com/office/officeart/2005/8/layout/lProcess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CA"/>
        </a:p>
      </dgm:t>
    </dgm:pt>
    <dgm:pt modelId="{4077B0D7-2788-4F67-A517-DCC6FBD0F894}">
      <dgm:prSet phldrT="[Text]" custT="1"/>
      <dgm:spPr/>
      <dgm:t>
        <a:bodyPr/>
        <a:lstStyle/>
        <a:p>
          <a:r>
            <a:rPr lang="es-MX" sz="3200" dirty="0" smtClean="0">
              <a:latin typeface="Arial" panose="020B0604020202020204" pitchFamily="34" charset="0"/>
              <a:cs typeface="Arial" panose="020B0604020202020204" pitchFamily="34" charset="0"/>
            </a:rPr>
            <a:t>Marcas</a:t>
          </a:r>
          <a:endParaRPr lang="en-CA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734972-4359-46D9-9D8A-F0FE59D53B3D}" type="parTrans" cxnId="{E9D6F803-6601-4F6B-A126-E32D23EEF813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7D1B34-697A-408D-890C-841C73EA2ABD}" type="sibTrans" cxnId="{E9D6F803-6601-4F6B-A126-E32D23EEF813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7219BF-4B7D-4819-941A-9E8AAB5A3ADE}">
      <dgm:prSet phldrT="[Text]" custT="1"/>
      <dgm:spPr/>
      <dgm:t>
        <a:bodyPr/>
        <a:lstStyle/>
        <a:p>
          <a:r>
            <a:rPr lang="es-ES" sz="1400" dirty="0" smtClean="0">
              <a:latin typeface="Arial" panose="020B0604020202020204" pitchFamily="34" charset="0"/>
              <a:cs typeface="Arial" panose="020B0604020202020204" pitchFamily="34" charset="0"/>
            </a:rPr>
            <a:t>Todo signo visible que distinga productos o servicios de otros de su misma especie o clase en el mercado.</a:t>
          </a:r>
          <a:endParaRPr lang="en-CA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D16F77-D4D1-4FFE-8EF4-C73332A578C9}" type="parTrans" cxnId="{87D0279A-8F6A-4D19-B5E4-7DCB54D46C22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1A5E33-D2BF-44D6-B400-66D53FF4D820}" type="sibTrans" cxnId="{87D0279A-8F6A-4D19-B5E4-7DCB54D46C22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3887DA-CEB9-41E3-B8AE-652D9C69462B}">
      <dgm:prSet phldrT="[Text]" custT="1"/>
      <dgm:spPr/>
      <dgm:t>
        <a:bodyPr/>
        <a:lstStyle/>
        <a:p>
          <a:r>
            <a:rPr lang="es-MX" sz="1400" dirty="0" smtClean="0">
              <a:latin typeface="Arial" panose="020B0604020202020204" pitchFamily="34" charset="0"/>
              <a:cs typeface="Arial" panose="020B0604020202020204" pitchFamily="34" charset="0"/>
            </a:rPr>
            <a:t>10 años de vigencia prorrogables</a:t>
          </a:r>
        </a:p>
      </dgm:t>
    </dgm:pt>
    <dgm:pt modelId="{9C35E972-DF6E-4671-A8C2-2C59AB121BC1}" type="parTrans" cxnId="{07849213-8B70-4AFE-9951-A2EF47CF2641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FA3481-7E78-4880-81E3-BB21FAF6FCC4}" type="sibTrans" cxnId="{07849213-8B70-4AFE-9951-A2EF47CF2641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B14992-805D-4FEB-B23C-1C339A42EA2C}">
      <dgm:prSet phldrT="[Text]" custT="1"/>
      <dgm:spPr/>
      <dgm:t>
        <a:bodyPr/>
        <a:lstStyle/>
        <a:p>
          <a:pPr algn="ctr"/>
          <a:r>
            <a:rPr lang="es-MX" sz="3200" dirty="0" smtClean="0">
              <a:latin typeface="Arial" panose="020B0604020202020204" pitchFamily="34" charset="0"/>
              <a:cs typeface="Arial" panose="020B0604020202020204" pitchFamily="34" charset="0"/>
            </a:rPr>
            <a:t>Avisos comercial</a:t>
          </a:r>
          <a:endParaRPr lang="en-CA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4A09DE-57A6-4C08-8B88-D24A98E0A48B}" type="parTrans" cxnId="{96D3A601-0008-4AD1-9B97-2041134A2C65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093D20-BCBC-4BD1-91BC-5ED9DE7B3B90}" type="sibTrans" cxnId="{96D3A601-0008-4AD1-9B97-2041134A2C65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CA51FA-D05D-41D0-89C6-4B44B2F864FD}">
      <dgm:prSet phldrT="[Text]" custT="1"/>
      <dgm:spPr/>
      <dgm:t>
        <a:bodyPr/>
        <a:lstStyle/>
        <a:p>
          <a:pPr algn="ctr"/>
          <a:r>
            <a:rPr lang="es-ES" sz="1400" dirty="0" smtClean="0">
              <a:latin typeface="Arial" panose="020B0604020202020204" pitchFamily="34" charset="0"/>
              <a:cs typeface="Arial" panose="020B0604020202020204" pitchFamily="34" charset="0"/>
            </a:rPr>
            <a:t>Frases u oraciones que tengan por objeto anunciar al público establecimientos o negociaciones comerciales, industriales o de servicios, productos o servicios, para distinguirlos de los de su especie.</a:t>
          </a:r>
          <a:endParaRPr lang="en-CA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87235F-F93A-4526-9954-4D9FEADAD2E3}" type="parTrans" cxnId="{23B0ACE3-8DA7-413D-B3C8-9BC535B2B24D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5D1F68-E4EA-493C-A2CD-F18FDC8E6209}" type="sibTrans" cxnId="{23B0ACE3-8DA7-413D-B3C8-9BC535B2B24D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E38EDF-13DE-4A8B-9B4E-D0DBB87D0F3B}">
      <dgm:prSet phldrT="[Text]" custT="1"/>
      <dgm:spPr/>
      <dgm:t>
        <a:bodyPr/>
        <a:lstStyle/>
        <a:p>
          <a:pPr algn="ctr"/>
          <a:r>
            <a:rPr lang="es-MX" sz="1400" dirty="0" smtClean="0">
              <a:latin typeface="Arial" panose="020B0604020202020204" pitchFamily="34" charset="0"/>
              <a:cs typeface="Arial" panose="020B0604020202020204" pitchFamily="34" charset="0"/>
            </a:rPr>
            <a:t>10 años de vigencia prorrogables</a:t>
          </a:r>
          <a:endParaRPr lang="en-CA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5BC8C3-4DD3-4DE3-8354-0119DF533B2F}" type="parTrans" cxnId="{7FD02FC0-B175-4B3D-A3F0-E8E141414081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653571-E6DC-4309-B22B-4BFE5FD5B2CB}" type="sibTrans" cxnId="{7FD02FC0-B175-4B3D-A3F0-E8E141414081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1BB727-97A1-47ED-AD8E-5DA4A3C6ED34}">
      <dgm:prSet phldrT="[Text]" custT="1"/>
      <dgm:spPr/>
      <dgm:t>
        <a:bodyPr/>
        <a:lstStyle/>
        <a:p>
          <a:pPr algn="ctr"/>
          <a:r>
            <a:rPr lang="es-MX" sz="3200" dirty="0" smtClean="0">
              <a:latin typeface="Arial" panose="020B0604020202020204" pitchFamily="34" charset="0"/>
              <a:cs typeface="Arial" panose="020B0604020202020204" pitchFamily="34" charset="0"/>
            </a:rPr>
            <a:t>Nombre Comercial</a:t>
          </a:r>
          <a:endParaRPr lang="en-CA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357A36-4981-4398-A301-0219FB09F771}" type="parTrans" cxnId="{58666F0A-E008-4172-A73C-237F18BDF5F2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982B37-955B-4159-972F-19A0288B6B08}" type="sibTrans" cxnId="{58666F0A-E008-4172-A73C-237F18BDF5F2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B57D6D-155A-4F14-9639-FAD30E0701B3}">
      <dgm:prSet phldrT="[Text]" custT="1"/>
      <dgm:spPr/>
      <dgm:t>
        <a:bodyPr/>
        <a:lstStyle/>
        <a:p>
          <a:pPr algn="ctr"/>
          <a:r>
            <a:rPr lang="es-ES" sz="1400" dirty="0" smtClean="0">
              <a:latin typeface="Arial" panose="020B0604020202020204" pitchFamily="34" charset="0"/>
              <a:cs typeface="Arial" panose="020B0604020202020204" pitchFamily="34" charset="0"/>
            </a:rPr>
            <a:t>Aquél que identifica a una empresa o establecimiento </a:t>
          </a:r>
          <a:r>
            <a:rPr lang="en-CA" sz="1400" dirty="0" smtClean="0">
              <a:latin typeface="Arial" panose="020B0604020202020204" pitchFamily="34" charset="0"/>
              <a:cs typeface="Arial" panose="020B0604020202020204" pitchFamily="34" charset="0"/>
            </a:rPr>
            <a:t>industrial, comercial o de servicios.</a:t>
          </a:r>
          <a:endParaRPr lang="en-CA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CE5AAB-982D-4D56-BAD0-50F15E328B90}" type="parTrans" cxnId="{A0FAE818-559F-4735-9400-2D572CB7B6FD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57E8FF-9B74-4C0A-AFA2-FA225EADF1EA}" type="sibTrans" cxnId="{A0FAE818-559F-4735-9400-2D572CB7B6FD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575247-0AEF-4F14-ACF1-0477ED85E583}">
      <dgm:prSet phldrT="[Text]" custT="1"/>
      <dgm:spPr/>
      <dgm:t>
        <a:bodyPr/>
        <a:lstStyle/>
        <a:p>
          <a:pPr algn="ctr"/>
          <a:r>
            <a:rPr lang="es-MX" sz="1400" dirty="0" smtClean="0">
              <a:latin typeface="Arial" panose="020B0604020202020204" pitchFamily="34" charset="0"/>
              <a:cs typeface="Arial" panose="020B0604020202020204" pitchFamily="34" charset="0"/>
            </a:rPr>
            <a:t>10 años de vigencia prorrogables</a:t>
          </a:r>
          <a:endParaRPr lang="en-CA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AAA72F-4F41-414B-B584-AF4934D16F31}" type="parTrans" cxnId="{710FB945-1D5D-4895-B579-A31234BCF316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8E6B21-243A-4E23-9381-A469FE6A6B02}" type="sibTrans" cxnId="{710FB945-1D5D-4895-B579-A31234BCF316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73DC61-6120-4B82-A3B8-C044F400DB2E}">
      <dgm:prSet phldrT="[Text]" custT="1"/>
      <dgm:spPr/>
      <dgm:t>
        <a:bodyPr/>
        <a:lstStyle/>
        <a:p>
          <a:pPr algn="ctr"/>
          <a:r>
            <a:rPr lang="es-MX" sz="3200" dirty="0" smtClean="0">
              <a:latin typeface="Arial" panose="020B0604020202020204" pitchFamily="34" charset="0"/>
              <a:cs typeface="Arial" panose="020B0604020202020204" pitchFamily="34" charset="0"/>
            </a:rPr>
            <a:t>Denominación de origen</a:t>
          </a:r>
          <a:endParaRPr lang="en-CA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C3709F-5C6C-42EB-9B0E-6E3AD1773638}" type="parTrans" cxnId="{2EF2D25F-21F8-4220-BEDC-A0019C9E5F05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1040A9-0A55-490A-AE1B-D16EF3C2BF13}" type="sibTrans" cxnId="{2EF2D25F-21F8-4220-BEDC-A0019C9E5F05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8E3A2F-6654-41E4-9E92-144A58CF7C6C}">
      <dgm:prSet phldrT="[Text]" custT="1"/>
      <dgm:spPr/>
      <dgm:t>
        <a:bodyPr/>
        <a:lstStyle/>
        <a:p>
          <a:pPr algn="ctr"/>
          <a:r>
            <a:rPr lang="es-ES" sz="1400" dirty="0" smtClean="0">
              <a:latin typeface="Arial" panose="020B0604020202020204" pitchFamily="34" charset="0"/>
              <a:cs typeface="Arial" panose="020B0604020202020204" pitchFamily="34" charset="0"/>
            </a:rPr>
            <a:t>Nombre de una región geográfica del país que sirve para designar un producto originario de la misma, en razón de sus </a:t>
          </a:r>
          <a:r>
            <a:rPr lang="en-CA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atributos</a:t>
          </a:r>
          <a:r>
            <a:rPr lang="en-CA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CA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inconfundibles</a:t>
          </a:r>
          <a:r>
            <a:rPr lang="en-CA" sz="1400" dirty="0" smtClean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CA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calidad</a:t>
          </a:r>
          <a:r>
            <a:rPr lang="en-CA" sz="1400" dirty="0" smtClean="0">
              <a:latin typeface="Arial" panose="020B0604020202020204" pitchFamily="34" charset="0"/>
              <a:cs typeface="Arial" panose="020B0604020202020204" pitchFamily="34" charset="0"/>
            </a:rPr>
            <a:t> o </a:t>
          </a:r>
          <a:r>
            <a:rPr lang="en-CA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características</a:t>
          </a:r>
          <a:r>
            <a:rPr lang="en-CA" sz="1400" dirty="0" smtClean="0">
              <a:latin typeface="Arial" panose="020B0604020202020204" pitchFamily="34" charset="0"/>
              <a:cs typeface="Arial" panose="020B0604020202020204" pitchFamily="34" charset="0"/>
            </a:rPr>
            <a:t>), </a:t>
          </a:r>
          <a:r>
            <a:rPr lang="en-CA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conferidos</a:t>
          </a:r>
          <a:r>
            <a:rPr lang="en-CA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CA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exclusivamente</a:t>
          </a:r>
          <a:r>
            <a:rPr lang="en-CA" sz="1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s-ES" sz="1400" dirty="0" smtClean="0">
              <a:latin typeface="Arial" panose="020B0604020202020204" pitchFamily="34" charset="0"/>
              <a:cs typeface="Arial" panose="020B0604020202020204" pitchFamily="34" charset="0"/>
            </a:rPr>
            <a:t>por el medio geográfico, los cuales se conforman por factores humanos y </a:t>
          </a:r>
          <a:r>
            <a:rPr lang="en-CA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naturales</a:t>
          </a:r>
          <a:r>
            <a:rPr lang="en-CA" sz="14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en-CA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876DCF-9E95-4995-8567-71CB397B06F0}" type="parTrans" cxnId="{8F5EAED4-CA67-4AB6-BEB5-1260F635F149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14EF46-0E38-4212-B619-AB24A83F1C28}" type="sibTrans" cxnId="{8F5EAED4-CA67-4AB6-BEB5-1260F635F149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D66499-53F7-405B-8537-DAA41FCD252A}">
      <dgm:prSet phldrT="[Text]" custT="1"/>
      <dgm:spPr/>
      <dgm:t>
        <a:bodyPr/>
        <a:lstStyle/>
        <a:p>
          <a:pPr algn="ctr"/>
          <a:r>
            <a:rPr lang="es-MX" sz="1400" dirty="0" smtClean="0">
              <a:latin typeface="Arial" panose="020B0604020202020204" pitchFamily="34" charset="0"/>
              <a:cs typeface="Arial" panose="020B0604020202020204" pitchFamily="34" charset="0"/>
            </a:rPr>
            <a:t>Pueden ser </a:t>
          </a:r>
          <a:r>
            <a:rPr lang="es-MX" sz="1400" b="1" dirty="0" smtClean="0">
              <a:latin typeface="Arial" panose="020B0604020202020204" pitchFamily="34" charset="0"/>
              <a:cs typeface="Arial" panose="020B0604020202020204" pitchFamily="34" charset="0"/>
            </a:rPr>
            <a:t>nominativas, mixtas, innominadas</a:t>
          </a:r>
          <a:r>
            <a:rPr lang="es-MX" sz="1400" b="0" dirty="0" smtClean="0">
              <a:latin typeface="Arial" panose="020B0604020202020204" pitchFamily="34" charset="0"/>
              <a:cs typeface="Arial" panose="020B0604020202020204" pitchFamily="34" charset="0"/>
            </a:rPr>
            <a:t> o </a:t>
          </a:r>
          <a:r>
            <a:rPr lang="es-MX" sz="1400" b="1" dirty="0" smtClean="0">
              <a:latin typeface="Arial" panose="020B0604020202020204" pitchFamily="34" charset="0"/>
              <a:cs typeface="Arial" panose="020B0604020202020204" pitchFamily="34" charset="0"/>
            </a:rPr>
            <a:t>tridimensionales</a:t>
          </a:r>
        </a:p>
      </dgm:t>
    </dgm:pt>
    <dgm:pt modelId="{35814525-A2B9-468C-B806-B42832AFE07A}" type="parTrans" cxnId="{A0908084-C1DB-4379-90F9-48726567F2DB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88B84B-8C89-49AC-BE29-C0A868383B97}" type="sibTrans" cxnId="{A0908084-C1DB-4379-90F9-48726567F2DB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398CDC-CD28-4A38-B9DB-84C1DD9DABC3}">
      <dgm:prSet phldrT="[Text]" custT="1"/>
      <dgm:spPr/>
      <dgm:t>
        <a:bodyPr/>
        <a:lstStyle/>
        <a:p>
          <a:pPr algn="ctr"/>
          <a:r>
            <a:rPr lang="es-MX" sz="1400" dirty="0" smtClean="0">
              <a:latin typeface="Arial" panose="020B0604020202020204" pitchFamily="34" charset="0"/>
              <a:cs typeface="Arial" panose="020B0604020202020204" pitchFamily="34" charset="0"/>
            </a:rPr>
            <a:t>La declaración de protección de una denominación de origen estará determinada por la subsistencia de las condiciones que la motivaron y sólo dejará de surtir efectos por otra declaración del Instituto.</a:t>
          </a:r>
          <a:endParaRPr lang="en-CA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E81AB0-9108-4621-AD2E-5F1B5AA3F3E1}" type="parTrans" cxnId="{8DC12D31-7B9C-4240-8969-D555BC73E869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8B32B8-8C62-4EBB-B600-352C081D5C88}" type="sibTrans" cxnId="{8DC12D31-7B9C-4240-8969-D555BC73E869}">
      <dgm:prSet/>
      <dgm:spPr/>
      <dgm:t>
        <a:bodyPr/>
        <a:lstStyle/>
        <a:p>
          <a:endParaRPr lang="en-CA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20580A-6815-4A88-855D-FD8C2EAA36D2}" type="pres">
      <dgm:prSet presAssocID="{A1FA8F53-2E7B-449F-A0A8-B75578A4405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CADE0F94-EA80-4A22-A9FF-5F6EFB9C74D3}" type="pres">
      <dgm:prSet presAssocID="{4077B0D7-2788-4F67-A517-DCC6FBD0F894}" presName="compNode" presStyleCnt="0"/>
      <dgm:spPr/>
    </dgm:pt>
    <dgm:pt modelId="{014009A0-CD99-4CCB-86A6-DF77F6351ECB}" type="pres">
      <dgm:prSet presAssocID="{4077B0D7-2788-4F67-A517-DCC6FBD0F894}" presName="aNode" presStyleLbl="bgShp" presStyleIdx="0" presStyleCnt="4" custLinFactNeighborX="-102"/>
      <dgm:spPr/>
      <dgm:t>
        <a:bodyPr/>
        <a:lstStyle/>
        <a:p>
          <a:endParaRPr lang="en-CA"/>
        </a:p>
      </dgm:t>
    </dgm:pt>
    <dgm:pt modelId="{060F04B7-F1AF-477F-AB94-2D0EB40B96EF}" type="pres">
      <dgm:prSet presAssocID="{4077B0D7-2788-4F67-A517-DCC6FBD0F894}" presName="textNode" presStyleLbl="bgShp" presStyleIdx="0" presStyleCnt="4"/>
      <dgm:spPr/>
      <dgm:t>
        <a:bodyPr/>
        <a:lstStyle/>
        <a:p>
          <a:endParaRPr lang="en-CA"/>
        </a:p>
      </dgm:t>
    </dgm:pt>
    <dgm:pt modelId="{1014DA2C-7757-498C-BB58-B03A4D0DD087}" type="pres">
      <dgm:prSet presAssocID="{4077B0D7-2788-4F67-A517-DCC6FBD0F894}" presName="compChildNode" presStyleCnt="0"/>
      <dgm:spPr/>
    </dgm:pt>
    <dgm:pt modelId="{11C0A629-7078-4894-9D33-AFA55F526DF2}" type="pres">
      <dgm:prSet presAssocID="{4077B0D7-2788-4F67-A517-DCC6FBD0F894}" presName="theInnerList" presStyleCnt="0"/>
      <dgm:spPr/>
    </dgm:pt>
    <dgm:pt modelId="{C23F4178-CA7B-4DA6-A9D7-D2848BE6450B}" type="pres">
      <dgm:prSet presAssocID="{F17219BF-4B7D-4819-941A-9E8AAB5A3ADE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4FE7411-9599-443F-B564-F394B87020EE}" type="pres">
      <dgm:prSet presAssocID="{F17219BF-4B7D-4819-941A-9E8AAB5A3ADE}" presName="aSpace2" presStyleCnt="0"/>
      <dgm:spPr/>
    </dgm:pt>
    <dgm:pt modelId="{81E06C5B-2339-4B3C-BC65-081EF783F6F3}" type="pres">
      <dgm:prSet presAssocID="{E93887DA-CEB9-41E3-B8AE-652D9C69462B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76560DE-F8D5-4098-B638-7B51C75A616E}" type="pres">
      <dgm:prSet presAssocID="{E93887DA-CEB9-41E3-B8AE-652D9C69462B}" presName="aSpace2" presStyleCnt="0"/>
      <dgm:spPr/>
    </dgm:pt>
    <dgm:pt modelId="{28212BB6-32E2-4C12-8FEF-A3D593FBD7A2}" type="pres">
      <dgm:prSet presAssocID="{66D66499-53F7-405B-8537-DAA41FCD252A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3A11737-53B4-4E0A-9364-279917D9C38A}" type="pres">
      <dgm:prSet presAssocID="{4077B0D7-2788-4F67-A517-DCC6FBD0F894}" presName="aSpace" presStyleCnt="0"/>
      <dgm:spPr/>
    </dgm:pt>
    <dgm:pt modelId="{E78B9CD0-369B-4D8E-8426-2D49B16947A8}" type="pres">
      <dgm:prSet presAssocID="{78B14992-805D-4FEB-B23C-1C339A42EA2C}" presName="compNode" presStyleCnt="0"/>
      <dgm:spPr/>
    </dgm:pt>
    <dgm:pt modelId="{077C3F2F-9427-47E9-8402-D1408DBE1867}" type="pres">
      <dgm:prSet presAssocID="{78B14992-805D-4FEB-B23C-1C339A42EA2C}" presName="aNode" presStyleLbl="bgShp" presStyleIdx="1" presStyleCnt="4"/>
      <dgm:spPr/>
      <dgm:t>
        <a:bodyPr/>
        <a:lstStyle/>
        <a:p>
          <a:endParaRPr lang="en-CA"/>
        </a:p>
      </dgm:t>
    </dgm:pt>
    <dgm:pt modelId="{52592840-0545-4100-862D-2AC1F44FC2B7}" type="pres">
      <dgm:prSet presAssocID="{78B14992-805D-4FEB-B23C-1C339A42EA2C}" presName="textNode" presStyleLbl="bgShp" presStyleIdx="1" presStyleCnt="4"/>
      <dgm:spPr/>
      <dgm:t>
        <a:bodyPr/>
        <a:lstStyle/>
        <a:p>
          <a:endParaRPr lang="en-CA"/>
        </a:p>
      </dgm:t>
    </dgm:pt>
    <dgm:pt modelId="{355E85E0-C951-4886-AC6A-706DD76F31C3}" type="pres">
      <dgm:prSet presAssocID="{78B14992-805D-4FEB-B23C-1C339A42EA2C}" presName="compChildNode" presStyleCnt="0"/>
      <dgm:spPr/>
    </dgm:pt>
    <dgm:pt modelId="{650C9659-6DDD-47DD-9F29-D781761592A8}" type="pres">
      <dgm:prSet presAssocID="{78B14992-805D-4FEB-B23C-1C339A42EA2C}" presName="theInnerList" presStyleCnt="0"/>
      <dgm:spPr/>
    </dgm:pt>
    <dgm:pt modelId="{368AD217-F831-4C50-966C-B211A7E6EA8F}" type="pres">
      <dgm:prSet presAssocID="{4DCA51FA-D05D-41D0-89C6-4B44B2F864FD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EBF8037-AA48-4B01-B4F9-E249A0A5253E}" type="pres">
      <dgm:prSet presAssocID="{4DCA51FA-D05D-41D0-89C6-4B44B2F864FD}" presName="aSpace2" presStyleCnt="0"/>
      <dgm:spPr/>
    </dgm:pt>
    <dgm:pt modelId="{54CD40DA-F7FF-46C5-86BB-7164CB38ACA8}" type="pres">
      <dgm:prSet presAssocID="{8EE38EDF-13DE-4A8B-9B4E-D0DBB87D0F3B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7298F98-FAB4-4528-92A6-5F86C241D604}" type="pres">
      <dgm:prSet presAssocID="{78B14992-805D-4FEB-B23C-1C339A42EA2C}" presName="aSpace" presStyleCnt="0"/>
      <dgm:spPr/>
    </dgm:pt>
    <dgm:pt modelId="{31A60829-D841-48ED-8D80-1CCF6F18710B}" type="pres">
      <dgm:prSet presAssocID="{301BB727-97A1-47ED-AD8E-5DA4A3C6ED34}" presName="compNode" presStyleCnt="0"/>
      <dgm:spPr/>
    </dgm:pt>
    <dgm:pt modelId="{31444FFA-26D0-4B37-8105-B49484D7FA01}" type="pres">
      <dgm:prSet presAssocID="{301BB727-97A1-47ED-AD8E-5DA4A3C6ED34}" presName="aNode" presStyleLbl="bgShp" presStyleIdx="2" presStyleCnt="4"/>
      <dgm:spPr/>
      <dgm:t>
        <a:bodyPr/>
        <a:lstStyle/>
        <a:p>
          <a:endParaRPr lang="en-CA"/>
        </a:p>
      </dgm:t>
    </dgm:pt>
    <dgm:pt modelId="{EA8B5ECC-3770-4C7B-AA83-ED024E2B4CC6}" type="pres">
      <dgm:prSet presAssocID="{301BB727-97A1-47ED-AD8E-5DA4A3C6ED34}" presName="textNode" presStyleLbl="bgShp" presStyleIdx="2" presStyleCnt="4"/>
      <dgm:spPr/>
      <dgm:t>
        <a:bodyPr/>
        <a:lstStyle/>
        <a:p>
          <a:endParaRPr lang="en-CA"/>
        </a:p>
      </dgm:t>
    </dgm:pt>
    <dgm:pt modelId="{7138A1EE-89ED-4DE6-854A-7ECD7EFC99F0}" type="pres">
      <dgm:prSet presAssocID="{301BB727-97A1-47ED-AD8E-5DA4A3C6ED34}" presName="compChildNode" presStyleCnt="0"/>
      <dgm:spPr/>
    </dgm:pt>
    <dgm:pt modelId="{719E377A-FB82-4A9E-907F-5511B8D63494}" type="pres">
      <dgm:prSet presAssocID="{301BB727-97A1-47ED-AD8E-5DA4A3C6ED34}" presName="theInnerList" presStyleCnt="0"/>
      <dgm:spPr/>
    </dgm:pt>
    <dgm:pt modelId="{909BE960-4FE6-400A-846F-8FA66854CF8B}" type="pres">
      <dgm:prSet presAssocID="{F9B57D6D-155A-4F14-9639-FAD30E0701B3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FB3271A-4833-4244-9B28-2F779156A904}" type="pres">
      <dgm:prSet presAssocID="{F9B57D6D-155A-4F14-9639-FAD30E0701B3}" presName="aSpace2" presStyleCnt="0"/>
      <dgm:spPr/>
    </dgm:pt>
    <dgm:pt modelId="{96556E37-1D38-4089-9236-98AAC1C3A552}" type="pres">
      <dgm:prSet presAssocID="{21575247-0AEF-4F14-ACF1-0477ED85E583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38518C7-867A-4934-9467-7DA034F0C835}" type="pres">
      <dgm:prSet presAssocID="{301BB727-97A1-47ED-AD8E-5DA4A3C6ED34}" presName="aSpace" presStyleCnt="0"/>
      <dgm:spPr/>
    </dgm:pt>
    <dgm:pt modelId="{A5064791-84A0-402D-AF34-EDA2E02FF0B0}" type="pres">
      <dgm:prSet presAssocID="{7373DC61-6120-4B82-A3B8-C044F400DB2E}" presName="compNode" presStyleCnt="0"/>
      <dgm:spPr/>
    </dgm:pt>
    <dgm:pt modelId="{84130AEC-A3A5-4E6D-89B5-57C879F9C68B}" type="pres">
      <dgm:prSet presAssocID="{7373DC61-6120-4B82-A3B8-C044F400DB2E}" presName="aNode" presStyleLbl="bgShp" presStyleIdx="3" presStyleCnt="4"/>
      <dgm:spPr/>
      <dgm:t>
        <a:bodyPr/>
        <a:lstStyle/>
        <a:p>
          <a:endParaRPr lang="en-CA"/>
        </a:p>
      </dgm:t>
    </dgm:pt>
    <dgm:pt modelId="{EA9AC6D7-3003-4268-BE32-47841A7E1D4A}" type="pres">
      <dgm:prSet presAssocID="{7373DC61-6120-4B82-A3B8-C044F400DB2E}" presName="textNode" presStyleLbl="bgShp" presStyleIdx="3" presStyleCnt="4"/>
      <dgm:spPr/>
      <dgm:t>
        <a:bodyPr/>
        <a:lstStyle/>
        <a:p>
          <a:endParaRPr lang="en-CA"/>
        </a:p>
      </dgm:t>
    </dgm:pt>
    <dgm:pt modelId="{ECC0C6A4-10F2-401B-992F-012B12E4A9FD}" type="pres">
      <dgm:prSet presAssocID="{7373DC61-6120-4B82-A3B8-C044F400DB2E}" presName="compChildNode" presStyleCnt="0"/>
      <dgm:spPr/>
    </dgm:pt>
    <dgm:pt modelId="{19F53E38-65E6-4DB3-BE77-FAC26C167C00}" type="pres">
      <dgm:prSet presAssocID="{7373DC61-6120-4B82-A3B8-C044F400DB2E}" presName="theInnerList" presStyleCnt="0"/>
      <dgm:spPr/>
    </dgm:pt>
    <dgm:pt modelId="{D9DC3D73-C903-42D8-844A-BF1931B70720}" type="pres">
      <dgm:prSet presAssocID="{5C8E3A2F-6654-41E4-9E92-144A58CF7C6C}" presName="childNode" presStyleLbl="node1" presStyleIdx="7" presStyleCnt="9" custScaleY="128411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7A590A0-3C24-4F4D-ACE1-9D4A8B9A3DE4}" type="pres">
      <dgm:prSet presAssocID="{5C8E3A2F-6654-41E4-9E92-144A58CF7C6C}" presName="aSpace2" presStyleCnt="0"/>
      <dgm:spPr/>
    </dgm:pt>
    <dgm:pt modelId="{E9FDA33F-8720-4BAD-9A5E-F326B4E48175}" type="pres">
      <dgm:prSet presAssocID="{88398CDC-CD28-4A38-B9DB-84C1DD9DABC3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C0E25F63-B889-4F6A-B309-963AACF159C5}" type="presOf" srcId="{A1FA8F53-2E7B-449F-A0A8-B75578A44053}" destId="{AE20580A-6815-4A88-855D-FD8C2EAA36D2}" srcOrd="0" destOrd="0" presId="urn:microsoft.com/office/officeart/2005/8/layout/lProcess2"/>
    <dgm:cxn modelId="{68525EA0-8831-4546-923A-558EECE2F6F6}" type="presOf" srcId="{4077B0D7-2788-4F67-A517-DCC6FBD0F894}" destId="{014009A0-CD99-4CCB-86A6-DF77F6351ECB}" srcOrd="0" destOrd="0" presId="urn:microsoft.com/office/officeart/2005/8/layout/lProcess2"/>
    <dgm:cxn modelId="{C0465977-BB82-476E-89BC-BB240782F296}" type="presOf" srcId="{7373DC61-6120-4B82-A3B8-C044F400DB2E}" destId="{84130AEC-A3A5-4E6D-89B5-57C879F9C68B}" srcOrd="0" destOrd="0" presId="urn:microsoft.com/office/officeart/2005/8/layout/lProcess2"/>
    <dgm:cxn modelId="{710FB945-1D5D-4895-B579-A31234BCF316}" srcId="{301BB727-97A1-47ED-AD8E-5DA4A3C6ED34}" destId="{21575247-0AEF-4F14-ACF1-0477ED85E583}" srcOrd="1" destOrd="0" parTransId="{C0AAA72F-4F41-414B-B584-AF4934D16F31}" sibTransId="{E48E6B21-243A-4E23-9381-A469FE6A6B02}"/>
    <dgm:cxn modelId="{F1F60598-AC73-4A8D-BB81-7349BA505F91}" type="presOf" srcId="{88398CDC-CD28-4A38-B9DB-84C1DD9DABC3}" destId="{E9FDA33F-8720-4BAD-9A5E-F326B4E48175}" srcOrd="0" destOrd="0" presId="urn:microsoft.com/office/officeart/2005/8/layout/lProcess2"/>
    <dgm:cxn modelId="{260BE3E1-F394-4E8B-BEA6-6AB4056CAA90}" type="presOf" srcId="{E93887DA-CEB9-41E3-B8AE-652D9C69462B}" destId="{81E06C5B-2339-4B3C-BC65-081EF783F6F3}" srcOrd="0" destOrd="0" presId="urn:microsoft.com/office/officeart/2005/8/layout/lProcess2"/>
    <dgm:cxn modelId="{E9D6F803-6601-4F6B-A126-E32D23EEF813}" srcId="{A1FA8F53-2E7B-449F-A0A8-B75578A44053}" destId="{4077B0D7-2788-4F67-A517-DCC6FBD0F894}" srcOrd="0" destOrd="0" parTransId="{BF734972-4359-46D9-9D8A-F0FE59D53B3D}" sibTransId="{497D1B34-697A-408D-890C-841C73EA2ABD}"/>
    <dgm:cxn modelId="{A0908084-C1DB-4379-90F9-48726567F2DB}" srcId="{4077B0D7-2788-4F67-A517-DCC6FBD0F894}" destId="{66D66499-53F7-405B-8537-DAA41FCD252A}" srcOrd="2" destOrd="0" parTransId="{35814525-A2B9-468C-B806-B42832AFE07A}" sibTransId="{3888B84B-8C89-49AC-BE29-C0A868383B97}"/>
    <dgm:cxn modelId="{11C97AB7-EEF1-42AD-8197-ACAF33CF16F5}" type="presOf" srcId="{301BB727-97A1-47ED-AD8E-5DA4A3C6ED34}" destId="{31444FFA-26D0-4B37-8105-B49484D7FA01}" srcOrd="0" destOrd="0" presId="urn:microsoft.com/office/officeart/2005/8/layout/lProcess2"/>
    <dgm:cxn modelId="{87D0279A-8F6A-4D19-B5E4-7DCB54D46C22}" srcId="{4077B0D7-2788-4F67-A517-DCC6FBD0F894}" destId="{F17219BF-4B7D-4819-941A-9E8AAB5A3ADE}" srcOrd="0" destOrd="0" parTransId="{EDD16F77-D4D1-4FFE-8EF4-C73332A578C9}" sibTransId="{3F1A5E33-D2BF-44D6-B400-66D53FF4D820}"/>
    <dgm:cxn modelId="{22613459-AAB4-4201-86DF-2D4951788E81}" type="presOf" srcId="{78B14992-805D-4FEB-B23C-1C339A42EA2C}" destId="{52592840-0545-4100-862D-2AC1F44FC2B7}" srcOrd="1" destOrd="0" presId="urn:microsoft.com/office/officeart/2005/8/layout/lProcess2"/>
    <dgm:cxn modelId="{E75E9013-6384-412D-B237-23D6DAC38586}" type="presOf" srcId="{5C8E3A2F-6654-41E4-9E92-144A58CF7C6C}" destId="{D9DC3D73-C903-42D8-844A-BF1931B70720}" srcOrd="0" destOrd="0" presId="urn:microsoft.com/office/officeart/2005/8/layout/lProcess2"/>
    <dgm:cxn modelId="{96D3A601-0008-4AD1-9B97-2041134A2C65}" srcId="{A1FA8F53-2E7B-449F-A0A8-B75578A44053}" destId="{78B14992-805D-4FEB-B23C-1C339A42EA2C}" srcOrd="1" destOrd="0" parTransId="{324A09DE-57A6-4C08-8B88-D24A98E0A48B}" sibTransId="{5D093D20-BCBC-4BD1-91BC-5ED9DE7B3B90}"/>
    <dgm:cxn modelId="{9C1BC194-879B-4BD2-8B6E-7A836804C518}" type="presOf" srcId="{4DCA51FA-D05D-41D0-89C6-4B44B2F864FD}" destId="{368AD217-F831-4C50-966C-B211A7E6EA8F}" srcOrd="0" destOrd="0" presId="urn:microsoft.com/office/officeart/2005/8/layout/lProcess2"/>
    <dgm:cxn modelId="{58666F0A-E008-4172-A73C-237F18BDF5F2}" srcId="{A1FA8F53-2E7B-449F-A0A8-B75578A44053}" destId="{301BB727-97A1-47ED-AD8E-5DA4A3C6ED34}" srcOrd="2" destOrd="0" parTransId="{E3357A36-4981-4398-A301-0219FB09F771}" sibTransId="{CB982B37-955B-4159-972F-19A0288B6B08}"/>
    <dgm:cxn modelId="{33549C2C-4421-45CC-8500-69401C95CCDF}" type="presOf" srcId="{F17219BF-4B7D-4819-941A-9E8AAB5A3ADE}" destId="{C23F4178-CA7B-4DA6-A9D7-D2848BE6450B}" srcOrd="0" destOrd="0" presId="urn:microsoft.com/office/officeart/2005/8/layout/lProcess2"/>
    <dgm:cxn modelId="{07849213-8B70-4AFE-9951-A2EF47CF2641}" srcId="{4077B0D7-2788-4F67-A517-DCC6FBD0F894}" destId="{E93887DA-CEB9-41E3-B8AE-652D9C69462B}" srcOrd="1" destOrd="0" parTransId="{9C35E972-DF6E-4671-A8C2-2C59AB121BC1}" sibTransId="{A5FA3481-7E78-4880-81E3-BB21FAF6FCC4}"/>
    <dgm:cxn modelId="{7FD02FC0-B175-4B3D-A3F0-E8E141414081}" srcId="{78B14992-805D-4FEB-B23C-1C339A42EA2C}" destId="{8EE38EDF-13DE-4A8B-9B4E-D0DBB87D0F3B}" srcOrd="1" destOrd="0" parTransId="{495BC8C3-4DD3-4DE3-8354-0119DF533B2F}" sibTransId="{D6653571-E6DC-4309-B22B-4BFE5FD5B2CB}"/>
    <dgm:cxn modelId="{23B0ACE3-8DA7-413D-B3C8-9BC535B2B24D}" srcId="{78B14992-805D-4FEB-B23C-1C339A42EA2C}" destId="{4DCA51FA-D05D-41D0-89C6-4B44B2F864FD}" srcOrd="0" destOrd="0" parTransId="{5587235F-F93A-4526-9954-4D9FEADAD2E3}" sibTransId="{EA5D1F68-E4EA-493C-A2CD-F18FDC8E6209}"/>
    <dgm:cxn modelId="{A0FAE818-559F-4735-9400-2D572CB7B6FD}" srcId="{301BB727-97A1-47ED-AD8E-5DA4A3C6ED34}" destId="{F9B57D6D-155A-4F14-9639-FAD30E0701B3}" srcOrd="0" destOrd="0" parTransId="{8ACE5AAB-982D-4D56-BAD0-50F15E328B90}" sibTransId="{EB57E8FF-9B74-4C0A-AFA2-FA225EADF1EA}"/>
    <dgm:cxn modelId="{3D751E5E-620C-4C8E-94F9-A6CC9BAE1E29}" type="presOf" srcId="{66D66499-53F7-405B-8537-DAA41FCD252A}" destId="{28212BB6-32E2-4C12-8FEF-A3D593FBD7A2}" srcOrd="0" destOrd="0" presId="urn:microsoft.com/office/officeart/2005/8/layout/lProcess2"/>
    <dgm:cxn modelId="{F2576582-B0D4-48FF-9F48-CCF3599BC208}" type="presOf" srcId="{78B14992-805D-4FEB-B23C-1C339A42EA2C}" destId="{077C3F2F-9427-47E9-8402-D1408DBE1867}" srcOrd="0" destOrd="0" presId="urn:microsoft.com/office/officeart/2005/8/layout/lProcess2"/>
    <dgm:cxn modelId="{38F751C1-0E11-4F36-BEAA-BB248BB881F0}" type="presOf" srcId="{4077B0D7-2788-4F67-A517-DCC6FBD0F894}" destId="{060F04B7-F1AF-477F-AB94-2D0EB40B96EF}" srcOrd="1" destOrd="0" presId="urn:microsoft.com/office/officeart/2005/8/layout/lProcess2"/>
    <dgm:cxn modelId="{E1B8B4E3-95D4-47E8-9890-648D4BDA28FC}" type="presOf" srcId="{7373DC61-6120-4B82-A3B8-C044F400DB2E}" destId="{EA9AC6D7-3003-4268-BE32-47841A7E1D4A}" srcOrd="1" destOrd="0" presId="urn:microsoft.com/office/officeart/2005/8/layout/lProcess2"/>
    <dgm:cxn modelId="{08417135-7AAF-4ACF-846D-F790C318322C}" type="presOf" srcId="{8EE38EDF-13DE-4A8B-9B4E-D0DBB87D0F3B}" destId="{54CD40DA-F7FF-46C5-86BB-7164CB38ACA8}" srcOrd="0" destOrd="0" presId="urn:microsoft.com/office/officeart/2005/8/layout/lProcess2"/>
    <dgm:cxn modelId="{8F5EAED4-CA67-4AB6-BEB5-1260F635F149}" srcId="{7373DC61-6120-4B82-A3B8-C044F400DB2E}" destId="{5C8E3A2F-6654-41E4-9E92-144A58CF7C6C}" srcOrd="0" destOrd="0" parTransId="{35876DCF-9E95-4995-8567-71CB397B06F0}" sibTransId="{8214EF46-0E38-4212-B619-AB24A83F1C28}"/>
    <dgm:cxn modelId="{1B88BFB3-EE6D-4F46-A914-48C5FF460C91}" type="presOf" srcId="{F9B57D6D-155A-4F14-9639-FAD30E0701B3}" destId="{909BE960-4FE6-400A-846F-8FA66854CF8B}" srcOrd="0" destOrd="0" presId="urn:microsoft.com/office/officeart/2005/8/layout/lProcess2"/>
    <dgm:cxn modelId="{2EF2D25F-21F8-4220-BEDC-A0019C9E5F05}" srcId="{A1FA8F53-2E7B-449F-A0A8-B75578A44053}" destId="{7373DC61-6120-4B82-A3B8-C044F400DB2E}" srcOrd="3" destOrd="0" parTransId="{37C3709F-5C6C-42EB-9B0E-6E3AD1773638}" sibTransId="{1F1040A9-0A55-490A-AE1B-D16EF3C2BF13}"/>
    <dgm:cxn modelId="{8DC12D31-7B9C-4240-8969-D555BC73E869}" srcId="{7373DC61-6120-4B82-A3B8-C044F400DB2E}" destId="{88398CDC-CD28-4A38-B9DB-84C1DD9DABC3}" srcOrd="1" destOrd="0" parTransId="{9CE81AB0-9108-4621-AD2E-5F1B5AA3F3E1}" sibTransId="{158B32B8-8C62-4EBB-B600-352C081D5C88}"/>
    <dgm:cxn modelId="{D3882CBF-DD0B-4B84-B4FC-DDF39F0FFA6A}" type="presOf" srcId="{301BB727-97A1-47ED-AD8E-5DA4A3C6ED34}" destId="{EA8B5ECC-3770-4C7B-AA83-ED024E2B4CC6}" srcOrd="1" destOrd="0" presId="urn:microsoft.com/office/officeart/2005/8/layout/lProcess2"/>
    <dgm:cxn modelId="{0EE56FF8-49DD-4284-B7B9-48EADBDE9FD1}" type="presOf" srcId="{21575247-0AEF-4F14-ACF1-0477ED85E583}" destId="{96556E37-1D38-4089-9236-98AAC1C3A552}" srcOrd="0" destOrd="0" presId="urn:microsoft.com/office/officeart/2005/8/layout/lProcess2"/>
    <dgm:cxn modelId="{C2DB1648-5BED-4E14-A468-E81E29CC3054}" type="presParOf" srcId="{AE20580A-6815-4A88-855D-FD8C2EAA36D2}" destId="{CADE0F94-EA80-4A22-A9FF-5F6EFB9C74D3}" srcOrd="0" destOrd="0" presId="urn:microsoft.com/office/officeart/2005/8/layout/lProcess2"/>
    <dgm:cxn modelId="{E5ABE8D9-38FD-4704-A9D3-8A4362789D8C}" type="presParOf" srcId="{CADE0F94-EA80-4A22-A9FF-5F6EFB9C74D3}" destId="{014009A0-CD99-4CCB-86A6-DF77F6351ECB}" srcOrd="0" destOrd="0" presId="urn:microsoft.com/office/officeart/2005/8/layout/lProcess2"/>
    <dgm:cxn modelId="{9A611FA9-4D4C-49B6-82D1-ABA1C1E8020D}" type="presParOf" srcId="{CADE0F94-EA80-4A22-A9FF-5F6EFB9C74D3}" destId="{060F04B7-F1AF-477F-AB94-2D0EB40B96EF}" srcOrd="1" destOrd="0" presId="urn:microsoft.com/office/officeart/2005/8/layout/lProcess2"/>
    <dgm:cxn modelId="{B311013B-AD6F-47EF-A36F-DB2E56C2BEB1}" type="presParOf" srcId="{CADE0F94-EA80-4A22-A9FF-5F6EFB9C74D3}" destId="{1014DA2C-7757-498C-BB58-B03A4D0DD087}" srcOrd="2" destOrd="0" presId="urn:microsoft.com/office/officeart/2005/8/layout/lProcess2"/>
    <dgm:cxn modelId="{EF80C018-CBB1-4844-B9F5-2543D8038D0F}" type="presParOf" srcId="{1014DA2C-7757-498C-BB58-B03A4D0DD087}" destId="{11C0A629-7078-4894-9D33-AFA55F526DF2}" srcOrd="0" destOrd="0" presId="urn:microsoft.com/office/officeart/2005/8/layout/lProcess2"/>
    <dgm:cxn modelId="{3C242720-E1DA-4A0B-A119-CFC084C75471}" type="presParOf" srcId="{11C0A629-7078-4894-9D33-AFA55F526DF2}" destId="{C23F4178-CA7B-4DA6-A9D7-D2848BE6450B}" srcOrd="0" destOrd="0" presId="urn:microsoft.com/office/officeart/2005/8/layout/lProcess2"/>
    <dgm:cxn modelId="{BA4FE2CE-6161-40D0-8F53-6B8181FEF610}" type="presParOf" srcId="{11C0A629-7078-4894-9D33-AFA55F526DF2}" destId="{B4FE7411-9599-443F-B564-F394B87020EE}" srcOrd="1" destOrd="0" presId="urn:microsoft.com/office/officeart/2005/8/layout/lProcess2"/>
    <dgm:cxn modelId="{6483EB69-E8EA-4E78-978D-D9E9A27F4B11}" type="presParOf" srcId="{11C0A629-7078-4894-9D33-AFA55F526DF2}" destId="{81E06C5B-2339-4B3C-BC65-081EF783F6F3}" srcOrd="2" destOrd="0" presId="urn:microsoft.com/office/officeart/2005/8/layout/lProcess2"/>
    <dgm:cxn modelId="{E2A3D9AE-5B8D-499F-B2AA-FF741A894964}" type="presParOf" srcId="{11C0A629-7078-4894-9D33-AFA55F526DF2}" destId="{976560DE-F8D5-4098-B638-7B51C75A616E}" srcOrd="3" destOrd="0" presId="urn:microsoft.com/office/officeart/2005/8/layout/lProcess2"/>
    <dgm:cxn modelId="{898F89C3-A687-4591-AD0F-81F622593828}" type="presParOf" srcId="{11C0A629-7078-4894-9D33-AFA55F526DF2}" destId="{28212BB6-32E2-4C12-8FEF-A3D593FBD7A2}" srcOrd="4" destOrd="0" presId="urn:microsoft.com/office/officeart/2005/8/layout/lProcess2"/>
    <dgm:cxn modelId="{5FE6FC01-00C8-4D5E-8BF7-01B9D4F52B21}" type="presParOf" srcId="{AE20580A-6815-4A88-855D-FD8C2EAA36D2}" destId="{A3A11737-53B4-4E0A-9364-279917D9C38A}" srcOrd="1" destOrd="0" presId="urn:microsoft.com/office/officeart/2005/8/layout/lProcess2"/>
    <dgm:cxn modelId="{9E43C74A-1ED6-43B9-A303-66786729EEAC}" type="presParOf" srcId="{AE20580A-6815-4A88-855D-FD8C2EAA36D2}" destId="{E78B9CD0-369B-4D8E-8426-2D49B16947A8}" srcOrd="2" destOrd="0" presId="urn:microsoft.com/office/officeart/2005/8/layout/lProcess2"/>
    <dgm:cxn modelId="{67462A05-6EAC-4568-94AD-C6771DFFE9EF}" type="presParOf" srcId="{E78B9CD0-369B-4D8E-8426-2D49B16947A8}" destId="{077C3F2F-9427-47E9-8402-D1408DBE1867}" srcOrd="0" destOrd="0" presId="urn:microsoft.com/office/officeart/2005/8/layout/lProcess2"/>
    <dgm:cxn modelId="{7209D0D5-D0A6-4DC8-AD57-892E2B3402DD}" type="presParOf" srcId="{E78B9CD0-369B-4D8E-8426-2D49B16947A8}" destId="{52592840-0545-4100-862D-2AC1F44FC2B7}" srcOrd="1" destOrd="0" presId="urn:microsoft.com/office/officeart/2005/8/layout/lProcess2"/>
    <dgm:cxn modelId="{F4B5390E-D156-4088-AD2D-0409C7D481F7}" type="presParOf" srcId="{E78B9CD0-369B-4D8E-8426-2D49B16947A8}" destId="{355E85E0-C951-4886-AC6A-706DD76F31C3}" srcOrd="2" destOrd="0" presId="urn:microsoft.com/office/officeart/2005/8/layout/lProcess2"/>
    <dgm:cxn modelId="{9E3AC7C6-F7B9-41E1-BEB3-F78EEE5C764F}" type="presParOf" srcId="{355E85E0-C951-4886-AC6A-706DD76F31C3}" destId="{650C9659-6DDD-47DD-9F29-D781761592A8}" srcOrd="0" destOrd="0" presId="urn:microsoft.com/office/officeart/2005/8/layout/lProcess2"/>
    <dgm:cxn modelId="{DDD29FE5-FA1F-4E9E-ABF6-B7D34B61B734}" type="presParOf" srcId="{650C9659-6DDD-47DD-9F29-D781761592A8}" destId="{368AD217-F831-4C50-966C-B211A7E6EA8F}" srcOrd="0" destOrd="0" presId="urn:microsoft.com/office/officeart/2005/8/layout/lProcess2"/>
    <dgm:cxn modelId="{544C097C-2A07-49AD-A9BE-BC03B1427B38}" type="presParOf" srcId="{650C9659-6DDD-47DD-9F29-D781761592A8}" destId="{7EBF8037-AA48-4B01-B4F9-E249A0A5253E}" srcOrd="1" destOrd="0" presId="urn:microsoft.com/office/officeart/2005/8/layout/lProcess2"/>
    <dgm:cxn modelId="{4C82A17E-C4B5-494E-B3A3-D94C432BD836}" type="presParOf" srcId="{650C9659-6DDD-47DD-9F29-D781761592A8}" destId="{54CD40DA-F7FF-46C5-86BB-7164CB38ACA8}" srcOrd="2" destOrd="0" presId="urn:microsoft.com/office/officeart/2005/8/layout/lProcess2"/>
    <dgm:cxn modelId="{BDD2A5CB-6172-43BB-BA06-D75AB28F5AC6}" type="presParOf" srcId="{AE20580A-6815-4A88-855D-FD8C2EAA36D2}" destId="{E7298F98-FAB4-4528-92A6-5F86C241D604}" srcOrd="3" destOrd="0" presId="urn:microsoft.com/office/officeart/2005/8/layout/lProcess2"/>
    <dgm:cxn modelId="{DD54C120-EB9D-4FAE-AC19-BBAA26CB70DD}" type="presParOf" srcId="{AE20580A-6815-4A88-855D-FD8C2EAA36D2}" destId="{31A60829-D841-48ED-8D80-1CCF6F18710B}" srcOrd="4" destOrd="0" presId="urn:microsoft.com/office/officeart/2005/8/layout/lProcess2"/>
    <dgm:cxn modelId="{4AA22CA3-8324-436E-B28D-541904B5D0D9}" type="presParOf" srcId="{31A60829-D841-48ED-8D80-1CCF6F18710B}" destId="{31444FFA-26D0-4B37-8105-B49484D7FA01}" srcOrd="0" destOrd="0" presId="urn:microsoft.com/office/officeart/2005/8/layout/lProcess2"/>
    <dgm:cxn modelId="{C28005B1-7524-4776-BB65-72B0A5AB2C66}" type="presParOf" srcId="{31A60829-D841-48ED-8D80-1CCF6F18710B}" destId="{EA8B5ECC-3770-4C7B-AA83-ED024E2B4CC6}" srcOrd="1" destOrd="0" presId="urn:microsoft.com/office/officeart/2005/8/layout/lProcess2"/>
    <dgm:cxn modelId="{E91951DC-69B9-4749-8E13-48FE6ABD8146}" type="presParOf" srcId="{31A60829-D841-48ED-8D80-1CCF6F18710B}" destId="{7138A1EE-89ED-4DE6-854A-7ECD7EFC99F0}" srcOrd="2" destOrd="0" presId="urn:microsoft.com/office/officeart/2005/8/layout/lProcess2"/>
    <dgm:cxn modelId="{0B0349BE-0A07-44B1-94D2-2544EA09DACD}" type="presParOf" srcId="{7138A1EE-89ED-4DE6-854A-7ECD7EFC99F0}" destId="{719E377A-FB82-4A9E-907F-5511B8D63494}" srcOrd="0" destOrd="0" presId="urn:microsoft.com/office/officeart/2005/8/layout/lProcess2"/>
    <dgm:cxn modelId="{AEA5CF3C-6BAC-4487-88BB-5944383BF78E}" type="presParOf" srcId="{719E377A-FB82-4A9E-907F-5511B8D63494}" destId="{909BE960-4FE6-400A-846F-8FA66854CF8B}" srcOrd="0" destOrd="0" presId="urn:microsoft.com/office/officeart/2005/8/layout/lProcess2"/>
    <dgm:cxn modelId="{D8439C19-F749-488C-A3BD-64DEFFBD4C6A}" type="presParOf" srcId="{719E377A-FB82-4A9E-907F-5511B8D63494}" destId="{6FB3271A-4833-4244-9B28-2F779156A904}" srcOrd="1" destOrd="0" presId="urn:microsoft.com/office/officeart/2005/8/layout/lProcess2"/>
    <dgm:cxn modelId="{F32B3BCF-3394-4096-B2BD-24ABE2E67044}" type="presParOf" srcId="{719E377A-FB82-4A9E-907F-5511B8D63494}" destId="{96556E37-1D38-4089-9236-98AAC1C3A552}" srcOrd="2" destOrd="0" presId="urn:microsoft.com/office/officeart/2005/8/layout/lProcess2"/>
    <dgm:cxn modelId="{2CC801F3-6664-4912-8C45-4E148575F1C1}" type="presParOf" srcId="{AE20580A-6815-4A88-855D-FD8C2EAA36D2}" destId="{238518C7-867A-4934-9467-7DA034F0C835}" srcOrd="5" destOrd="0" presId="urn:microsoft.com/office/officeart/2005/8/layout/lProcess2"/>
    <dgm:cxn modelId="{935D75C5-BE61-4537-8CF7-3994EA610AC4}" type="presParOf" srcId="{AE20580A-6815-4A88-855D-FD8C2EAA36D2}" destId="{A5064791-84A0-402D-AF34-EDA2E02FF0B0}" srcOrd="6" destOrd="0" presId="urn:microsoft.com/office/officeart/2005/8/layout/lProcess2"/>
    <dgm:cxn modelId="{51C7C63D-5DF3-4CD0-9D32-07F4283EA352}" type="presParOf" srcId="{A5064791-84A0-402D-AF34-EDA2E02FF0B0}" destId="{84130AEC-A3A5-4E6D-89B5-57C879F9C68B}" srcOrd="0" destOrd="0" presId="urn:microsoft.com/office/officeart/2005/8/layout/lProcess2"/>
    <dgm:cxn modelId="{70956156-A6CF-4C60-8E5A-8B4AFEC9E8B6}" type="presParOf" srcId="{A5064791-84A0-402D-AF34-EDA2E02FF0B0}" destId="{EA9AC6D7-3003-4268-BE32-47841A7E1D4A}" srcOrd="1" destOrd="0" presId="urn:microsoft.com/office/officeart/2005/8/layout/lProcess2"/>
    <dgm:cxn modelId="{0099FBDE-9906-4584-81B9-CECB2FDC7687}" type="presParOf" srcId="{A5064791-84A0-402D-AF34-EDA2E02FF0B0}" destId="{ECC0C6A4-10F2-401B-992F-012B12E4A9FD}" srcOrd="2" destOrd="0" presId="urn:microsoft.com/office/officeart/2005/8/layout/lProcess2"/>
    <dgm:cxn modelId="{C1845570-A8E5-498B-9087-AE60A8B15CE3}" type="presParOf" srcId="{ECC0C6A4-10F2-401B-992F-012B12E4A9FD}" destId="{19F53E38-65E6-4DB3-BE77-FAC26C167C00}" srcOrd="0" destOrd="0" presId="urn:microsoft.com/office/officeart/2005/8/layout/lProcess2"/>
    <dgm:cxn modelId="{FB528645-7C8B-4BB2-98BC-D7A611435058}" type="presParOf" srcId="{19F53E38-65E6-4DB3-BE77-FAC26C167C00}" destId="{D9DC3D73-C903-42D8-844A-BF1931B70720}" srcOrd="0" destOrd="0" presId="urn:microsoft.com/office/officeart/2005/8/layout/lProcess2"/>
    <dgm:cxn modelId="{63999DFB-3004-4BA0-A11F-0C2946AE3E45}" type="presParOf" srcId="{19F53E38-65E6-4DB3-BE77-FAC26C167C00}" destId="{67A590A0-3C24-4F4D-ACE1-9D4A8B9A3DE4}" srcOrd="1" destOrd="0" presId="urn:microsoft.com/office/officeart/2005/8/layout/lProcess2"/>
    <dgm:cxn modelId="{82A6DC81-6D64-4DB2-AF28-FD054F691584}" type="presParOf" srcId="{19F53E38-65E6-4DB3-BE77-FAC26C167C00}" destId="{E9FDA33F-8720-4BAD-9A5E-F326B4E48175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5AF2D-20BA-4848-9C06-2F75E929E357}">
      <dsp:nvSpPr>
        <dsp:cNvPr id="0" name=""/>
        <dsp:cNvSpPr/>
      </dsp:nvSpPr>
      <dsp:spPr>
        <a:xfrm>
          <a:off x="7693462" y="345413"/>
          <a:ext cx="1501740" cy="15019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1C0D72-3A71-4A30-8928-DA6D12F2CF3A}">
      <dsp:nvSpPr>
        <dsp:cNvPr id="0" name=""/>
        <dsp:cNvSpPr/>
      </dsp:nvSpPr>
      <dsp:spPr>
        <a:xfrm>
          <a:off x="7743014" y="395488"/>
          <a:ext cx="1401837" cy="140183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/>
            <a:t>Tratado sobre Derechos de Autor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1996</a:t>
          </a:r>
          <a:endParaRPr lang="en-CA" sz="1400" b="1" kern="1200" dirty="0"/>
        </a:p>
      </dsp:txBody>
      <dsp:txXfrm>
        <a:off x="7943619" y="595788"/>
        <a:ext cx="1001426" cy="1001236"/>
      </dsp:txXfrm>
    </dsp:sp>
    <dsp:sp modelId="{D57178FF-459E-4F7A-BB6E-8300B04C4485}">
      <dsp:nvSpPr>
        <dsp:cNvPr id="0" name=""/>
        <dsp:cNvSpPr/>
      </dsp:nvSpPr>
      <dsp:spPr>
        <a:xfrm>
          <a:off x="7743014" y="1875072"/>
          <a:ext cx="1401837" cy="823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kern="1200" dirty="0" smtClean="0"/>
            <a:t>Se realiza un esfuerzo para lograr una unificación en la de derechos de autor a nivel internacional ante el desarrollo tecnológico.</a:t>
          </a:r>
          <a:endParaRPr lang="en-CA" sz="1200" b="0" kern="1200" dirty="0"/>
        </a:p>
      </dsp:txBody>
      <dsp:txXfrm>
        <a:off x="7743014" y="1875072"/>
        <a:ext cx="1401837" cy="823338"/>
      </dsp:txXfrm>
    </dsp:sp>
    <dsp:sp modelId="{323AD8FF-A5B3-4457-939F-0821A3090035}">
      <dsp:nvSpPr>
        <dsp:cNvPr id="0" name=""/>
        <dsp:cNvSpPr/>
      </dsp:nvSpPr>
      <dsp:spPr>
        <a:xfrm rot="2700000">
          <a:off x="6140658" y="345491"/>
          <a:ext cx="1501566" cy="1501566"/>
        </a:xfrm>
        <a:prstGeom prst="teardrop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439F6A-AB3A-4067-AE38-E97D55474A33}">
      <dsp:nvSpPr>
        <dsp:cNvPr id="0" name=""/>
        <dsp:cNvSpPr/>
      </dsp:nvSpPr>
      <dsp:spPr>
        <a:xfrm>
          <a:off x="6191722" y="395488"/>
          <a:ext cx="1401837" cy="140183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Tratado de Cooperación de Patentes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1978</a:t>
          </a:r>
          <a:endParaRPr lang="en-CA" sz="1400" b="1" kern="1200" dirty="0"/>
        </a:p>
      </dsp:txBody>
      <dsp:txXfrm>
        <a:off x="6391527" y="595788"/>
        <a:ext cx="1001426" cy="1001236"/>
      </dsp:txXfrm>
    </dsp:sp>
    <dsp:sp modelId="{0AB9C4A5-3F1A-4025-B9DA-BBF6464C206C}">
      <dsp:nvSpPr>
        <dsp:cNvPr id="0" name=""/>
        <dsp:cNvSpPr/>
      </dsp:nvSpPr>
      <dsp:spPr>
        <a:xfrm>
          <a:off x="6191722" y="1875072"/>
          <a:ext cx="1401837" cy="823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/>
            <a:t>Es creado con el objeto de la centralización del estudio y  otorgamiento de patentes a nivel internacional</a:t>
          </a:r>
          <a:endParaRPr lang="en-CA" sz="1200" b="1" kern="1200" dirty="0"/>
        </a:p>
      </dsp:txBody>
      <dsp:txXfrm>
        <a:off x="6191722" y="1875072"/>
        <a:ext cx="1401837" cy="823338"/>
      </dsp:txXfrm>
    </dsp:sp>
    <dsp:sp modelId="{644EE6CA-24C3-4F36-A003-006C4B61CB91}">
      <dsp:nvSpPr>
        <dsp:cNvPr id="0" name=""/>
        <dsp:cNvSpPr/>
      </dsp:nvSpPr>
      <dsp:spPr>
        <a:xfrm rot="2700000">
          <a:off x="4589366" y="345491"/>
          <a:ext cx="1501566" cy="1501566"/>
        </a:xfrm>
        <a:prstGeom prst="teardrop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A7FB35-7000-465A-9BF7-55F140BA3D02}">
      <dsp:nvSpPr>
        <dsp:cNvPr id="0" name=""/>
        <dsp:cNvSpPr/>
      </dsp:nvSpPr>
      <dsp:spPr>
        <a:xfrm>
          <a:off x="4639630" y="395488"/>
          <a:ext cx="1401837" cy="140183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Arreglo de Madrid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1891</a:t>
          </a:r>
          <a:endParaRPr lang="en-CA" sz="1400" b="1" kern="1200" dirty="0"/>
        </a:p>
      </dsp:txBody>
      <dsp:txXfrm>
        <a:off x="4839436" y="595788"/>
        <a:ext cx="1001426" cy="1001236"/>
      </dsp:txXfrm>
    </dsp:sp>
    <dsp:sp modelId="{E1FBE0E8-48D4-491B-9CA1-C793FEE34CE0}">
      <dsp:nvSpPr>
        <dsp:cNvPr id="0" name=""/>
        <dsp:cNvSpPr/>
      </dsp:nvSpPr>
      <dsp:spPr>
        <a:xfrm>
          <a:off x="4639630" y="1875072"/>
          <a:ext cx="1401837" cy="823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/>
            <a:t>Es creado con el objeto de la centralización del registro de marcas a nivel internacional. </a:t>
          </a:r>
          <a:endParaRPr lang="en-CA" sz="1200" kern="1200" dirty="0"/>
        </a:p>
      </dsp:txBody>
      <dsp:txXfrm>
        <a:off x="4639630" y="1875072"/>
        <a:ext cx="1401837" cy="823338"/>
      </dsp:txXfrm>
    </dsp:sp>
    <dsp:sp modelId="{3C45E168-6867-4840-BFB2-D690AB6FFC44}">
      <dsp:nvSpPr>
        <dsp:cNvPr id="0" name=""/>
        <dsp:cNvSpPr/>
      </dsp:nvSpPr>
      <dsp:spPr>
        <a:xfrm rot="2700000">
          <a:off x="3037275" y="345491"/>
          <a:ext cx="1501566" cy="1501566"/>
        </a:xfrm>
        <a:prstGeom prst="teardrop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812858-834F-4685-9C0F-334D39CF2404}">
      <dsp:nvSpPr>
        <dsp:cNvPr id="0" name=""/>
        <dsp:cNvSpPr/>
      </dsp:nvSpPr>
      <dsp:spPr>
        <a:xfrm>
          <a:off x="3087539" y="395488"/>
          <a:ext cx="1401837" cy="140183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Convención de Berna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/>
            <a:t>1886</a:t>
          </a:r>
          <a:endParaRPr lang="en-CA" sz="1400" b="1" kern="1200" dirty="0"/>
        </a:p>
      </dsp:txBody>
      <dsp:txXfrm>
        <a:off x="3288144" y="595788"/>
        <a:ext cx="1001426" cy="1001236"/>
      </dsp:txXfrm>
    </dsp:sp>
    <dsp:sp modelId="{665AADEC-40B8-4028-BC2C-ABC34674391E}">
      <dsp:nvSpPr>
        <dsp:cNvPr id="0" name=""/>
        <dsp:cNvSpPr/>
      </dsp:nvSpPr>
      <dsp:spPr>
        <a:xfrm>
          <a:off x="3087539" y="1875072"/>
          <a:ext cx="1401837" cy="823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/>
            <a:t>Su principal objetivo es reconocerle los derechos a los autores de controlar y recibir pago por sus trabajos creativos a nivel internacional.</a:t>
          </a:r>
          <a:endParaRPr lang="en-CA" sz="1200" kern="1200" dirty="0"/>
        </a:p>
      </dsp:txBody>
      <dsp:txXfrm>
        <a:off x="3087539" y="1875072"/>
        <a:ext cx="1401837" cy="823338"/>
      </dsp:txXfrm>
    </dsp:sp>
    <dsp:sp modelId="{FE86723F-0671-4106-91B0-5169AD6B5823}">
      <dsp:nvSpPr>
        <dsp:cNvPr id="0" name=""/>
        <dsp:cNvSpPr/>
      </dsp:nvSpPr>
      <dsp:spPr>
        <a:xfrm rot="2700000">
          <a:off x="1485183" y="345491"/>
          <a:ext cx="1501566" cy="1501566"/>
        </a:xfrm>
        <a:prstGeom prst="teardrop">
          <a:avLst>
            <a:gd name="adj" fmla="val 1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AFBF57-8E5C-4DA6-B1D6-263517A54BAF}">
      <dsp:nvSpPr>
        <dsp:cNvPr id="0" name=""/>
        <dsp:cNvSpPr/>
      </dsp:nvSpPr>
      <dsp:spPr>
        <a:xfrm>
          <a:off x="1535448" y="395488"/>
          <a:ext cx="1401837" cy="140183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400" kern="1200" dirty="0" smtClean="0"/>
            <a:t>Convención de Paris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400" b="1" kern="1200" dirty="0" smtClean="0"/>
            <a:t>1883</a:t>
          </a:r>
        </a:p>
      </dsp:txBody>
      <dsp:txXfrm>
        <a:off x="1736053" y="595788"/>
        <a:ext cx="1001426" cy="1001236"/>
      </dsp:txXfrm>
    </dsp:sp>
    <dsp:sp modelId="{8BE93C0D-4F45-4D97-91C6-EAD48E442600}">
      <dsp:nvSpPr>
        <dsp:cNvPr id="0" name=""/>
        <dsp:cNvSpPr/>
      </dsp:nvSpPr>
      <dsp:spPr>
        <a:xfrm>
          <a:off x="1535448" y="1875072"/>
          <a:ext cx="1401837" cy="823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/>
            <a:t>Nace por la necesidad de una protección internacional de las </a:t>
          </a:r>
          <a:r>
            <a:rPr lang="es-MX" sz="1200" b="1" kern="1200" dirty="0" smtClean="0"/>
            <a:t>invenciones, marcas y diseños industriales.</a:t>
          </a:r>
          <a:endParaRPr lang="en-CA" sz="1200" kern="1200" dirty="0"/>
        </a:p>
      </dsp:txBody>
      <dsp:txXfrm>
        <a:off x="1535448" y="1875072"/>
        <a:ext cx="1401837" cy="82333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109E34-6C2D-4345-A388-EA7676EAB48E}">
      <dsp:nvSpPr>
        <dsp:cNvPr id="0" name=""/>
        <dsp:cNvSpPr/>
      </dsp:nvSpPr>
      <dsp:spPr>
        <a:xfrm>
          <a:off x="3290115" y="623115"/>
          <a:ext cx="5611769" cy="5611769"/>
        </a:xfrm>
        <a:prstGeom prst="blockArc">
          <a:avLst>
            <a:gd name="adj1" fmla="val 13500000"/>
            <a:gd name="adj2" fmla="val 16200000"/>
            <a:gd name="adj3" fmla="val 3433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B7412CF-BC76-4D4A-9808-AA65F2D74087}">
      <dsp:nvSpPr>
        <dsp:cNvPr id="0" name=""/>
        <dsp:cNvSpPr/>
      </dsp:nvSpPr>
      <dsp:spPr>
        <a:xfrm>
          <a:off x="3290115" y="623115"/>
          <a:ext cx="5611769" cy="5611769"/>
        </a:xfrm>
        <a:prstGeom prst="blockArc">
          <a:avLst>
            <a:gd name="adj1" fmla="val 10800000"/>
            <a:gd name="adj2" fmla="val 13500000"/>
            <a:gd name="adj3" fmla="val 3433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B3A0E9E-470D-4C86-ABA3-4FD436AE73EC}">
      <dsp:nvSpPr>
        <dsp:cNvPr id="0" name=""/>
        <dsp:cNvSpPr/>
      </dsp:nvSpPr>
      <dsp:spPr>
        <a:xfrm>
          <a:off x="3290115" y="623115"/>
          <a:ext cx="5611769" cy="5611769"/>
        </a:xfrm>
        <a:prstGeom prst="blockArc">
          <a:avLst>
            <a:gd name="adj1" fmla="val 8100000"/>
            <a:gd name="adj2" fmla="val 10800000"/>
            <a:gd name="adj3" fmla="val 3433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A5F9DC9-6FCA-40AF-9FD4-AF97E6318277}">
      <dsp:nvSpPr>
        <dsp:cNvPr id="0" name=""/>
        <dsp:cNvSpPr/>
      </dsp:nvSpPr>
      <dsp:spPr>
        <a:xfrm>
          <a:off x="3290115" y="623115"/>
          <a:ext cx="5611769" cy="5611769"/>
        </a:xfrm>
        <a:prstGeom prst="blockArc">
          <a:avLst>
            <a:gd name="adj1" fmla="val 5400000"/>
            <a:gd name="adj2" fmla="val 8100000"/>
            <a:gd name="adj3" fmla="val 3433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B586BDC-4C56-486D-BF5B-6FF4BAED1902}">
      <dsp:nvSpPr>
        <dsp:cNvPr id="0" name=""/>
        <dsp:cNvSpPr/>
      </dsp:nvSpPr>
      <dsp:spPr>
        <a:xfrm>
          <a:off x="3290115" y="623115"/>
          <a:ext cx="5611769" cy="5611769"/>
        </a:xfrm>
        <a:prstGeom prst="blockArc">
          <a:avLst>
            <a:gd name="adj1" fmla="val 2700000"/>
            <a:gd name="adj2" fmla="val 5400000"/>
            <a:gd name="adj3" fmla="val 3433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161C763-66DA-4826-A7A1-16C7078671E1}">
      <dsp:nvSpPr>
        <dsp:cNvPr id="0" name=""/>
        <dsp:cNvSpPr/>
      </dsp:nvSpPr>
      <dsp:spPr>
        <a:xfrm>
          <a:off x="3290115" y="623115"/>
          <a:ext cx="5611769" cy="5611769"/>
        </a:xfrm>
        <a:prstGeom prst="blockArc">
          <a:avLst>
            <a:gd name="adj1" fmla="val 0"/>
            <a:gd name="adj2" fmla="val 2700000"/>
            <a:gd name="adj3" fmla="val 3433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44656E9-AE15-4EAE-B70E-554BD67BAF13}">
      <dsp:nvSpPr>
        <dsp:cNvPr id="0" name=""/>
        <dsp:cNvSpPr/>
      </dsp:nvSpPr>
      <dsp:spPr>
        <a:xfrm>
          <a:off x="3290115" y="623115"/>
          <a:ext cx="5611769" cy="5611769"/>
        </a:xfrm>
        <a:prstGeom prst="blockArc">
          <a:avLst>
            <a:gd name="adj1" fmla="val 18900000"/>
            <a:gd name="adj2" fmla="val 0"/>
            <a:gd name="adj3" fmla="val 3433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77581FB-0870-4DB7-AF7E-9EACE9593136}">
      <dsp:nvSpPr>
        <dsp:cNvPr id="0" name=""/>
        <dsp:cNvSpPr/>
      </dsp:nvSpPr>
      <dsp:spPr>
        <a:xfrm>
          <a:off x="3290115" y="623115"/>
          <a:ext cx="5611769" cy="5611769"/>
        </a:xfrm>
        <a:prstGeom prst="blockArc">
          <a:avLst>
            <a:gd name="adj1" fmla="val 16200000"/>
            <a:gd name="adj2" fmla="val 18900000"/>
            <a:gd name="adj3" fmla="val 3433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C713B24-CA96-4E4D-B9E4-C08EED0AF818}">
      <dsp:nvSpPr>
        <dsp:cNvPr id="0" name=""/>
        <dsp:cNvSpPr/>
      </dsp:nvSpPr>
      <dsp:spPr>
        <a:xfrm>
          <a:off x="4716779" y="2057394"/>
          <a:ext cx="2758441" cy="27432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Derechos</a:t>
          </a:r>
        </a:p>
      </dsp:txBody>
      <dsp:txXfrm>
        <a:off x="5120743" y="2459128"/>
        <a:ext cx="1950513" cy="1939743"/>
      </dsp:txXfrm>
    </dsp:sp>
    <dsp:sp modelId="{68570B96-3F74-420D-BB00-9D73F8E00DE4}">
      <dsp:nvSpPr>
        <dsp:cNvPr id="0" name=""/>
        <dsp:cNvSpPr/>
      </dsp:nvSpPr>
      <dsp:spPr>
        <a:xfrm>
          <a:off x="5216597" y="-208840"/>
          <a:ext cx="1758804" cy="176022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0" kern="1200" dirty="0" smtClean="0"/>
            <a:t>realizar adaptaciones y arreglos </a:t>
          </a:r>
          <a:endParaRPr lang="en-CA" sz="1700" b="0" kern="1200" dirty="0"/>
        </a:p>
      </dsp:txBody>
      <dsp:txXfrm>
        <a:off x="5474168" y="48939"/>
        <a:ext cx="1243662" cy="1244664"/>
      </dsp:txXfrm>
    </dsp:sp>
    <dsp:sp modelId="{9C75FFBF-38EB-4E4B-8AEC-0E37C1706AAF}">
      <dsp:nvSpPr>
        <dsp:cNvPr id="0" name=""/>
        <dsp:cNvSpPr/>
      </dsp:nvSpPr>
      <dsp:spPr>
        <a:xfrm>
          <a:off x="7166606" y="598879"/>
          <a:ext cx="1758804" cy="176022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/>
            <a:t>representar y ejecutar en público las obras dramáticas</a:t>
          </a:r>
          <a:endParaRPr lang="en-CA" sz="1600" b="0" kern="1200" dirty="0"/>
        </a:p>
      </dsp:txBody>
      <dsp:txXfrm>
        <a:off x="7424177" y="856658"/>
        <a:ext cx="1243662" cy="1244664"/>
      </dsp:txXfrm>
    </dsp:sp>
    <dsp:sp modelId="{C970861D-5440-4329-908B-8B239A9AAE9C}">
      <dsp:nvSpPr>
        <dsp:cNvPr id="0" name=""/>
        <dsp:cNvSpPr/>
      </dsp:nvSpPr>
      <dsp:spPr>
        <a:xfrm>
          <a:off x="7974326" y="2548888"/>
          <a:ext cx="1758804" cy="176022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kern="1200" dirty="0" smtClean="0"/>
            <a:t>recitar en público las obras literarias</a:t>
          </a:r>
          <a:endParaRPr lang="en-CA" sz="1800" b="0" kern="1200" dirty="0"/>
        </a:p>
      </dsp:txBody>
      <dsp:txXfrm>
        <a:off x="8231897" y="2806667"/>
        <a:ext cx="1243662" cy="1244664"/>
      </dsp:txXfrm>
    </dsp:sp>
    <dsp:sp modelId="{8B0F3D6E-0AA7-46C4-99B1-0AEB93F3FE31}">
      <dsp:nvSpPr>
        <dsp:cNvPr id="0" name=""/>
        <dsp:cNvSpPr/>
      </dsp:nvSpPr>
      <dsp:spPr>
        <a:xfrm>
          <a:off x="7166606" y="4498897"/>
          <a:ext cx="1758804" cy="176022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b="0" kern="1200" dirty="0" smtClean="0"/>
            <a:t>a traducir</a:t>
          </a:r>
          <a:endParaRPr lang="en-CA" sz="2000" b="0" kern="1200" dirty="0"/>
        </a:p>
      </dsp:txBody>
      <dsp:txXfrm>
        <a:off x="7424177" y="4756676"/>
        <a:ext cx="1243662" cy="1244664"/>
      </dsp:txXfrm>
    </dsp:sp>
    <dsp:sp modelId="{E1D506FB-18AE-475B-87FA-6484258DF00C}">
      <dsp:nvSpPr>
        <dsp:cNvPr id="0" name=""/>
        <dsp:cNvSpPr/>
      </dsp:nvSpPr>
      <dsp:spPr>
        <a:xfrm>
          <a:off x="5216597" y="5306617"/>
          <a:ext cx="1758804" cy="1760222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/>
            <a:t>transmitir al público la representación o ejecución </a:t>
          </a:r>
          <a:endParaRPr lang="en-CA" sz="1400" b="0" kern="1200" dirty="0"/>
        </a:p>
      </dsp:txBody>
      <dsp:txXfrm>
        <a:off x="5474168" y="5564396"/>
        <a:ext cx="1243662" cy="1244664"/>
      </dsp:txXfrm>
    </dsp:sp>
    <dsp:sp modelId="{FDB9153D-CDC1-4848-9E80-E10E3AA704F6}">
      <dsp:nvSpPr>
        <dsp:cNvPr id="0" name=""/>
        <dsp:cNvSpPr/>
      </dsp:nvSpPr>
      <dsp:spPr>
        <a:xfrm>
          <a:off x="3266588" y="4498897"/>
          <a:ext cx="1758804" cy="176022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/>
            <a:t>radiodifundir </a:t>
          </a:r>
          <a:endParaRPr lang="en-CA" sz="1600" b="0" kern="1200" dirty="0"/>
        </a:p>
      </dsp:txBody>
      <dsp:txXfrm>
        <a:off x="3524159" y="4756676"/>
        <a:ext cx="1243662" cy="1244664"/>
      </dsp:txXfrm>
    </dsp:sp>
    <dsp:sp modelId="{BA98683D-AEA3-41D0-AEEC-F631E5E9606A}">
      <dsp:nvSpPr>
        <dsp:cNvPr id="0" name=""/>
        <dsp:cNvSpPr/>
      </dsp:nvSpPr>
      <dsp:spPr>
        <a:xfrm>
          <a:off x="2458868" y="2548888"/>
          <a:ext cx="1758804" cy="176022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/>
            <a:t>realizar una reproducción    por cualquier procedimiento y bajo cualquier forma</a:t>
          </a:r>
          <a:endParaRPr lang="en-CA" sz="1400" b="0" kern="1200" dirty="0"/>
        </a:p>
      </dsp:txBody>
      <dsp:txXfrm>
        <a:off x="2716439" y="2806667"/>
        <a:ext cx="1243662" cy="1244664"/>
      </dsp:txXfrm>
    </dsp:sp>
    <dsp:sp modelId="{3206E8A8-701D-4FFC-B00D-625794050869}">
      <dsp:nvSpPr>
        <dsp:cNvPr id="0" name=""/>
        <dsp:cNvSpPr/>
      </dsp:nvSpPr>
      <dsp:spPr>
        <a:xfrm>
          <a:off x="3266588" y="598879"/>
          <a:ext cx="1758804" cy="176022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/>
            <a:t>utilizar la obra como base para una obra audiovisual</a:t>
          </a:r>
          <a:r>
            <a:rPr lang="es-MX" sz="1400" b="0" kern="1200" dirty="0" smtClean="0"/>
            <a:t> </a:t>
          </a:r>
          <a:endParaRPr lang="en-CA" sz="1400" b="0" kern="1200" dirty="0"/>
        </a:p>
      </dsp:txBody>
      <dsp:txXfrm>
        <a:off x="3524159" y="856658"/>
        <a:ext cx="1243662" cy="12446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5B5-7A5B-4667-B732-36E96258153A}" type="datetimeFigureOut">
              <a:rPr lang="en-CA" smtClean="0"/>
              <a:t>2015-08-16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D4CB9-ECD4-4EF2-AD31-B0CE9B208F4F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3249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5B5-7A5B-4667-B732-36E96258153A}" type="datetimeFigureOut">
              <a:rPr lang="en-CA" smtClean="0"/>
              <a:t>2015-08-16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D4CB9-ECD4-4EF2-AD31-B0CE9B208F4F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791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5B5-7A5B-4667-B732-36E96258153A}" type="datetimeFigureOut">
              <a:rPr lang="en-CA" smtClean="0"/>
              <a:t>2015-08-16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D4CB9-ECD4-4EF2-AD31-B0CE9B208F4F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6575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5B5-7A5B-4667-B732-36E96258153A}" type="datetimeFigureOut">
              <a:rPr lang="en-CA" smtClean="0"/>
              <a:t>2015-08-16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D4CB9-ECD4-4EF2-AD31-B0CE9B208F4F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61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5B5-7A5B-4667-B732-36E96258153A}" type="datetimeFigureOut">
              <a:rPr lang="en-CA" smtClean="0"/>
              <a:t>2015-08-16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D4CB9-ECD4-4EF2-AD31-B0CE9B208F4F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5366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5B5-7A5B-4667-B732-36E96258153A}" type="datetimeFigureOut">
              <a:rPr lang="en-CA" smtClean="0"/>
              <a:t>2015-08-16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D4CB9-ECD4-4EF2-AD31-B0CE9B208F4F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364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5B5-7A5B-4667-B732-36E96258153A}" type="datetimeFigureOut">
              <a:rPr lang="en-CA" smtClean="0"/>
              <a:t>2015-08-16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D4CB9-ECD4-4EF2-AD31-B0CE9B208F4F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429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5B5-7A5B-4667-B732-36E96258153A}" type="datetimeFigureOut">
              <a:rPr lang="en-CA" smtClean="0"/>
              <a:t>2015-08-16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D4CB9-ECD4-4EF2-AD31-B0CE9B208F4F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187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5B5-7A5B-4667-B732-36E96258153A}" type="datetimeFigureOut">
              <a:rPr lang="en-CA" smtClean="0"/>
              <a:t>2015-08-16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D4CB9-ECD4-4EF2-AD31-B0CE9B208F4F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472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5B5-7A5B-4667-B732-36E96258153A}" type="datetimeFigureOut">
              <a:rPr lang="en-CA" smtClean="0"/>
              <a:t>2015-08-16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D4CB9-ECD4-4EF2-AD31-B0CE9B208F4F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7887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F5B5-7A5B-4667-B732-36E96258153A}" type="datetimeFigureOut">
              <a:rPr lang="en-CA" smtClean="0"/>
              <a:t>2015-08-16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D4CB9-ECD4-4EF2-AD31-B0CE9B208F4F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732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EF5B5-7A5B-4667-B732-36E96258153A}" type="datetimeFigureOut">
              <a:rPr lang="en-CA" smtClean="0"/>
              <a:t>2015-08-16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D4CB9-ECD4-4EF2-AD31-B0CE9B208F4F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7471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4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5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69963568"/>
              </p:ext>
            </p:extLst>
          </p:nvPr>
        </p:nvGraphicFramePr>
        <p:xfrm>
          <a:off x="606057" y="106326"/>
          <a:ext cx="10369402" cy="273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7"/>
          <a:srcRect l="13157" t="8058" r="10867" b="2299"/>
          <a:stretch/>
        </p:blipFill>
        <p:spPr>
          <a:xfrm>
            <a:off x="3657600" y="4198742"/>
            <a:ext cx="4348716" cy="183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780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628998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0211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40191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219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948830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3147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53100420"/>
              </p:ext>
            </p:extLst>
          </p:nvPr>
        </p:nvGraphicFramePr>
        <p:xfrm>
          <a:off x="2824162" y="1138237"/>
          <a:ext cx="6962095" cy="5038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0213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4973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3148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389846"/>
              </p:ext>
            </p:extLst>
          </p:nvPr>
        </p:nvGraphicFramePr>
        <p:xfrm>
          <a:off x="163287" y="138338"/>
          <a:ext cx="11299370" cy="6436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8535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89349"/>
              </p:ext>
            </p:extLst>
          </p:nvPr>
        </p:nvGraphicFramePr>
        <p:xfrm>
          <a:off x="141514" y="174171"/>
          <a:ext cx="11887200" cy="6585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6671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00681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7577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07560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082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955147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003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003916"/>
              </p:ext>
            </p:extLst>
          </p:nvPr>
        </p:nvGraphicFramePr>
        <p:xfrm>
          <a:off x="838200" y="177152"/>
          <a:ext cx="10134600" cy="4809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0194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13264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9880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3551996"/>
              </p:ext>
            </p:extLst>
          </p:nvPr>
        </p:nvGraphicFramePr>
        <p:xfrm>
          <a:off x="0" y="947057"/>
          <a:ext cx="12192000" cy="5051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3131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8022646"/>
              </p:ext>
            </p:extLst>
          </p:nvPr>
        </p:nvGraphicFramePr>
        <p:xfrm>
          <a:off x="720947" y="114300"/>
          <a:ext cx="10579395" cy="652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1387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402496" y="138668"/>
            <a:ext cx="9387008" cy="6312932"/>
            <a:chOff x="1402496" y="138668"/>
            <a:chExt cx="9387008" cy="6312932"/>
          </a:xfrm>
        </p:grpSpPr>
        <p:sp>
          <p:nvSpPr>
            <p:cNvPr id="7" name="TextBox 6"/>
            <p:cNvSpPr txBox="1"/>
            <p:nvPr/>
          </p:nvSpPr>
          <p:spPr>
            <a:xfrm>
              <a:off x="1402496" y="138668"/>
              <a:ext cx="9387008" cy="36933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u="sng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PROPIEDAD INDUSTRIAL</a:t>
              </a:r>
              <a:endParaRPr lang="en-CA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2496" y="609600"/>
              <a:ext cx="9387008" cy="584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3666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23977" y="244490"/>
            <a:ext cx="3988980" cy="6226365"/>
            <a:chOff x="990600" y="329551"/>
            <a:chExt cx="3988980" cy="6226365"/>
          </a:xfrm>
        </p:grpSpPr>
        <p:sp>
          <p:nvSpPr>
            <p:cNvPr id="5" name="Freeform 4"/>
            <p:cNvSpPr/>
            <p:nvPr/>
          </p:nvSpPr>
          <p:spPr>
            <a:xfrm>
              <a:off x="990600" y="329551"/>
              <a:ext cx="956187" cy="1365982"/>
            </a:xfrm>
            <a:custGeom>
              <a:avLst/>
              <a:gdLst>
                <a:gd name="connsiteX0" fmla="*/ 0 w 1365981"/>
                <a:gd name="connsiteY0" fmla="*/ 0 h 956187"/>
                <a:gd name="connsiteX1" fmla="*/ 887888 w 1365981"/>
                <a:gd name="connsiteY1" fmla="*/ 0 h 956187"/>
                <a:gd name="connsiteX2" fmla="*/ 1365981 w 1365981"/>
                <a:gd name="connsiteY2" fmla="*/ 478094 h 956187"/>
                <a:gd name="connsiteX3" fmla="*/ 887888 w 1365981"/>
                <a:gd name="connsiteY3" fmla="*/ 956187 h 956187"/>
                <a:gd name="connsiteX4" fmla="*/ 0 w 1365981"/>
                <a:gd name="connsiteY4" fmla="*/ 956187 h 956187"/>
                <a:gd name="connsiteX5" fmla="*/ 478094 w 1365981"/>
                <a:gd name="connsiteY5" fmla="*/ 478094 h 956187"/>
                <a:gd name="connsiteX6" fmla="*/ 0 w 1365981"/>
                <a:gd name="connsiteY6" fmla="*/ 0 h 956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5981" h="956187">
                  <a:moveTo>
                    <a:pt x="1365981" y="0"/>
                  </a:moveTo>
                  <a:lnTo>
                    <a:pt x="1365981" y="621522"/>
                  </a:lnTo>
                  <a:lnTo>
                    <a:pt x="682990" y="956187"/>
                  </a:lnTo>
                  <a:lnTo>
                    <a:pt x="0" y="621522"/>
                  </a:lnTo>
                  <a:lnTo>
                    <a:pt x="0" y="0"/>
                  </a:lnTo>
                  <a:lnTo>
                    <a:pt x="682990" y="334666"/>
                  </a:lnTo>
                  <a:lnTo>
                    <a:pt x="1365981" y="0"/>
                  </a:lnTo>
                  <a:close/>
                </a:path>
              </a:pathLst>
            </a:cu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6" tIns="485080" rIns="6984" bIns="485078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1100" kern="1200" dirty="0" smtClean="0"/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100" kern="1200" dirty="0" smtClean="0"/>
                <a:t>Decreto sobre la Propiedad Intelectual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100" b="1" kern="1200" dirty="0" smtClean="0"/>
                <a:t>1843</a:t>
              </a:r>
              <a:endParaRPr lang="en-CA" sz="1100" b="1" kern="1200" dirty="0"/>
            </a:p>
          </p:txBody>
        </p:sp>
        <p:sp>
          <p:nvSpPr>
            <p:cNvPr id="6" name="Freeform 5"/>
            <p:cNvSpPr/>
            <p:nvPr/>
          </p:nvSpPr>
          <p:spPr>
            <a:xfrm>
              <a:off x="1946786" y="337468"/>
              <a:ext cx="3032794" cy="888355"/>
            </a:xfrm>
            <a:custGeom>
              <a:avLst/>
              <a:gdLst>
                <a:gd name="connsiteX0" fmla="*/ 148062 w 888354"/>
                <a:gd name="connsiteY0" fmla="*/ 0 h 3032793"/>
                <a:gd name="connsiteX1" fmla="*/ 740292 w 888354"/>
                <a:gd name="connsiteY1" fmla="*/ 0 h 3032793"/>
                <a:gd name="connsiteX2" fmla="*/ 888354 w 888354"/>
                <a:gd name="connsiteY2" fmla="*/ 148062 h 3032793"/>
                <a:gd name="connsiteX3" fmla="*/ 888354 w 888354"/>
                <a:gd name="connsiteY3" fmla="*/ 3032793 h 3032793"/>
                <a:gd name="connsiteX4" fmla="*/ 888354 w 888354"/>
                <a:gd name="connsiteY4" fmla="*/ 3032793 h 3032793"/>
                <a:gd name="connsiteX5" fmla="*/ 0 w 888354"/>
                <a:gd name="connsiteY5" fmla="*/ 3032793 h 3032793"/>
                <a:gd name="connsiteX6" fmla="*/ 0 w 888354"/>
                <a:gd name="connsiteY6" fmla="*/ 3032793 h 3032793"/>
                <a:gd name="connsiteX7" fmla="*/ 0 w 888354"/>
                <a:gd name="connsiteY7" fmla="*/ 148062 h 3032793"/>
                <a:gd name="connsiteX8" fmla="*/ 148062 w 888354"/>
                <a:gd name="connsiteY8" fmla="*/ 0 h 303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8354" h="3032793">
                  <a:moveTo>
                    <a:pt x="888354" y="505477"/>
                  </a:moveTo>
                  <a:lnTo>
                    <a:pt x="888354" y="2527316"/>
                  </a:lnTo>
                  <a:cubicBezTo>
                    <a:pt x="888354" y="2806481"/>
                    <a:pt x="868936" y="3032791"/>
                    <a:pt x="844984" y="3032791"/>
                  </a:cubicBezTo>
                  <a:lnTo>
                    <a:pt x="0" y="3032791"/>
                  </a:lnTo>
                  <a:lnTo>
                    <a:pt x="0" y="3032791"/>
                  </a:lnTo>
                  <a:lnTo>
                    <a:pt x="0" y="2"/>
                  </a:lnTo>
                  <a:lnTo>
                    <a:pt x="0" y="2"/>
                  </a:lnTo>
                  <a:lnTo>
                    <a:pt x="844984" y="2"/>
                  </a:lnTo>
                  <a:cubicBezTo>
                    <a:pt x="868936" y="2"/>
                    <a:pt x="888354" y="226312"/>
                    <a:pt x="888354" y="505477"/>
                  </a:cubicBezTo>
                  <a:close/>
                </a:path>
              </a:pathLst>
            </a:cu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5" tIns="50986" rIns="50986" bIns="50987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200" b="0" kern="1200" dirty="0" smtClean="0"/>
                <a:t>Se conceden derechos por el término de toda la vida del autor y 30 años posterior a su muerte. </a:t>
              </a:r>
              <a:endParaRPr lang="en-CA" sz="1200" b="0" kern="12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990600" y="1550585"/>
              <a:ext cx="956187" cy="1365981"/>
            </a:xfrm>
            <a:custGeom>
              <a:avLst/>
              <a:gdLst>
                <a:gd name="connsiteX0" fmla="*/ 0 w 1365981"/>
                <a:gd name="connsiteY0" fmla="*/ 0 h 956187"/>
                <a:gd name="connsiteX1" fmla="*/ 887888 w 1365981"/>
                <a:gd name="connsiteY1" fmla="*/ 0 h 956187"/>
                <a:gd name="connsiteX2" fmla="*/ 1365981 w 1365981"/>
                <a:gd name="connsiteY2" fmla="*/ 478094 h 956187"/>
                <a:gd name="connsiteX3" fmla="*/ 887888 w 1365981"/>
                <a:gd name="connsiteY3" fmla="*/ 956187 h 956187"/>
                <a:gd name="connsiteX4" fmla="*/ 0 w 1365981"/>
                <a:gd name="connsiteY4" fmla="*/ 956187 h 956187"/>
                <a:gd name="connsiteX5" fmla="*/ 478094 w 1365981"/>
                <a:gd name="connsiteY5" fmla="*/ 478094 h 956187"/>
                <a:gd name="connsiteX6" fmla="*/ 0 w 1365981"/>
                <a:gd name="connsiteY6" fmla="*/ 0 h 956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5981" h="956187">
                  <a:moveTo>
                    <a:pt x="1365981" y="0"/>
                  </a:moveTo>
                  <a:lnTo>
                    <a:pt x="1365981" y="621522"/>
                  </a:lnTo>
                  <a:lnTo>
                    <a:pt x="682990" y="956187"/>
                  </a:lnTo>
                  <a:lnTo>
                    <a:pt x="0" y="621522"/>
                  </a:lnTo>
                  <a:lnTo>
                    <a:pt x="0" y="0"/>
                  </a:lnTo>
                  <a:lnTo>
                    <a:pt x="682990" y="334666"/>
                  </a:lnTo>
                  <a:lnTo>
                    <a:pt x="1365981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6" tIns="485079" rIns="6984" bIns="485078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100" kern="1200" dirty="0" smtClean="0"/>
                <a:t>Código Civil de </a:t>
              </a:r>
              <a:r>
                <a:rPr lang="es-MX" sz="1100" b="1" kern="1200" dirty="0" smtClean="0"/>
                <a:t>1870 </a:t>
              </a:r>
              <a:r>
                <a:rPr lang="es-MX" sz="1100" b="0" kern="1200" dirty="0" smtClean="0"/>
                <a:t>y </a:t>
              </a:r>
              <a:r>
                <a:rPr lang="es-MX" sz="1100" b="1" kern="1200" dirty="0" smtClean="0"/>
                <a:t>1884</a:t>
              </a:r>
              <a:endParaRPr lang="en-CA" sz="1100" kern="1200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1946787" y="1550584"/>
              <a:ext cx="3032793" cy="887887"/>
            </a:xfrm>
            <a:custGeom>
              <a:avLst/>
              <a:gdLst>
                <a:gd name="connsiteX0" fmla="*/ 147984 w 887887"/>
                <a:gd name="connsiteY0" fmla="*/ 0 h 3032793"/>
                <a:gd name="connsiteX1" fmla="*/ 739903 w 887887"/>
                <a:gd name="connsiteY1" fmla="*/ 0 h 3032793"/>
                <a:gd name="connsiteX2" fmla="*/ 887887 w 887887"/>
                <a:gd name="connsiteY2" fmla="*/ 147984 h 3032793"/>
                <a:gd name="connsiteX3" fmla="*/ 887887 w 887887"/>
                <a:gd name="connsiteY3" fmla="*/ 3032793 h 3032793"/>
                <a:gd name="connsiteX4" fmla="*/ 887887 w 887887"/>
                <a:gd name="connsiteY4" fmla="*/ 3032793 h 3032793"/>
                <a:gd name="connsiteX5" fmla="*/ 0 w 887887"/>
                <a:gd name="connsiteY5" fmla="*/ 3032793 h 3032793"/>
                <a:gd name="connsiteX6" fmla="*/ 0 w 887887"/>
                <a:gd name="connsiteY6" fmla="*/ 3032793 h 3032793"/>
                <a:gd name="connsiteX7" fmla="*/ 0 w 887887"/>
                <a:gd name="connsiteY7" fmla="*/ 147984 h 3032793"/>
                <a:gd name="connsiteX8" fmla="*/ 147984 w 887887"/>
                <a:gd name="connsiteY8" fmla="*/ 0 h 303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7887" h="3032793">
                  <a:moveTo>
                    <a:pt x="887887" y="505476"/>
                  </a:moveTo>
                  <a:lnTo>
                    <a:pt x="887887" y="2527317"/>
                  </a:lnTo>
                  <a:cubicBezTo>
                    <a:pt x="887887" y="2806482"/>
                    <a:pt x="868490" y="3032791"/>
                    <a:pt x="844563" y="3032791"/>
                  </a:cubicBezTo>
                  <a:lnTo>
                    <a:pt x="0" y="3032791"/>
                  </a:lnTo>
                  <a:lnTo>
                    <a:pt x="0" y="3032791"/>
                  </a:lnTo>
                  <a:lnTo>
                    <a:pt x="0" y="2"/>
                  </a:lnTo>
                  <a:lnTo>
                    <a:pt x="0" y="2"/>
                  </a:lnTo>
                  <a:lnTo>
                    <a:pt x="844563" y="2"/>
                  </a:lnTo>
                  <a:cubicBezTo>
                    <a:pt x="868490" y="2"/>
                    <a:pt x="887887" y="226311"/>
                    <a:pt x="887887" y="505476"/>
                  </a:cubicBezTo>
                  <a:close/>
                </a:path>
              </a:pathLst>
            </a:cu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5" tIns="50963" rIns="50962" bIns="50963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200" kern="1200" dirty="0" smtClean="0"/>
                <a:t>Regulan la propiedad literaria y artística como bienes muebles y se prevé la falsificación.  </a:t>
              </a:r>
              <a:endParaRPr lang="en-CA" sz="1200" kern="1200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990600" y="2763701"/>
              <a:ext cx="956187" cy="1365981"/>
            </a:xfrm>
            <a:custGeom>
              <a:avLst/>
              <a:gdLst>
                <a:gd name="connsiteX0" fmla="*/ 0 w 1365981"/>
                <a:gd name="connsiteY0" fmla="*/ 0 h 956187"/>
                <a:gd name="connsiteX1" fmla="*/ 887888 w 1365981"/>
                <a:gd name="connsiteY1" fmla="*/ 0 h 956187"/>
                <a:gd name="connsiteX2" fmla="*/ 1365981 w 1365981"/>
                <a:gd name="connsiteY2" fmla="*/ 478094 h 956187"/>
                <a:gd name="connsiteX3" fmla="*/ 887888 w 1365981"/>
                <a:gd name="connsiteY3" fmla="*/ 956187 h 956187"/>
                <a:gd name="connsiteX4" fmla="*/ 0 w 1365981"/>
                <a:gd name="connsiteY4" fmla="*/ 956187 h 956187"/>
                <a:gd name="connsiteX5" fmla="*/ 478094 w 1365981"/>
                <a:gd name="connsiteY5" fmla="*/ 478094 h 956187"/>
                <a:gd name="connsiteX6" fmla="*/ 0 w 1365981"/>
                <a:gd name="connsiteY6" fmla="*/ 0 h 956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5981" h="956187">
                  <a:moveTo>
                    <a:pt x="1365981" y="0"/>
                  </a:moveTo>
                  <a:lnTo>
                    <a:pt x="1365981" y="621522"/>
                  </a:lnTo>
                  <a:lnTo>
                    <a:pt x="682990" y="956187"/>
                  </a:lnTo>
                  <a:lnTo>
                    <a:pt x="0" y="621522"/>
                  </a:lnTo>
                  <a:lnTo>
                    <a:pt x="0" y="0"/>
                  </a:lnTo>
                  <a:lnTo>
                    <a:pt x="682990" y="334666"/>
                  </a:lnTo>
                  <a:lnTo>
                    <a:pt x="1365981" y="0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6" tIns="485079" rIns="6984" bIns="485078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100" kern="1200" dirty="0" smtClean="0"/>
                <a:t>Constitución Política de </a:t>
              </a:r>
              <a:r>
                <a:rPr lang="es-MX" sz="1100" b="1" kern="1200" dirty="0" smtClean="0"/>
                <a:t>1917</a:t>
              </a:r>
              <a:endParaRPr lang="en-CA" sz="1100" kern="1200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1946787" y="2763701"/>
              <a:ext cx="3032793" cy="887888"/>
            </a:xfrm>
            <a:custGeom>
              <a:avLst/>
              <a:gdLst>
                <a:gd name="connsiteX0" fmla="*/ 147984 w 887887"/>
                <a:gd name="connsiteY0" fmla="*/ 0 h 3032793"/>
                <a:gd name="connsiteX1" fmla="*/ 739903 w 887887"/>
                <a:gd name="connsiteY1" fmla="*/ 0 h 3032793"/>
                <a:gd name="connsiteX2" fmla="*/ 887887 w 887887"/>
                <a:gd name="connsiteY2" fmla="*/ 147984 h 3032793"/>
                <a:gd name="connsiteX3" fmla="*/ 887887 w 887887"/>
                <a:gd name="connsiteY3" fmla="*/ 3032793 h 3032793"/>
                <a:gd name="connsiteX4" fmla="*/ 887887 w 887887"/>
                <a:gd name="connsiteY4" fmla="*/ 3032793 h 3032793"/>
                <a:gd name="connsiteX5" fmla="*/ 0 w 887887"/>
                <a:gd name="connsiteY5" fmla="*/ 3032793 h 3032793"/>
                <a:gd name="connsiteX6" fmla="*/ 0 w 887887"/>
                <a:gd name="connsiteY6" fmla="*/ 3032793 h 3032793"/>
                <a:gd name="connsiteX7" fmla="*/ 0 w 887887"/>
                <a:gd name="connsiteY7" fmla="*/ 147984 h 3032793"/>
                <a:gd name="connsiteX8" fmla="*/ 147984 w 887887"/>
                <a:gd name="connsiteY8" fmla="*/ 0 h 303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7887" h="3032793">
                  <a:moveTo>
                    <a:pt x="887887" y="505476"/>
                  </a:moveTo>
                  <a:lnTo>
                    <a:pt x="887887" y="2527317"/>
                  </a:lnTo>
                  <a:cubicBezTo>
                    <a:pt x="887887" y="2806482"/>
                    <a:pt x="868490" y="3032791"/>
                    <a:pt x="844563" y="3032791"/>
                  </a:cubicBezTo>
                  <a:lnTo>
                    <a:pt x="0" y="3032791"/>
                  </a:lnTo>
                  <a:lnTo>
                    <a:pt x="0" y="3032791"/>
                  </a:lnTo>
                  <a:lnTo>
                    <a:pt x="0" y="2"/>
                  </a:lnTo>
                  <a:lnTo>
                    <a:pt x="0" y="2"/>
                  </a:lnTo>
                  <a:lnTo>
                    <a:pt x="844563" y="2"/>
                  </a:lnTo>
                  <a:cubicBezTo>
                    <a:pt x="868490" y="2"/>
                    <a:pt x="887887" y="226311"/>
                    <a:pt x="887887" y="505476"/>
                  </a:cubicBezTo>
                  <a:close/>
                </a:path>
              </a:pathLst>
            </a:cu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5" tIns="50963" rIns="50962" bIns="50964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200" kern="1200" dirty="0" smtClean="0"/>
                <a:t>Determina qué no se consideran monopolios los privilegios de explotación exclusiva otorgada a los autores y artistas.</a:t>
              </a:r>
              <a:endParaRPr lang="en-CA" sz="1200" kern="1200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990600" y="3976818"/>
              <a:ext cx="956187" cy="1365981"/>
            </a:xfrm>
            <a:custGeom>
              <a:avLst/>
              <a:gdLst>
                <a:gd name="connsiteX0" fmla="*/ 0 w 1365981"/>
                <a:gd name="connsiteY0" fmla="*/ 0 h 956187"/>
                <a:gd name="connsiteX1" fmla="*/ 887888 w 1365981"/>
                <a:gd name="connsiteY1" fmla="*/ 0 h 956187"/>
                <a:gd name="connsiteX2" fmla="*/ 1365981 w 1365981"/>
                <a:gd name="connsiteY2" fmla="*/ 478094 h 956187"/>
                <a:gd name="connsiteX3" fmla="*/ 887888 w 1365981"/>
                <a:gd name="connsiteY3" fmla="*/ 956187 h 956187"/>
                <a:gd name="connsiteX4" fmla="*/ 0 w 1365981"/>
                <a:gd name="connsiteY4" fmla="*/ 956187 h 956187"/>
                <a:gd name="connsiteX5" fmla="*/ 478094 w 1365981"/>
                <a:gd name="connsiteY5" fmla="*/ 478094 h 956187"/>
                <a:gd name="connsiteX6" fmla="*/ 0 w 1365981"/>
                <a:gd name="connsiteY6" fmla="*/ 0 h 956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5981" h="956187">
                  <a:moveTo>
                    <a:pt x="1365981" y="0"/>
                  </a:moveTo>
                  <a:lnTo>
                    <a:pt x="1365981" y="621522"/>
                  </a:lnTo>
                  <a:lnTo>
                    <a:pt x="682990" y="956187"/>
                  </a:lnTo>
                  <a:lnTo>
                    <a:pt x="0" y="621522"/>
                  </a:lnTo>
                  <a:lnTo>
                    <a:pt x="0" y="0"/>
                  </a:lnTo>
                  <a:lnTo>
                    <a:pt x="682990" y="334666"/>
                  </a:lnTo>
                  <a:lnTo>
                    <a:pt x="1365981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6" tIns="485079" rIns="6984" bIns="485078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1050" kern="1200" dirty="0" smtClean="0"/>
            </a:p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1050" kern="1200" dirty="0" smtClean="0"/>
            </a:p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50" kern="1200" dirty="0" smtClean="0"/>
                <a:t>Ley Federal sobre el Derecho de Autor</a:t>
              </a:r>
            </a:p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50" b="1" kern="1200" dirty="0" smtClean="0"/>
                <a:t>1956</a:t>
              </a:r>
              <a:endParaRPr lang="en-CA" sz="1050" b="1" kern="1200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1946787" y="3976818"/>
              <a:ext cx="3032793" cy="887887"/>
            </a:xfrm>
            <a:custGeom>
              <a:avLst/>
              <a:gdLst>
                <a:gd name="connsiteX0" fmla="*/ 147984 w 887887"/>
                <a:gd name="connsiteY0" fmla="*/ 0 h 3032793"/>
                <a:gd name="connsiteX1" fmla="*/ 739903 w 887887"/>
                <a:gd name="connsiteY1" fmla="*/ 0 h 3032793"/>
                <a:gd name="connsiteX2" fmla="*/ 887887 w 887887"/>
                <a:gd name="connsiteY2" fmla="*/ 147984 h 3032793"/>
                <a:gd name="connsiteX3" fmla="*/ 887887 w 887887"/>
                <a:gd name="connsiteY3" fmla="*/ 3032793 h 3032793"/>
                <a:gd name="connsiteX4" fmla="*/ 887887 w 887887"/>
                <a:gd name="connsiteY4" fmla="*/ 3032793 h 3032793"/>
                <a:gd name="connsiteX5" fmla="*/ 0 w 887887"/>
                <a:gd name="connsiteY5" fmla="*/ 3032793 h 3032793"/>
                <a:gd name="connsiteX6" fmla="*/ 0 w 887887"/>
                <a:gd name="connsiteY6" fmla="*/ 3032793 h 3032793"/>
                <a:gd name="connsiteX7" fmla="*/ 0 w 887887"/>
                <a:gd name="connsiteY7" fmla="*/ 147984 h 3032793"/>
                <a:gd name="connsiteX8" fmla="*/ 147984 w 887887"/>
                <a:gd name="connsiteY8" fmla="*/ 0 h 303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7887" h="3032793">
                  <a:moveTo>
                    <a:pt x="887887" y="505476"/>
                  </a:moveTo>
                  <a:lnTo>
                    <a:pt x="887887" y="2527317"/>
                  </a:lnTo>
                  <a:cubicBezTo>
                    <a:pt x="887887" y="2806482"/>
                    <a:pt x="868490" y="3032791"/>
                    <a:pt x="844563" y="3032791"/>
                  </a:cubicBezTo>
                  <a:lnTo>
                    <a:pt x="0" y="3032791"/>
                  </a:lnTo>
                  <a:lnTo>
                    <a:pt x="0" y="3032791"/>
                  </a:lnTo>
                  <a:lnTo>
                    <a:pt x="0" y="2"/>
                  </a:lnTo>
                  <a:lnTo>
                    <a:pt x="0" y="2"/>
                  </a:lnTo>
                  <a:lnTo>
                    <a:pt x="844563" y="2"/>
                  </a:lnTo>
                  <a:cubicBezTo>
                    <a:pt x="868490" y="2"/>
                    <a:pt x="887887" y="226311"/>
                    <a:pt x="887887" y="505476"/>
                  </a:cubicBezTo>
                  <a:close/>
                </a:path>
              </a:pathLst>
            </a:cu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5" tIns="50963" rIns="50962" bIns="50963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200" b="0" kern="1200" dirty="0" smtClean="0"/>
                <a:t>Amplia el término de explotación de la obra a sus herederos a 50 años después de la muerte del autor.</a:t>
              </a:r>
              <a:endParaRPr lang="en-CA" sz="1200" b="0" kern="1200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990600" y="5189935"/>
              <a:ext cx="956187" cy="1365981"/>
            </a:xfrm>
            <a:custGeom>
              <a:avLst/>
              <a:gdLst>
                <a:gd name="connsiteX0" fmla="*/ 0 w 1365981"/>
                <a:gd name="connsiteY0" fmla="*/ 0 h 956187"/>
                <a:gd name="connsiteX1" fmla="*/ 887888 w 1365981"/>
                <a:gd name="connsiteY1" fmla="*/ 0 h 956187"/>
                <a:gd name="connsiteX2" fmla="*/ 1365981 w 1365981"/>
                <a:gd name="connsiteY2" fmla="*/ 478094 h 956187"/>
                <a:gd name="connsiteX3" fmla="*/ 887888 w 1365981"/>
                <a:gd name="connsiteY3" fmla="*/ 956187 h 956187"/>
                <a:gd name="connsiteX4" fmla="*/ 0 w 1365981"/>
                <a:gd name="connsiteY4" fmla="*/ 956187 h 956187"/>
                <a:gd name="connsiteX5" fmla="*/ 478094 w 1365981"/>
                <a:gd name="connsiteY5" fmla="*/ 478094 h 956187"/>
                <a:gd name="connsiteX6" fmla="*/ 0 w 1365981"/>
                <a:gd name="connsiteY6" fmla="*/ 0 h 956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5981" h="956187">
                  <a:moveTo>
                    <a:pt x="1365981" y="0"/>
                  </a:moveTo>
                  <a:lnTo>
                    <a:pt x="1365981" y="621522"/>
                  </a:lnTo>
                  <a:lnTo>
                    <a:pt x="682990" y="956187"/>
                  </a:lnTo>
                  <a:lnTo>
                    <a:pt x="0" y="621522"/>
                  </a:lnTo>
                  <a:lnTo>
                    <a:pt x="0" y="0"/>
                  </a:lnTo>
                  <a:lnTo>
                    <a:pt x="682990" y="334666"/>
                  </a:lnTo>
                  <a:lnTo>
                    <a:pt x="1365981" y="0"/>
                  </a:lnTo>
                  <a:close/>
                </a:path>
              </a:pathLst>
            </a:custGeom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86" tIns="485079" rIns="6984" bIns="485078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1100" b="0" kern="1200" dirty="0" smtClean="0"/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100" b="0" kern="1200" dirty="0" smtClean="0"/>
                <a:t>Ley Federal del Derecho de Autor 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100" b="1" kern="1200" dirty="0" smtClean="0"/>
                <a:t>1963</a:t>
              </a:r>
              <a:endParaRPr lang="en-CA" sz="1100" b="1" kern="1200" dirty="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1946787" y="5189935"/>
              <a:ext cx="3032793" cy="887887"/>
            </a:xfrm>
            <a:custGeom>
              <a:avLst/>
              <a:gdLst>
                <a:gd name="connsiteX0" fmla="*/ 147984 w 887887"/>
                <a:gd name="connsiteY0" fmla="*/ 0 h 3032793"/>
                <a:gd name="connsiteX1" fmla="*/ 739903 w 887887"/>
                <a:gd name="connsiteY1" fmla="*/ 0 h 3032793"/>
                <a:gd name="connsiteX2" fmla="*/ 887887 w 887887"/>
                <a:gd name="connsiteY2" fmla="*/ 147984 h 3032793"/>
                <a:gd name="connsiteX3" fmla="*/ 887887 w 887887"/>
                <a:gd name="connsiteY3" fmla="*/ 3032793 h 3032793"/>
                <a:gd name="connsiteX4" fmla="*/ 887887 w 887887"/>
                <a:gd name="connsiteY4" fmla="*/ 3032793 h 3032793"/>
                <a:gd name="connsiteX5" fmla="*/ 0 w 887887"/>
                <a:gd name="connsiteY5" fmla="*/ 3032793 h 3032793"/>
                <a:gd name="connsiteX6" fmla="*/ 0 w 887887"/>
                <a:gd name="connsiteY6" fmla="*/ 3032793 h 3032793"/>
                <a:gd name="connsiteX7" fmla="*/ 0 w 887887"/>
                <a:gd name="connsiteY7" fmla="*/ 147984 h 3032793"/>
                <a:gd name="connsiteX8" fmla="*/ 147984 w 887887"/>
                <a:gd name="connsiteY8" fmla="*/ 0 h 303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7887" h="3032793">
                  <a:moveTo>
                    <a:pt x="887887" y="505476"/>
                  </a:moveTo>
                  <a:lnTo>
                    <a:pt x="887887" y="2527317"/>
                  </a:lnTo>
                  <a:cubicBezTo>
                    <a:pt x="887887" y="2806482"/>
                    <a:pt x="868490" y="3032791"/>
                    <a:pt x="844563" y="3032791"/>
                  </a:cubicBezTo>
                  <a:lnTo>
                    <a:pt x="0" y="3032791"/>
                  </a:lnTo>
                  <a:lnTo>
                    <a:pt x="0" y="3032791"/>
                  </a:lnTo>
                  <a:lnTo>
                    <a:pt x="0" y="2"/>
                  </a:lnTo>
                  <a:lnTo>
                    <a:pt x="0" y="2"/>
                  </a:lnTo>
                  <a:lnTo>
                    <a:pt x="844563" y="2"/>
                  </a:lnTo>
                  <a:cubicBezTo>
                    <a:pt x="868490" y="2"/>
                    <a:pt x="887887" y="226311"/>
                    <a:pt x="887887" y="505476"/>
                  </a:cubicBezTo>
                  <a:close/>
                </a:path>
              </a:pathLst>
            </a:custGeom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3" tIns="50328" rIns="50327" bIns="50328" numCol="1" spcCol="1270" anchor="ctr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100" b="0" kern="1200" dirty="0" smtClean="0"/>
                <a:t>Es nuestra legislación vigente y en esta se reconoce los derecho patrimoniales y de oposición, así como aumenta el término de término de explotación de la obra a sus herederos a 100 años después de la muerte del autor.</a:t>
              </a:r>
              <a:endParaRPr lang="en-CA" sz="1100" b="0" kern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289158" y="252407"/>
            <a:ext cx="3988982" cy="6224564"/>
            <a:chOff x="5194004" y="333153"/>
            <a:chExt cx="3988982" cy="6224564"/>
          </a:xfrm>
        </p:grpSpPr>
        <p:sp>
          <p:nvSpPr>
            <p:cNvPr id="16" name="Freeform 15"/>
            <p:cNvSpPr/>
            <p:nvPr/>
          </p:nvSpPr>
          <p:spPr>
            <a:xfrm>
              <a:off x="8226798" y="333153"/>
              <a:ext cx="956188" cy="1365981"/>
            </a:xfrm>
            <a:custGeom>
              <a:avLst/>
              <a:gdLst>
                <a:gd name="connsiteX0" fmla="*/ 0 w 1365981"/>
                <a:gd name="connsiteY0" fmla="*/ 0 h 956187"/>
                <a:gd name="connsiteX1" fmla="*/ 887888 w 1365981"/>
                <a:gd name="connsiteY1" fmla="*/ 0 h 956187"/>
                <a:gd name="connsiteX2" fmla="*/ 1365981 w 1365981"/>
                <a:gd name="connsiteY2" fmla="*/ 478094 h 956187"/>
                <a:gd name="connsiteX3" fmla="*/ 887888 w 1365981"/>
                <a:gd name="connsiteY3" fmla="*/ 956187 h 956187"/>
                <a:gd name="connsiteX4" fmla="*/ 0 w 1365981"/>
                <a:gd name="connsiteY4" fmla="*/ 956187 h 956187"/>
                <a:gd name="connsiteX5" fmla="*/ 478094 w 1365981"/>
                <a:gd name="connsiteY5" fmla="*/ 478094 h 956187"/>
                <a:gd name="connsiteX6" fmla="*/ 0 w 1365981"/>
                <a:gd name="connsiteY6" fmla="*/ 0 h 956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5981" h="956187">
                  <a:moveTo>
                    <a:pt x="1365981" y="0"/>
                  </a:moveTo>
                  <a:lnTo>
                    <a:pt x="1365981" y="621522"/>
                  </a:lnTo>
                  <a:lnTo>
                    <a:pt x="682990" y="956187"/>
                  </a:lnTo>
                  <a:lnTo>
                    <a:pt x="0" y="621522"/>
                  </a:lnTo>
                  <a:lnTo>
                    <a:pt x="0" y="0"/>
                  </a:lnTo>
                  <a:lnTo>
                    <a:pt x="682990" y="334666"/>
                  </a:lnTo>
                  <a:lnTo>
                    <a:pt x="1365981" y="0"/>
                  </a:lnTo>
                  <a:close/>
                </a:path>
              </a:pathLst>
            </a:cu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1" tIns="484444" rIns="6350" bIns="484443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1000" kern="1200" dirty="0" smtClean="0"/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kern="1200" dirty="0" smtClean="0"/>
                <a:t>Decreto de las Cortes Españolas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b="1" kern="1200" dirty="0" smtClean="0"/>
                <a:t>1820</a:t>
              </a:r>
              <a:endParaRPr lang="en-CA" sz="1000" b="1" kern="1200" dirty="0"/>
            </a:p>
          </p:txBody>
        </p:sp>
        <p:sp>
          <p:nvSpPr>
            <p:cNvPr id="17" name="Freeform 16"/>
            <p:cNvSpPr/>
            <p:nvPr/>
          </p:nvSpPr>
          <p:spPr>
            <a:xfrm rot="21600000">
              <a:off x="5194004" y="333153"/>
              <a:ext cx="3032794" cy="888355"/>
            </a:xfrm>
            <a:custGeom>
              <a:avLst/>
              <a:gdLst>
                <a:gd name="connsiteX0" fmla="*/ 148062 w 888354"/>
                <a:gd name="connsiteY0" fmla="*/ 0 h 3032793"/>
                <a:gd name="connsiteX1" fmla="*/ 740292 w 888354"/>
                <a:gd name="connsiteY1" fmla="*/ 0 h 3032793"/>
                <a:gd name="connsiteX2" fmla="*/ 888354 w 888354"/>
                <a:gd name="connsiteY2" fmla="*/ 148062 h 3032793"/>
                <a:gd name="connsiteX3" fmla="*/ 888354 w 888354"/>
                <a:gd name="connsiteY3" fmla="*/ 3032793 h 3032793"/>
                <a:gd name="connsiteX4" fmla="*/ 888354 w 888354"/>
                <a:gd name="connsiteY4" fmla="*/ 3032793 h 3032793"/>
                <a:gd name="connsiteX5" fmla="*/ 0 w 888354"/>
                <a:gd name="connsiteY5" fmla="*/ 3032793 h 3032793"/>
                <a:gd name="connsiteX6" fmla="*/ 0 w 888354"/>
                <a:gd name="connsiteY6" fmla="*/ 3032793 h 3032793"/>
                <a:gd name="connsiteX7" fmla="*/ 0 w 888354"/>
                <a:gd name="connsiteY7" fmla="*/ 148062 h 3032793"/>
                <a:gd name="connsiteX8" fmla="*/ 148062 w 888354"/>
                <a:gd name="connsiteY8" fmla="*/ 0 h 303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8354" h="3032793">
                  <a:moveTo>
                    <a:pt x="0" y="2527316"/>
                  </a:moveTo>
                  <a:lnTo>
                    <a:pt x="0" y="505477"/>
                  </a:lnTo>
                  <a:cubicBezTo>
                    <a:pt x="0" y="226312"/>
                    <a:pt x="19418" y="2"/>
                    <a:pt x="43370" y="2"/>
                  </a:cubicBezTo>
                  <a:lnTo>
                    <a:pt x="888354" y="2"/>
                  </a:lnTo>
                  <a:lnTo>
                    <a:pt x="888354" y="2"/>
                  </a:lnTo>
                  <a:lnTo>
                    <a:pt x="888354" y="3032791"/>
                  </a:lnTo>
                  <a:lnTo>
                    <a:pt x="888354" y="3032791"/>
                  </a:lnTo>
                  <a:lnTo>
                    <a:pt x="43370" y="3032791"/>
                  </a:lnTo>
                  <a:cubicBezTo>
                    <a:pt x="19418" y="3032791"/>
                    <a:pt x="0" y="2806481"/>
                    <a:pt x="0" y="2527316"/>
                  </a:cubicBezTo>
                  <a:close/>
                </a:path>
              </a:pathLst>
            </a:cu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987" tIns="50986" rIns="85344" bIns="50987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200" b="0" kern="1200" dirty="0" smtClean="0"/>
                <a:t>Primera ley que rige en materia de patente de invención, asegurando el derecho de propiedad a los inventores.</a:t>
              </a:r>
              <a:endParaRPr lang="en-CA" sz="1200" b="0" kern="1200" dirty="0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8226798" y="1552386"/>
              <a:ext cx="956187" cy="1365981"/>
            </a:xfrm>
            <a:custGeom>
              <a:avLst/>
              <a:gdLst>
                <a:gd name="connsiteX0" fmla="*/ 0 w 1365981"/>
                <a:gd name="connsiteY0" fmla="*/ 0 h 956187"/>
                <a:gd name="connsiteX1" fmla="*/ 887888 w 1365981"/>
                <a:gd name="connsiteY1" fmla="*/ 0 h 956187"/>
                <a:gd name="connsiteX2" fmla="*/ 1365981 w 1365981"/>
                <a:gd name="connsiteY2" fmla="*/ 478094 h 956187"/>
                <a:gd name="connsiteX3" fmla="*/ 887888 w 1365981"/>
                <a:gd name="connsiteY3" fmla="*/ 956187 h 956187"/>
                <a:gd name="connsiteX4" fmla="*/ 0 w 1365981"/>
                <a:gd name="connsiteY4" fmla="*/ 956187 h 956187"/>
                <a:gd name="connsiteX5" fmla="*/ 478094 w 1365981"/>
                <a:gd name="connsiteY5" fmla="*/ 478094 h 956187"/>
                <a:gd name="connsiteX6" fmla="*/ 0 w 1365981"/>
                <a:gd name="connsiteY6" fmla="*/ 0 h 956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5981" h="956187">
                  <a:moveTo>
                    <a:pt x="1365981" y="0"/>
                  </a:moveTo>
                  <a:lnTo>
                    <a:pt x="1365981" y="621522"/>
                  </a:lnTo>
                  <a:lnTo>
                    <a:pt x="682990" y="956187"/>
                  </a:lnTo>
                  <a:lnTo>
                    <a:pt x="0" y="621522"/>
                  </a:lnTo>
                  <a:lnTo>
                    <a:pt x="0" y="0"/>
                  </a:lnTo>
                  <a:lnTo>
                    <a:pt x="682990" y="334666"/>
                  </a:lnTo>
                  <a:lnTo>
                    <a:pt x="1365981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1" tIns="484444" rIns="6349" bIns="484443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kern="1200" dirty="0" smtClean="0"/>
                <a:t>Leyes de </a:t>
              </a:r>
              <a:r>
                <a:rPr lang="es-MX" sz="1000" b="1" kern="1200" dirty="0" smtClean="0"/>
                <a:t>1832 y 1890</a:t>
              </a:r>
              <a:endParaRPr lang="en-CA" sz="1000" kern="1200" dirty="0"/>
            </a:p>
          </p:txBody>
        </p:sp>
        <p:sp>
          <p:nvSpPr>
            <p:cNvPr id="19" name="Freeform 18"/>
            <p:cNvSpPr/>
            <p:nvPr/>
          </p:nvSpPr>
          <p:spPr>
            <a:xfrm rot="21600000">
              <a:off x="5194005" y="1552385"/>
              <a:ext cx="3032793" cy="887887"/>
            </a:xfrm>
            <a:custGeom>
              <a:avLst/>
              <a:gdLst>
                <a:gd name="connsiteX0" fmla="*/ 147984 w 887887"/>
                <a:gd name="connsiteY0" fmla="*/ 0 h 3032793"/>
                <a:gd name="connsiteX1" fmla="*/ 739903 w 887887"/>
                <a:gd name="connsiteY1" fmla="*/ 0 h 3032793"/>
                <a:gd name="connsiteX2" fmla="*/ 887887 w 887887"/>
                <a:gd name="connsiteY2" fmla="*/ 147984 h 3032793"/>
                <a:gd name="connsiteX3" fmla="*/ 887887 w 887887"/>
                <a:gd name="connsiteY3" fmla="*/ 3032793 h 3032793"/>
                <a:gd name="connsiteX4" fmla="*/ 887887 w 887887"/>
                <a:gd name="connsiteY4" fmla="*/ 3032793 h 3032793"/>
                <a:gd name="connsiteX5" fmla="*/ 0 w 887887"/>
                <a:gd name="connsiteY5" fmla="*/ 3032793 h 3032793"/>
                <a:gd name="connsiteX6" fmla="*/ 0 w 887887"/>
                <a:gd name="connsiteY6" fmla="*/ 3032793 h 3032793"/>
                <a:gd name="connsiteX7" fmla="*/ 0 w 887887"/>
                <a:gd name="connsiteY7" fmla="*/ 147984 h 3032793"/>
                <a:gd name="connsiteX8" fmla="*/ 147984 w 887887"/>
                <a:gd name="connsiteY8" fmla="*/ 0 h 303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7887" h="3032793">
                  <a:moveTo>
                    <a:pt x="0" y="2527317"/>
                  </a:moveTo>
                  <a:lnTo>
                    <a:pt x="0" y="505476"/>
                  </a:lnTo>
                  <a:cubicBezTo>
                    <a:pt x="0" y="226311"/>
                    <a:pt x="19397" y="2"/>
                    <a:pt x="43324" y="2"/>
                  </a:cubicBezTo>
                  <a:lnTo>
                    <a:pt x="887887" y="2"/>
                  </a:lnTo>
                  <a:lnTo>
                    <a:pt x="887887" y="2"/>
                  </a:lnTo>
                  <a:lnTo>
                    <a:pt x="887887" y="3032791"/>
                  </a:lnTo>
                  <a:lnTo>
                    <a:pt x="887887" y="3032791"/>
                  </a:lnTo>
                  <a:lnTo>
                    <a:pt x="43324" y="3032791"/>
                  </a:lnTo>
                  <a:cubicBezTo>
                    <a:pt x="19397" y="3032791"/>
                    <a:pt x="0" y="2806482"/>
                    <a:pt x="0" y="2527317"/>
                  </a:cubicBezTo>
                  <a:close/>
                </a:path>
              </a:pathLst>
            </a:cu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964" tIns="50963" rIns="85343" bIns="50963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200" kern="1200" dirty="0" smtClean="0"/>
                <a:t>Las cuales comienzan a fijar una vigencia de los derechos otorgados por una patente, siendo la vigencia más amplio por 20 años prorrogables 5 años más.</a:t>
              </a:r>
              <a:endParaRPr lang="en-CA" sz="1200" kern="1200" dirty="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8226798" y="2765502"/>
              <a:ext cx="956188" cy="1365981"/>
            </a:xfrm>
            <a:custGeom>
              <a:avLst/>
              <a:gdLst>
                <a:gd name="connsiteX0" fmla="*/ 0 w 1365981"/>
                <a:gd name="connsiteY0" fmla="*/ 0 h 956187"/>
                <a:gd name="connsiteX1" fmla="*/ 887888 w 1365981"/>
                <a:gd name="connsiteY1" fmla="*/ 0 h 956187"/>
                <a:gd name="connsiteX2" fmla="*/ 1365981 w 1365981"/>
                <a:gd name="connsiteY2" fmla="*/ 478094 h 956187"/>
                <a:gd name="connsiteX3" fmla="*/ 887888 w 1365981"/>
                <a:gd name="connsiteY3" fmla="*/ 956187 h 956187"/>
                <a:gd name="connsiteX4" fmla="*/ 0 w 1365981"/>
                <a:gd name="connsiteY4" fmla="*/ 956187 h 956187"/>
                <a:gd name="connsiteX5" fmla="*/ 478094 w 1365981"/>
                <a:gd name="connsiteY5" fmla="*/ 478094 h 956187"/>
                <a:gd name="connsiteX6" fmla="*/ 0 w 1365981"/>
                <a:gd name="connsiteY6" fmla="*/ 0 h 956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5981" h="956187">
                  <a:moveTo>
                    <a:pt x="1365981" y="0"/>
                  </a:moveTo>
                  <a:lnTo>
                    <a:pt x="1365981" y="621522"/>
                  </a:lnTo>
                  <a:lnTo>
                    <a:pt x="682990" y="956187"/>
                  </a:lnTo>
                  <a:lnTo>
                    <a:pt x="0" y="621522"/>
                  </a:lnTo>
                  <a:lnTo>
                    <a:pt x="0" y="0"/>
                  </a:lnTo>
                  <a:lnTo>
                    <a:pt x="682990" y="334666"/>
                  </a:lnTo>
                  <a:lnTo>
                    <a:pt x="1365981" y="0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1" tIns="484444" rIns="6350" bIns="484443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1000" kern="1200" dirty="0" smtClean="0"/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kern="1200" dirty="0" smtClean="0"/>
                <a:t>Ley de Marcas de Fábrica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b="1" kern="1200" dirty="0" smtClean="0"/>
                <a:t>1889</a:t>
              </a:r>
              <a:endParaRPr lang="en-CA" sz="1000" b="1" kern="1200" dirty="0"/>
            </a:p>
          </p:txBody>
        </p:sp>
        <p:sp>
          <p:nvSpPr>
            <p:cNvPr id="21" name="Freeform 20"/>
            <p:cNvSpPr/>
            <p:nvPr/>
          </p:nvSpPr>
          <p:spPr>
            <a:xfrm rot="21600000">
              <a:off x="5194005" y="2765502"/>
              <a:ext cx="3032793" cy="887887"/>
            </a:xfrm>
            <a:custGeom>
              <a:avLst/>
              <a:gdLst>
                <a:gd name="connsiteX0" fmla="*/ 147984 w 887887"/>
                <a:gd name="connsiteY0" fmla="*/ 0 h 3032793"/>
                <a:gd name="connsiteX1" fmla="*/ 739903 w 887887"/>
                <a:gd name="connsiteY1" fmla="*/ 0 h 3032793"/>
                <a:gd name="connsiteX2" fmla="*/ 887887 w 887887"/>
                <a:gd name="connsiteY2" fmla="*/ 147984 h 3032793"/>
                <a:gd name="connsiteX3" fmla="*/ 887887 w 887887"/>
                <a:gd name="connsiteY3" fmla="*/ 3032793 h 3032793"/>
                <a:gd name="connsiteX4" fmla="*/ 887887 w 887887"/>
                <a:gd name="connsiteY4" fmla="*/ 3032793 h 3032793"/>
                <a:gd name="connsiteX5" fmla="*/ 0 w 887887"/>
                <a:gd name="connsiteY5" fmla="*/ 3032793 h 3032793"/>
                <a:gd name="connsiteX6" fmla="*/ 0 w 887887"/>
                <a:gd name="connsiteY6" fmla="*/ 3032793 h 3032793"/>
                <a:gd name="connsiteX7" fmla="*/ 0 w 887887"/>
                <a:gd name="connsiteY7" fmla="*/ 147984 h 3032793"/>
                <a:gd name="connsiteX8" fmla="*/ 147984 w 887887"/>
                <a:gd name="connsiteY8" fmla="*/ 0 h 303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7887" h="3032793">
                  <a:moveTo>
                    <a:pt x="0" y="2527317"/>
                  </a:moveTo>
                  <a:lnTo>
                    <a:pt x="0" y="505476"/>
                  </a:lnTo>
                  <a:cubicBezTo>
                    <a:pt x="0" y="226311"/>
                    <a:pt x="19397" y="2"/>
                    <a:pt x="43324" y="2"/>
                  </a:cubicBezTo>
                  <a:lnTo>
                    <a:pt x="887887" y="2"/>
                  </a:lnTo>
                  <a:lnTo>
                    <a:pt x="887887" y="2"/>
                  </a:lnTo>
                  <a:lnTo>
                    <a:pt x="887887" y="3032791"/>
                  </a:lnTo>
                  <a:lnTo>
                    <a:pt x="887887" y="3032791"/>
                  </a:lnTo>
                  <a:lnTo>
                    <a:pt x="43324" y="3032791"/>
                  </a:lnTo>
                  <a:cubicBezTo>
                    <a:pt x="19397" y="3032791"/>
                    <a:pt x="0" y="2806482"/>
                    <a:pt x="0" y="2527317"/>
                  </a:cubicBezTo>
                  <a:close/>
                </a:path>
              </a:pathLst>
            </a:cu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964" tIns="50963" rIns="85343" bIns="50963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200" kern="1200" dirty="0" smtClean="0"/>
                <a:t>Se regula la figura de las marcas, con una vigencia indefinida. </a:t>
              </a:r>
              <a:endParaRPr lang="en-CA" sz="1200" kern="1200" dirty="0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8226798" y="3978619"/>
              <a:ext cx="956188" cy="1365981"/>
            </a:xfrm>
            <a:custGeom>
              <a:avLst/>
              <a:gdLst>
                <a:gd name="connsiteX0" fmla="*/ 0 w 1365981"/>
                <a:gd name="connsiteY0" fmla="*/ 0 h 956187"/>
                <a:gd name="connsiteX1" fmla="*/ 887888 w 1365981"/>
                <a:gd name="connsiteY1" fmla="*/ 0 h 956187"/>
                <a:gd name="connsiteX2" fmla="*/ 1365981 w 1365981"/>
                <a:gd name="connsiteY2" fmla="*/ 478094 h 956187"/>
                <a:gd name="connsiteX3" fmla="*/ 887888 w 1365981"/>
                <a:gd name="connsiteY3" fmla="*/ 956187 h 956187"/>
                <a:gd name="connsiteX4" fmla="*/ 0 w 1365981"/>
                <a:gd name="connsiteY4" fmla="*/ 956187 h 956187"/>
                <a:gd name="connsiteX5" fmla="*/ 478094 w 1365981"/>
                <a:gd name="connsiteY5" fmla="*/ 478094 h 956187"/>
                <a:gd name="connsiteX6" fmla="*/ 0 w 1365981"/>
                <a:gd name="connsiteY6" fmla="*/ 0 h 956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5981" h="956187">
                  <a:moveTo>
                    <a:pt x="1365981" y="0"/>
                  </a:moveTo>
                  <a:lnTo>
                    <a:pt x="1365981" y="621522"/>
                  </a:lnTo>
                  <a:lnTo>
                    <a:pt x="682990" y="956187"/>
                  </a:lnTo>
                  <a:lnTo>
                    <a:pt x="0" y="621522"/>
                  </a:lnTo>
                  <a:lnTo>
                    <a:pt x="0" y="0"/>
                  </a:lnTo>
                  <a:lnTo>
                    <a:pt x="682990" y="334666"/>
                  </a:lnTo>
                  <a:lnTo>
                    <a:pt x="1365981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1" tIns="484444" rIns="6350" bIns="484443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1000" kern="1200" dirty="0" smtClean="0"/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kern="1200" dirty="0" smtClean="0"/>
                <a:t>Ley de la Propiedad Industrial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b="1" kern="1200" dirty="0" smtClean="0"/>
                <a:t>1942</a:t>
              </a:r>
              <a:endParaRPr lang="en-CA" sz="1000" b="1" kern="1200" dirty="0"/>
            </a:p>
          </p:txBody>
        </p:sp>
        <p:sp>
          <p:nvSpPr>
            <p:cNvPr id="23" name="Freeform 22"/>
            <p:cNvSpPr/>
            <p:nvPr/>
          </p:nvSpPr>
          <p:spPr>
            <a:xfrm rot="21600000">
              <a:off x="5194005" y="3978619"/>
              <a:ext cx="3032793" cy="887887"/>
            </a:xfrm>
            <a:custGeom>
              <a:avLst/>
              <a:gdLst>
                <a:gd name="connsiteX0" fmla="*/ 147984 w 887887"/>
                <a:gd name="connsiteY0" fmla="*/ 0 h 3032793"/>
                <a:gd name="connsiteX1" fmla="*/ 739903 w 887887"/>
                <a:gd name="connsiteY1" fmla="*/ 0 h 3032793"/>
                <a:gd name="connsiteX2" fmla="*/ 887887 w 887887"/>
                <a:gd name="connsiteY2" fmla="*/ 147984 h 3032793"/>
                <a:gd name="connsiteX3" fmla="*/ 887887 w 887887"/>
                <a:gd name="connsiteY3" fmla="*/ 3032793 h 3032793"/>
                <a:gd name="connsiteX4" fmla="*/ 887887 w 887887"/>
                <a:gd name="connsiteY4" fmla="*/ 3032793 h 3032793"/>
                <a:gd name="connsiteX5" fmla="*/ 0 w 887887"/>
                <a:gd name="connsiteY5" fmla="*/ 3032793 h 3032793"/>
                <a:gd name="connsiteX6" fmla="*/ 0 w 887887"/>
                <a:gd name="connsiteY6" fmla="*/ 3032793 h 3032793"/>
                <a:gd name="connsiteX7" fmla="*/ 0 w 887887"/>
                <a:gd name="connsiteY7" fmla="*/ 147984 h 3032793"/>
                <a:gd name="connsiteX8" fmla="*/ 147984 w 887887"/>
                <a:gd name="connsiteY8" fmla="*/ 0 h 303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7887" h="3032793">
                  <a:moveTo>
                    <a:pt x="0" y="2527317"/>
                  </a:moveTo>
                  <a:lnTo>
                    <a:pt x="0" y="505476"/>
                  </a:lnTo>
                  <a:cubicBezTo>
                    <a:pt x="0" y="226311"/>
                    <a:pt x="19397" y="2"/>
                    <a:pt x="43324" y="2"/>
                  </a:cubicBezTo>
                  <a:lnTo>
                    <a:pt x="887887" y="2"/>
                  </a:lnTo>
                  <a:lnTo>
                    <a:pt x="887887" y="2"/>
                  </a:lnTo>
                  <a:lnTo>
                    <a:pt x="887887" y="3032791"/>
                  </a:lnTo>
                  <a:lnTo>
                    <a:pt x="887887" y="3032791"/>
                  </a:lnTo>
                  <a:lnTo>
                    <a:pt x="43324" y="3032791"/>
                  </a:lnTo>
                  <a:cubicBezTo>
                    <a:pt x="19397" y="3032791"/>
                    <a:pt x="0" y="2806482"/>
                    <a:pt x="0" y="2527317"/>
                  </a:cubicBezTo>
                  <a:close/>
                </a:path>
              </a:pathLst>
            </a:cu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964" tIns="50963" rIns="85343" bIns="50963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200" kern="1200" dirty="0" smtClean="0"/>
                <a:t>Se codifica por primera vez todas las disposiciones relativas a patentes de invención, patentes de modelo y de dibujo industrial, marcas, avisos comerciales, nombres comerciales y competencia desleal. </a:t>
              </a:r>
              <a:endParaRPr lang="en-CA" sz="1200" b="0" kern="1200" dirty="0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8226798" y="5191736"/>
              <a:ext cx="956187" cy="1365981"/>
            </a:xfrm>
            <a:custGeom>
              <a:avLst/>
              <a:gdLst>
                <a:gd name="connsiteX0" fmla="*/ 0 w 1365981"/>
                <a:gd name="connsiteY0" fmla="*/ 0 h 956187"/>
                <a:gd name="connsiteX1" fmla="*/ 887888 w 1365981"/>
                <a:gd name="connsiteY1" fmla="*/ 0 h 956187"/>
                <a:gd name="connsiteX2" fmla="*/ 1365981 w 1365981"/>
                <a:gd name="connsiteY2" fmla="*/ 478094 h 956187"/>
                <a:gd name="connsiteX3" fmla="*/ 887888 w 1365981"/>
                <a:gd name="connsiteY3" fmla="*/ 956187 h 956187"/>
                <a:gd name="connsiteX4" fmla="*/ 0 w 1365981"/>
                <a:gd name="connsiteY4" fmla="*/ 956187 h 956187"/>
                <a:gd name="connsiteX5" fmla="*/ 478094 w 1365981"/>
                <a:gd name="connsiteY5" fmla="*/ 478094 h 956187"/>
                <a:gd name="connsiteX6" fmla="*/ 0 w 1365981"/>
                <a:gd name="connsiteY6" fmla="*/ 0 h 956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65981" h="956187">
                  <a:moveTo>
                    <a:pt x="1365981" y="0"/>
                  </a:moveTo>
                  <a:lnTo>
                    <a:pt x="1365981" y="621522"/>
                  </a:lnTo>
                  <a:lnTo>
                    <a:pt x="682990" y="956187"/>
                  </a:lnTo>
                  <a:lnTo>
                    <a:pt x="0" y="621522"/>
                  </a:lnTo>
                  <a:lnTo>
                    <a:pt x="0" y="0"/>
                  </a:lnTo>
                  <a:lnTo>
                    <a:pt x="682990" y="334666"/>
                  </a:lnTo>
                  <a:lnTo>
                    <a:pt x="1365981" y="0"/>
                  </a:lnTo>
                  <a:close/>
                </a:path>
              </a:pathLst>
            </a:custGeom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51" tIns="484444" rIns="6349" bIns="484443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1000" b="0" kern="1200" dirty="0" smtClean="0"/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b="0" kern="1200" dirty="0" smtClean="0"/>
                <a:t>Ley de la Propiedad Industrial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b="1" kern="1200" dirty="0" smtClean="0"/>
                <a:t>1991</a:t>
              </a:r>
              <a:endParaRPr lang="en-CA" sz="1000" b="1" kern="1200" dirty="0"/>
            </a:p>
          </p:txBody>
        </p:sp>
        <p:sp>
          <p:nvSpPr>
            <p:cNvPr id="25" name="Freeform 24"/>
            <p:cNvSpPr/>
            <p:nvPr/>
          </p:nvSpPr>
          <p:spPr>
            <a:xfrm rot="21600000">
              <a:off x="5194005" y="5191736"/>
              <a:ext cx="3032793" cy="887887"/>
            </a:xfrm>
            <a:custGeom>
              <a:avLst/>
              <a:gdLst>
                <a:gd name="connsiteX0" fmla="*/ 147984 w 887887"/>
                <a:gd name="connsiteY0" fmla="*/ 0 h 3032793"/>
                <a:gd name="connsiteX1" fmla="*/ 739903 w 887887"/>
                <a:gd name="connsiteY1" fmla="*/ 0 h 3032793"/>
                <a:gd name="connsiteX2" fmla="*/ 887887 w 887887"/>
                <a:gd name="connsiteY2" fmla="*/ 147984 h 3032793"/>
                <a:gd name="connsiteX3" fmla="*/ 887887 w 887887"/>
                <a:gd name="connsiteY3" fmla="*/ 3032793 h 3032793"/>
                <a:gd name="connsiteX4" fmla="*/ 887887 w 887887"/>
                <a:gd name="connsiteY4" fmla="*/ 3032793 h 3032793"/>
                <a:gd name="connsiteX5" fmla="*/ 0 w 887887"/>
                <a:gd name="connsiteY5" fmla="*/ 3032793 h 3032793"/>
                <a:gd name="connsiteX6" fmla="*/ 0 w 887887"/>
                <a:gd name="connsiteY6" fmla="*/ 3032793 h 3032793"/>
                <a:gd name="connsiteX7" fmla="*/ 0 w 887887"/>
                <a:gd name="connsiteY7" fmla="*/ 147984 h 3032793"/>
                <a:gd name="connsiteX8" fmla="*/ 147984 w 887887"/>
                <a:gd name="connsiteY8" fmla="*/ 0 h 303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7887" h="3032793">
                  <a:moveTo>
                    <a:pt x="0" y="2527317"/>
                  </a:moveTo>
                  <a:lnTo>
                    <a:pt x="0" y="505476"/>
                  </a:lnTo>
                  <a:cubicBezTo>
                    <a:pt x="0" y="226311"/>
                    <a:pt x="19397" y="2"/>
                    <a:pt x="43324" y="2"/>
                  </a:cubicBezTo>
                  <a:lnTo>
                    <a:pt x="887887" y="2"/>
                  </a:lnTo>
                  <a:lnTo>
                    <a:pt x="887887" y="2"/>
                  </a:lnTo>
                  <a:lnTo>
                    <a:pt x="887887" y="3032791"/>
                  </a:lnTo>
                  <a:lnTo>
                    <a:pt x="887887" y="3032791"/>
                  </a:lnTo>
                  <a:lnTo>
                    <a:pt x="43324" y="3032791"/>
                  </a:lnTo>
                  <a:cubicBezTo>
                    <a:pt x="19397" y="3032791"/>
                    <a:pt x="0" y="2806482"/>
                    <a:pt x="0" y="2527317"/>
                  </a:cubicBezTo>
                  <a:close/>
                </a:path>
              </a:pathLst>
            </a:custGeom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329" tIns="50328" rIns="78231" bIns="50328" numCol="1" spcCol="1270" anchor="ctr" anchorCtr="0">
              <a:noAutofit/>
            </a:bodyPr>
            <a:lstStyle/>
            <a:p>
              <a:pPr marL="57150" lvl="1" indent="-57150" algn="l" defTabSz="46672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050" b="0" kern="1200" dirty="0" smtClean="0"/>
                <a:t>Es nuestra ley vigente, la cual contempla las figuras antes descritas, así como las denominaciones de origen, los secretos industrial y los sistemas trazados de circuito.  Además que esta en constante reforma para cumplir las necesidades actuales del mercado.</a:t>
              </a:r>
              <a:endParaRPr lang="en-CA" sz="1050" b="0" kern="1200" dirty="0"/>
            </a:p>
          </p:txBody>
        </p:sp>
      </p:grpSp>
      <p:sp>
        <p:nvSpPr>
          <p:cNvPr id="26" name="TextBox 25"/>
          <p:cNvSpPr txBox="1"/>
          <p:nvPr/>
        </p:nvSpPr>
        <p:spPr>
          <a:xfrm rot="16200000">
            <a:off x="-911027" y="2933960"/>
            <a:ext cx="5748271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Derechos de Autor</a:t>
            </a:r>
            <a:endParaRPr lang="en-CA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rot="5400000">
            <a:off x="7715524" y="2933960"/>
            <a:ext cx="5748271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Propiedad Industrial</a:t>
            </a:r>
            <a:endParaRPr lang="en-CA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981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118877"/>
              </p:ext>
            </p:extLst>
          </p:nvPr>
        </p:nvGraphicFramePr>
        <p:xfrm>
          <a:off x="812800" y="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7744" y="3543300"/>
            <a:ext cx="4982109" cy="206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283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104198"/>
              </p:ext>
            </p:extLst>
          </p:nvPr>
        </p:nvGraphicFramePr>
        <p:xfrm>
          <a:off x="1155700" y="149225"/>
          <a:ext cx="9728200" cy="3597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82198" y="1627476"/>
            <a:ext cx="9827604" cy="360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33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476679"/>
              </p:ext>
            </p:extLst>
          </p:nvPr>
        </p:nvGraphicFramePr>
        <p:xfrm>
          <a:off x="800100" y="1139825"/>
          <a:ext cx="8648700" cy="3279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67465" y="1789034"/>
            <a:ext cx="8657070" cy="327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333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7713</TotalTime>
  <Words>1828</Words>
  <Application>Microsoft Office PowerPoint</Application>
  <PresentationFormat>Panorámica</PresentationFormat>
  <Paragraphs>223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Héctor Quintanilla</dc:creator>
  <cp:lastModifiedBy>RITA LIZETH SERNA GARZA</cp:lastModifiedBy>
  <cp:revision>66</cp:revision>
  <dcterms:created xsi:type="dcterms:W3CDTF">2015-05-13T15:22:06Z</dcterms:created>
  <dcterms:modified xsi:type="dcterms:W3CDTF">2015-08-17T02:56:54Z</dcterms:modified>
</cp:coreProperties>
</file>