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3.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3.xml" ContentType="application/vnd.openxmlformats-officedocument.presentationml.slideLayout+xml"/>
  <Override PartName="/ppt/slideLayouts/slideLayout15.xml" ContentType="application/vnd.openxmlformats-officedocument.presentationml.slideLayout+xml"/>
  <Override PartName="/ppt/slideLayouts/slideLayout20.xml" ContentType="application/vnd.openxmlformats-officedocument.presentationml.slideLayout+xml"/>
  <Override PartName="/ppt/slideLayouts/slideLayout14.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Override1.xml" ContentType="application/vnd.openxmlformats-officedocument.themeOverride+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custom.xml" ContentType="application/vnd.openxmlformats-officedocument.custom-properties+xml"/>
  <Override PartName="/docProps/app.xml" ContentType="application/vnd.openxmlformats-officedocument.extended-properties+xml"/>
  <Override PartName="/ppt/tags/tag1.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9" r:id="rId5"/>
  </p:sldMasterIdLst>
  <p:notesMasterIdLst>
    <p:notesMasterId r:id="rId11"/>
  </p:notesMasterIdLst>
  <p:handoutMasterIdLst>
    <p:handoutMasterId r:id="rId12"/>
  </p:handoutMasterIdLst>
  <p:sldIdLst>
    <p:sldId id="272" r:id="rId6"/>
    <p:sldId id="256" r:id="rId7"/>
    <p:sldId id="257" r:id="rId8"/>
    <p:sldId id="275" r:id="rId9"/>
    <p:sldId id="270" r:id="rId10"/>
  </p:sldIdLst>
  <p:sldSz cx="9144000" cy="6858000" type="screen4x3"/>
  <p:notesSz cx="6858000" cy="9144000"/>
  <p:custDataLst>
    <p:tags r:id="rId13"/>
  </p:custDataLst>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9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55" autoAdjust="0"/>
    <p:restoredTop sz="94660"/>
  </p:normalViewPr>
  <p:slideViewPr>
    <p:cSldViewPr>
      <p:cViewPr varScale="1">
        <p:scale>
          <a:sx n="84" d="100"/>
          <a:sy n="84" d="100"/>
        </p:scale>
        <p:origin x="1686" y="78"/>
      </p:cViewPr>
      <p:guideLst>
        <p:guide orient="horz" pos="618"/>
        <p:guide pos="2880"/>
      </p:guideLst>
    </p:cSldViewPr>
  </p:slideViewPr>
  <p:notesTextViewPr>
    <p:cViewPr>
      <p:scale>
        <a:sx n="1" d="1"/>
        <a:sy n="1" d="1"/>
      </p:scale>
      <p:origin x="0" y="0"/>
    </p:cViewPr>
  </p:notesTextViewPr>
  <p:notesViewPr>
    <p:cSldViewPr>
      <p:cViewPr varScale="1">
        <p:scale>
          <a:sx n="86" d="100"/>
          <a:sy n="86" d="100"/>
        </p:scale>
        <p:origin x="-309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ags" Target="tags/tag1.xml"/><Relationship Id="rId18" Type="http://schemas.openxmlformats.org/officeDocument/2006/relationships/customXml" Target="../customXml/item4.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6098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872011-4491-474C-ADA9-1CC1BF9CCDEC}" type="datetimeFigureOut">
              <a:rPr lang="es-MX" smtClean="0"/>
              <a:t>23/01/2015</a:t>
            </a:fld>
            <a:endParaRPr lang="es-MX"/>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44652B-2737-4D07-86B8-ACBC8EAF763A}" type="slidenum">
              <a:rPr lang="es-MX" smtClean="0"/>
              <a:t>‹Nº›</a:t>
            </a:fld>
            <a:endParaRPr lang="es-MX"/>
          </a:p>
        </p:txBody>
      </p:sp>
    </p:spTree>
    <p:extLst>
      <p:ext uri="{BB962C8B-B14F-4D97-AF65-F5344CB8AC3E}">
        <p14:creationId xmlns:p14="http://schemas.microsoft.com/office/powerpoint/2010/main" val="1461189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1</a:t>
            </a:fld>
            <a:endParaRPr lang="es-MX"/>
          </a:p>
        </p:txBody>
      </p:sp>
    </p:spTree>
    <p:extLst>
      <p:ext uri="{BB962C8B-B14F-4D97-AF65-F5344CB8AC3E}">
        <p14:creationId xmlns:p14="http://schemas.microsoft.com/office/powerpoint/2010/main" val="245926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2</a:t>
            </a:fld>
            <a:endParaRPr lang="es-MX"/>
          </a:p>
        </p:txBody>
      </p:sp>
    </p:spTree>
    <p:extLst>
      <p:ext uri="{BB962C8B-B14F-4D97-AF65-F5344CB8AC3E}">
        <p14:creationId xmlns:p14="http://schemas.microsoft.com/office/powerpoint/2010/main" val="245926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3</a:t>
            </a:fld>
            <a:endParaRPr lang="es-MX"/>
          </a:p>
        </p:txBody>
      </p:sp>
    </p:spTree>
    <p:extLst>
      <p:ext uri="{BB962C8B-B14F-4D97-AF65-F5344CB8AC3E}">
        <p14:creationId xmlns:p14="http://schemas.microsoft.com/office/powerpoint/2010/main" val="2349416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4</a:t>
            </a:fld>
            <a:endParaRPr lang="es-MX"/>
          </a:p>
        </p:txBody>
      </p:sp>
    </p:spTree>
    <p:extLst>
      <p:ext uri="{BB962C8B-B14F-4D97-AF65-F5344CB8AC3E}">
        <p14:creationId xmlns:p14="http://schemas.microsoft.com/office/powerpoint/2010/main" val="1830878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5</a:t>
            </a:fld>
            <a:endParaRPr lang="es-MX"/>
          </a:p>
        </p:txBody>
      </p:sp>
    </p:spTree>
    <p:extLst>
      <p:ext uri="{BB962C8B-B14F-4D97-AF65-F5344CB8AC3E}">
        <p14:creationId xmlns:p14="http://schemas.microsoft.com/office/powerpoint/2010/main" val="1994091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ortada">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
        <p:nvSpPr>
          <p:cNvPr id="2" name="Title 1"/>
          <p:cNvSpPr>
            <a:spLocks noGrp="1"/>
          </p:cNvSpPr>
          <p:nvPr>
            <p:ph type="ctrTitle"/>
          </p:nvPr>
        </p:nvSpPr>
        <p:spPr>
          <a:xfrm>
            <a:off x="107504" y="404664"/>
            <a:ext cx="4752528" cy="1368152"/>
          </a:xfrm>
          <a:prstGeom prst="rect">
            <a:avLst/>
          </a:prstGeom>
        </p:spPr>
        <p:txBody>
          <a:bodyPr>
            <a:noAutofit/>
          </a:bodyPr>
          <a:lstStyle>
            <a:lvl1pPr algn="l">
              <a:defRPr sz="4800" b="1">
                <a:latin typeface="Century Gothic" pitchFamily="34" charset="0"/>
              </a:defRPr>
            </a:lvl1pPr>
          </a:lstStyle>
          <a:p>
            <a:r>
              <a:rPr lang="en-US" dirty="0" smtClean="0"/>
              <a:t>Click to edit Master title style</a:t>
            </a:r>
            <a:endParaRPr lang="es-MX" dirty="0"/>
          </a:p>
        </p:txBody>
      </p:sp>
      <p:sp>
        <p:nvSpPr>
          <p:cNvPr id="3" name="Subtitle 2"/>
          <p:cNvSpPr>
            <a:spLocks noGrp="1"/>
          </p:cNvSpPr>
          <p:nvPr>
            <p:ph type="subTitle" idx="1"/>
          </p:nvPr>
        </p:nvSpPr>
        <p:spPr>
          <a:xfrm>
            <a:off x="213767" y="2924944"/>
            <a:ext cx="6400800" cy="1556370"/>
          </a:xfrm>
          <a:prstGeom prst="rect">
            <a:avLst/>
          </a:prstGeom>
        </p:spPr>
        <p:txBody>
          <a:bodyPr>
            <a:normAutofit/>
          </a:bodyPr>
          <a:lstStyle>
            <a:lvl1pPr marL="0" indent="0" algn="l">
              <a:buNone/>
              <a:defRPr lang="es-MX" sz="3000" b="0" kern="1200" dirty="0">
                <a:solidFill>
                  <a:srgbClr val="002060"/>
                </a:solidFill>
                <a:latin typeface="Century Gothic" pitchFamily="34" charset="0"/>
                <a:ea typeface="+mj-ea"/>
                <a:cs typeface="EucrosiaUPC" pitchFamily="18" charset="-34"/>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MX" dirty="0"/>
          </a:p>
        </p:txBody>
      </p:sp>
    </p:spTree>
    <p:extLst>
      <p:ext uri="{BB962C8B-B14F-4D97-AF65-F5344CB8AC3E}">
        <p14:creationId xmlns:p14="http://schemas.microsoft.com/office/powerpoint/2010/main" val="13957398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54772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Portada">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
        <p:nvSpPr>
          <p:cNvPr id="2" name="Title 1"/>
          <p:cNvSpPr>
            <a:spLocks noGrp="1"/>
          </p:cNvSpPr>
          <p:nvPr>
            <p:ph type="ctrTitle"/>
          </p:nvPr>
        </p:nvSpPr>
        <p:spPr>
          <a:xfrm>
            <a:off x="107504" y="404664"/>
            <a:ext cx="4752528" cy="1368152"/>
          </a:xfrm>
          <a:prstGeom prst="rect">
            <a:avLst/>
          </a:prstGeom>
        </p:spPr>
        <p:txBody>
          <a:bodyPr>
            <a:noAutofit/>
          </a:bodyPr>
          <a:lstStyle>
            <a:lvl1pPr algn="l">
              <a:defRPr sz="4800" b="1">
                <a:latin typeface="Century Gothic" pitchFamily="34" charset="0"/>
              </a:defRPr>
            </a:lvl1pPr>
          </a:lstStyle>
          <a:p>
            <a:r>
              <a:rPr lang="en-US" dirty="0" smtClean="0"/>
              <a:t>Click to edit Master title style</a:t>
            </a:r>
            <a:endParaRPr lang="es-MX" dirty="0"/>
          </a:p>
        </p:txBody>
      </p:sp>
      <p:sp>
        <p:nvSpPr>
          <p:cNvPr id="3" name="Subtitle 2"/>
          <p:cNvSpPr>
            <a:spLocks noGrp="1"/>
          </p:cNvSpPr>
          <p:nvPr>
            <p:ph type="subTitle" idx="1"/>
          </p:nvPr>
        </p:nvSpPr>
        <p:spPr>
          <a:xfrm>
            <a:off x="213767" y="2924944"/>
            <a:ext cx="6400800" cy="1556370"/>
          </a:xfrm>
          <a:prstGeom prst="rect">
            <a:avLst/>
          </a:prstGeom>
        </p:spPr>
        <p:txBody>
          <a:bodyPr>
            <a:normAutofit/>
          </a:bodyPr>
          <a:lstStyle>
            <a:lvl1pPr marL="0" indent="0" algn="l">
              <a:buNone/>
              <a:defRPr lang="es-MX" sz="3000" b="0" kern="1200" dirty="0">
                <a:solidFill>
                  <a:srgbClr val="002060"/>
                </a:solidFill>
                <a:latin typeface="Century Gothic" pitchFamily="34" charset="0"/>
                <a:ea typeface="+mj-ea"/>
                <a:cs typeface="EucrosiaUPC" pitchFamily="18" charset="-34"/>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MX"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Tree>
    <p:extLst>
      <p:ext uri="{BB962C8B-B14F-4D97-AF65-F5344CB8AC3E}">
        <p14:creationId xmlns:p14="http://schemas.microsoft.com/office/powerpoint/2010/main" val="139573981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ólo contenid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
        <p:nvSpPr>
          <p:cNvPr id="5" name="Text Placeholder 11"/>
          <p:cNvSpPr>
            <a:spLocks noGrp="1"/>
          </p:cNvSpPr>
          <p:nvPr>
            <p:ph type="body" sz="quarter" idx="10"/>
          </p:nvPr>
        </p:nvSpPr>
        <p:spPr>
          <a:xfrm>
            <a:off x="637480" y="1"/>
            <a:ext cx="8399016" cy="6597352"/>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268444261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ólo títul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4196152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ítulo y contenido">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37480" y="0"/>
            <a:ext cx="8399016" cy="980728"/>
          </a:xfrm>
          <a:prstGeom prst="rect">
            <a:avLst/>
          </a:prstGeom>
        </p:spPr>
        <p:txBody>
          <a:bodyPr vert="horz" lIns="91440" tIns="45720" rIns="91440" bIns="45720" rtlCol="0" anchor="ctr">
            <a:normAutofit/>
          </a:bodyPr>
          <a:lstStyle>
            <a:lvl1pPr algn="l">
              <a:defRPr>
                <a:latin typeface="Century Gothic" pitchFamily="34" charset="0"/>
              </a:defRPr>
            </a:lvl1pPr>
          </a:lstStyle>
          <a:p>
            <a:r>
              <a:rPr lang="en-US" dirty="0" smtClean="0"/>
              <a:t>Click to edit Master title style</a:t>
            </a:r>
            <a:endParaRPr lang="es-MX" dirty="0"/>
          </a:p>
        </p:txBody>
      </p:sp>
      <p:sp>
        <p:nvSpPr>
          <p:cNvPr id="12" name="Text Placeholder 11"/>
          <p:cNvSpPr>
            <a:spLocks noGrp="1"/>
          </p:cNvSpPr>
          <p:nvPr>
            <p:ph type="body" sz="quarter" idx="10"/>
          </p:nvPr>
        </p:nvSpPr>
        <p:spPr>
          <a:xfrm>
            <a:off x="637480" y="1052513"/>
            <a:ext cx="8399016" cy="5544839"/>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9663672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s-MX"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898592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2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Content Placeholder 3"/>
          <p:cNvSpPr>
            <a:spLocks noGrp="1"/>
          </p:cNvSpPr>
          <p:nvPr>
            <p:ph sz="half" idx="2"/>
          </p:nvPr>
        </p:nvSpPr>
        <p:spPr>
          <a:xfrm>
            <a:off x="4963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8" name="Title Placeholder 1"/>
          <p:cNvSpPr>
            <a:spLocks noGrp="1"/>
          </p:cNvSpPr>
          <p:nvPr>
            <p:ph type="title"/>
          </p:nvPr>
        </p:nvSpPr>
        <p:spPr>
          <a:xfrm>
            <a:off x="637480" y="71438"/>
            <a:ext cx="8399016" cy="1143000"/>
          </a:xfrm>
          <a:prstGeom prst="rect">
            <a:avLst/>
          </a:prstGeom>
        </p:spPr>
        <p:txBody>
          <a:bodyPr vert="horz" lIns="91440" tIns="45720" rIns="91440" bIns="45720" rtlCol="0" anchor="ctr">
            <a:normAutofit/>
          </a:bodyPr>
          <a:lstStyle>
            <a:lvl1pPr>
              <a:defRPr>
                <a:latin typeface="Century Gothic" pitchFamily="34" charset="0"/>
              </a:defRPr>
            </a:lvl1pPr>
          </a:lstStyle>
          <a:p>
            <a:r>
              <a:rPr lang="en-US" dirty="0" smtClean="0"/>
              <a:t>Click to edit Master title style</a:t>
            </a:r>
            <a:endParaRPr lang="es-MX" dirty="0"/>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091142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7480" y="71438"/>
            <a:ext cx="8399016" cy="1143000"/>
          </a:xfrm>
          <a:prstGeom prst="rect">
            <a:avLst/>
          </a:prstGeom>
        </p:spPr>
        <p:txBody>
          <a:bodyPr/>
          <a:lstStyle>
            <a:lvl1pPr>
              <a:defRPr>
                <a:latin typeface="Century Gothic" pitchFamily="34" charset="0"/>
              </a:defRPr>
            </a:lvl1pPr>
          </a:lstStyle>
          <a:p>
            <a:r>
              <a:rPr lang="en-US" dirty="0" smtClean="0"/>
              <a:t>Click to edit Master title style</a:t>
            </a:r>
            <a:endParaRPr lang="es-MX" dirty="0"/>
          </a:p>
        </p:txBody>
      </p:sp>
      <p:sp>
        <p:nvSpPr>
          <p:cNvPr id="3" name="Text Placeholder 2"/>
          <p:cNvSpPr>
            <a:spLocks noGrp="1"/>
          </p:cNvSpPr>
          <p:nvPr>
            <p:ph type="body" idx="1"/>
          </p:nvPr>
        </p:nvSpPr>
        <p:spPr>
          <a:xfrm>
            <a:off x="734764" y="1387376"/>
            <a:ext cx="4040188"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34764" y="2149474"/>
            <a:ext cx="4040188"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4"/>
          <p:cNvSpPr>
            <a:spLocks noGrp="1"/>
          </p:cNvSpPr>
          <p:nvPr>
            <p:ph type="body" sz="quarter" idx="3"/>
          </p:nvPr>
        </p:nvSpPr>
        <p:spPr>
          <a:xfrm>
            <a:off x="4922589" y="1387376"/>
            <a:ext cx="4041775"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22589" y="2149474"/>
            <a:ext cx="4041775"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9"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436717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595961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31750"/>
            <a:ext cx="3008313" cy="1162050"/>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Content Placeholder 2"/>
          <p:cNvSpPr>
            <a:spLocks noGrp="1"/>
          </p:cNvSpPr>
          <p:nvPr>
            <p:ph idx="1"/>
          </p:nvPr>
        </p:nvSpPr>
        <p:spPr>
          <a:xfrm>
            <a:off x="3778250" y="31750"/>
            <a:ext cx="5258246" cy="6493594"/>
          </a:xfrm>
          <a:prstGeom prst="rect">
            <a:avLst/>
          </a:prstGeom>
        </p:spPr>
        <p:txBody>
          <a:bodyPr/>
          <a:lstStyle>
            <a:lvl1pPr>
              <a:defRPr sz="3200">
                <a:latin typeface="Century Gothic" pitchFamily="34" charset="0"/>
              </a:defRPr>
            </a:lvl1pPr>
            <a:lvl2pPr>
              <a:defRPr sz="2800">
                <a:latin typeface="Century Gothic" pitchFamily="34" charset="0"/>
              </a:defRPr>
            </a:lvl2pPr>
            <a:lvl3pPr>
              <a:defRPr sz="2400">
                <a:latin typeface="Century Gothic" pitchFamily="34" charset="0"/>
              </a:defRPr>
            </a:lvl3pPr>
            <a:lvl4pPr>
              <a:defRPr sz="2000">
                <a:latin typeface="Century Gothic" pitchFamily="34" charset="0"/>
              </a:defRPr>
            </a:lvl4pPr>
            <a:lvl5pPr>
              <a:defRPr sz="2000">
                <a:latin typeface="Century Gothic"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Text Placeholder 3"/>
          <p:cNvSpPr>
            <a:spLocks noGrp="1"/>
          </p:cNvSpPr>
          <p:nvPr>
            <p:ph type="body" sz="half" idx="2"/>
          </p:nvPr>
        </p:nvSpPr>
        <p:spPr>
          <a:xfrm>
            <a:off x="660400" y="1193800"/>
            <a:ext cx="3008313" cy="5331544"/>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960196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ólo contenid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
        <p:nvSpPr>
          <p:cNvPr id="5" name="Text Placeholder 11"/>
          <p:cNvSpPr>
            <a:spLocks noGrp="1"/>
          </p:cNvSpPr>
          <p:nvPr>
            <p:ph type="body" sz="quarter" idx="10"/>
          </p:nvPr>
        </p:nvSpPr>
        <p:spPr>
          <a:xfrm>
            <a:off x="637480" y="1"/>
            <a:ext cx="8399016" cy="6597352"/>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26844426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54772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ólo títul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4196152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37480" y="0"/>
            <a:ext cx="8399016" cy="980728"/>
          </a:xfrm>
          <a:prstGeom prst="rect">
            <a:avLst/>
          </a:prstGeom>
        </p:spPr>
        <p:txBody>
          <a:bodyPr vert="horz" lIns="91440" tIns="45720" rIns="91440" bIns="45720" rtlCol="0" anchor="ctr">
            <a:normAutofit/>
          </a:bodyPr>
          <a:lstStyle>
            <a:lvl1pPr algn="l">
              <a:defRPr>
                <a:latin typeface="Century Gothic" pitchFamily="34" charset="0"/>
              </a:defRPr>
            </a:lvl1pPr>
          </a:lstStyle>
          <a:p>
            <a:r>
              <a:rPr lang="en-US" dirty="0" smtClean="0"/>
              <a:t>Click to edit Master title style</a:t>
            </a:r>
            <a:endParaRPr lang="es-MX" dirty="0"/>
          </a:p>
        </p:txBody>
      </p:sp>
      <p:sp>
        <p:nvSpPr>
          <p:cNvPr id="12" name="Text Placeholder 11"/>
          <p:cNvSpPr>
            <a:spLocks noGrp="1"/>
          </p:cNvSpPr>
          <p:nvPr>
            <p:ph type="body" sz="quarter" idx="10"/>
          </p:nvPr>
        </p:nvSpPr>
        <p:spPr>
          <a:xfrm>
            <a:off x="637480" y="1052513"/>
            <a:ext cx="8399016" cy="5544839"/>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9663672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s-MX"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898592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2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Content Placeholder 3"/>
          <p:cNvSpPr>
            <a:spLocks noGrp="1"/>
          </p:cNvSpPr>
          <p:nvPr>
            <p:ph sz="half" idx="2"/>
          </p:nvPr>
        </p:nvSpPr>
        <p:spPr>
          <a:xfrm>
            <a:off x="4963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8" name="Title Placeholder 1"/>
          <p:cNvSpPr>
            <a:spLocks noGrp="1"/>
          </p:cNvSpPr>
          <p:nvPr>
            <p:ph type="title"/>
          </p:nvPr>
        </p:nvSpPr>
        <p:spPr>
          <a:xfrm>
            <a:off x="637480" y="71438"/>
            <a:ext cx="8399016" cy="1143000"/>
          </a:xfrm>
          <a:prstGeom prst="rect">
            <a:avLst/>
          </a:prstGeom>
        </p:spPr>
        <p:txBody>
          <a:bodyPr vert="horz" lIns="91440" tIns="45720" rIns="91440" bIns="45720" rtlCol="0" anchor="ctr">
            <a:normAutofit/>
          </a:bodyPr>
          <a:lstStyle>
            <a:lvl1pPr>
              <a:defRPr>
                <a:latin typeface="Century Gothic" pitchFamily="34" charset="0"/>
              </a:defRPr>
            </a:lvl1pPr>
          </a:lstStyle>
          <a:p>
            <a:r>
              <a:rPr lang="en-US" dirty="0" smtClean="0"/>
              <a:t>Click to edit Master title style</a:t>
            </a:r>
            <a:endParaRPr lang="es-MX" dirty="0"/>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09114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7480" y="71438"/>
            <a:ext cx="8399016" cy="1143000"/>
          </a:xfrm>
          <a:prstGeom prst="rect">
            <a:avLst/>
          </a:prstGeom>
        </p:spPr>
        <p:txBody>
          <a:bodyPr/>
          <a:lstStyle>
            <a:lvl1pPr>
              <a:defRPr>
                <a:latin typeface="Century Gothic" pitchFamily="34" charset="0"/>
              </a:defRPr>
            </a:lvl1pPr>
          </a:lstStyle>
          <a:p>
            <a:r>
              <a:rPr lang="en-US" dirty="0" smtClean="0"/>
              <a:t>Click to edit Master title style</a:t>
            </a:r>
            <a:endParaRPr lang="es-MX" dirty="0"/>
          </a:p>
        </p:txBody>
      </p:sp>
      <p:sp>
        <p:nvSpPr>
          <p:cNvPr id="3" name="Text Placeholder 2"/>
          <p:cNvSpPr>
            <a:spLocks noGrp="1"/>
          </p:cNvSpPr>
          <p:nvPr>
            <p:ph type="body" idx="1"/>
          </p:nvPr>
        </p:nvSpPr>
        <p:spPr>
          <a:xfrm>
            <a:off x="734764" y="1387376"/>
            <a:ext cx="4040188"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34764" y="2149474"/>
            <a:ext cx="4040188"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4"/>
          <p:cNvSpPr>
            <a:spLocks noGrp="1"/>
          </p:cNvSpPr>
          <p:nvPr>
            <p:ph type="body" sz="quarter" idx="3"/>
          </p:nvPr>
        </p:nvSpPr>
        <p:spPr>
          <a:xfrm>
            <a:off x="4922589" y="1387376"/>
            <a:ext cx="4041775"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22589" y="2149474"/>
            <a:ext cx="4041775"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9"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436717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595961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31750"/>
            <a:ext cx="3008313" cy="1162050"/>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Content Placeholder 2"/>
          <p:cNvSpPr>
            <a:spLocks noGrp="1"/>
          </p:cNvSpPr>
          <p:nvPr>
            <p:ph idx="1"/>
          </p:nvPr>
        </p:nvSpPr>
        <p:spPr>
          <a:xfrm>
            <a:off x="3778250" y="31750"/>
            <a:ext cx="5258246" cy="6493594"/>
          </a:xfrm>
          <a:prstGeom prst="rect">
            <a:avLst/>
          </a:prstGeom>
        </p:spPr>
        <p:txBody>
          <a:bodyPr/>
          <a:lstStyle>
            <a:lvl1pPr>
              <a:defRPr sz="3200">
                <a:latin typeface="Century Gothic" pitchFamily="34" charset="0"/>
              </a:defRPr>
            </a:lvl1pPr>
            <a:lvl2pPr>
              <a:defRPr sz="2800">
                <a:latin typeface="Century Gothic" pitchFamily="34" charset="0"/>
              </a:defRPr>
            </a:lvl2pPr>
            <a:lvl3pPr>
              <a:defRPr sz="2400">
                <a:latin typeface="Century Gothic" pitchFamily="34" charset="0"/>
              </a:defRPr>
            </a:lvl3pPr>
            <a:lvl4pPr>
              <a:defRPr sz="2000">
                <a:latin typeface="Century Gothic" pitchFamily="34" charset="0"/>
              </a:defRPr>
            </a:lvl4pPr>
            <a:lvl5pPr>
              <a:defRPr sz="2000">
                <a:latin typeface="Century Gothic"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Text Placeholder 3"/>
          <p:cNvSpPr>
            <a:spLocks noGrp="1"/>
          </p:cNvSpPr>
          <p:nvPr>
            <p:ph type="body" sz="half" idx="2"/>
          </p:nvPr>
        </p:nvSpPr>
        <p:spPr>
          <a:xfrm>
            <a:off x="660400" y="1193800"/>
            <a:ext cx="3008313" cy="5331544"/>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960196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1" name="Group 10"/>
          <p:cNvGrpSpPr/>
          <p:nvPr userDrawn="1"/>
        </p:nvGrpSpPr>
        <p:grpSpPr>
          <a:xfrm>
            <a:off x="573966" y="6648380"/>
            <a:ext cx="8613522" cy="235744"/>
            <a:chOff x="559768" y="6627832"/>
            <a:chExt cx="8613522" cy="235744"/>
          </a:xfrm>
        </p:grpSpPr>
        <p:sp>
          <p:nvSpPr>
            <p:cNvPr id="9" name="Rectangle 8"/>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0" name="Rectangle 9"/>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TecMilenio</a:t>
              </a:r>
              <a:r>
                <a:rPr lang="es-MX" sz="1000" b="1" dirty="0" smtClean="0">
                  <a:solidFill>
                    <a:schemeClr val="bg1"/>
                  </a:solidFill>
                  <a:latin typeface="Arial" pitchFamily="34" charset="0"/>
                </a:rPr>
                <a:t> ©  Todos los Derechos Reservados </a:t>
              </a:r>
            </a:p>
          </p:txBody>
        </p:sp>
      </p:grpSp>
      <p:sp>
        <p:nvSpPr>
          <p:cNvPr id="14" name="Title Placeholder 1"/>
          <p:cNvSpPr>
            <a:spLocks noGrp="1"/>
          </p:cNvSpPr>
          <p:nvPr>
            <p:ph type="title"/>
          </p:nvPr>
        </p:nvSpPr>
        <p:spPr>
          <a:xfrm>
            <a:off x="637480" y="0"/>
            <a:ext cx="8399016" cy="989330"/>
          </a:xfrm>
          <a:prstGeom prst="rect">
            <a:avLst/>
          </a:prstGeom>
        </p:spPr>
        <p:txBody>
          <a:bodyPr vert="horz" lIns="91440" tIns="45720" rIns="91440" bIns="45720" rtlCol="0" anchor="ctr">
            <a:normAutofit/>
          </a:bodyPr>
          <a:lstStyle/>
          <a:p>
            <a:r>
              <a:rPr lang="en-US" dirty="0" smtClean="0"/>
              <a:t>Click to edit Master title style</a:t>
            </a:r>
            <a:endParaRPr lang="es-MX" dirty="0"/>
          </a:p>
        </p:txBody>
      </p:sp>
      <p:sp>
        <p:nvSpPr>
          <p:cNvPr id="15" name="Text Placeholder 2"/>
          <p:cNvSpPr>
            <a:spLocks noGrp="1"/>
          </p:cNvSpPr>
          <p:nvPr>
            <p:ph type="body" idx="1"/>
          </p:nvPr>
        </p:nvSpPr>
        <p:spPr>
          <a:xfrm>
            <a:off x="645864" y="1051560"/>
            <a:ext cx="8390632" cy="54737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3585318945"/>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8" r:id="rId3"/>
    <p:sldLayoutId id="2147483650" r:id="rId4"/>
    <p:sldLayoutId id="2147483651" r:id="rId5"/>
    <p:sldLayoutId id="2147483652" r:id="rId6"/>
    <p:sldLayoutId id="2147483653" r:id="rId7"/>
    <p:sldLayoutId id="2147483655" r:id="rId8"/>
    <p:sldLayoutId id="2147483656" r:id="rId9"/>
    <p:sldLayoutId id="2147483657" r:id="rId10"/>
  </p:sldLayoutIdLst>
  <p:timing>
    <p:tnLst>
      <p:par>
        <p:cTn id="1" dur="indefinite" restart="never" nodeType="tmRoot"/>
      </p:par>
    </p:tnLst>
  </p:timing>
  <p:txStyles>
    <p:titleStyle>
      <a:lvl1pPr marL="0" marR="0" indent="0" algn="l" defTabSz="914400" rtl="0" eaLnBrk="1" fontAlgn="auto" latinLnBrk="0" hangingPunct="1">
        <a:lnSpc>
          <a:spcPct val="100000"/>
        </a:lnSpc>
        <a:spcBef>
          <a:spcPct val="0"/>
        </a:spcBef>
        <a:spcAft>
          <a:spcPts val="0"/>
        </a:spcAft>
        <a:buClrTx/>
        <a:buSzTx/>
        <a:buFontTx/>
        <a:buNone/>
        <a:tabLst/>
        <a:defRPr lang="en-US" sz="3600" b="1" kern="1200" dirty="0" smtClean="0">
          <a:solidFill>
            <a:srgbClr val="002060"/>
          </a:solidFill>
          <a:latin typeface="Euphemia" pitchFamily="34" charset="0"/>
          <a:ea typeface="+mj-ea"/>
          <a:cs typeface="EucrosiaUPC" pitchFamily="18" charset="-34"/>
        </a:defRPr>
      </a:lvl1pPr>
    </p:titleStyle>
    <p:bodyStyle>
      <a:lvl1pPr marL="342900" indent="-3429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1pPr>
      <a:lvl2pPr marL="742950" indent="-28575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2pPr>
      <a:lvl3pPr marL="11430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3pPr>
      <a:lvl4pPr marL="16002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4pPr>
      <a:lvl5pPr marL="2057400" indent="-228600" algn="l" defTabSz="914400" rtl="0" eaLnBrk="1" latinLnBrk="0" hangingPunct="1">
        <a:spcBef>
          <a:spcPct val="20000"/>
        </a:spcBef>
        <a:buFont typeface="Arial" pitchFamily="34" charset="0"/>
        <a:buChar char="»"/>
        <a:defRPr lang="es-MX" sz="3300" b="0" kern="1200" dirty="0">
          <a:solidFill>
            <a:srgbClr val="002060"/>
          </a:solidFill>
          <a:latin typeface="Century Gothic" pitchFamily="34" charset="0"/>
          <a:ea typeface="+mj-ea"/>
          <a:cs typeface="EucrosiaUPC" pitchFamily="18" charset="-34"/>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1" name="Group 10"/>
          <p:cNvGrpSpPr/>
          <p:nvPr/>
        </p:nvGrpSpPr>
        <p:grpSpPr>
          <a:xfrm>
            <a:off x="573966" y="6648380"/>
            <a:ext cx="8613522" cy="235744"/>
            <a:chOff x="559768" y="6627832"/>
            <a:chExt cx="8613522" cy="235744"/>
          </a:xfrm>
        </p:grpSpPr>
        <p:sp>
          <p:nvSpPr>
            <p:cNvPr id="9" name="Rectangle 8"/>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0" name="Rectangle 9"/>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a:t>
              </a:r>
              <a:r>
                <a:rPr lang="es-MX" sz="1000" b="1" dirty="0" smtClean="0">
                  <a:solidFill>
                    <a:schemeClr val="bg1"/>
                  </a:solidFill>
                  <a:latin typeface="Arial" pitchFamily="34" charset="0"/>
                </a:rPr>
                <a:t> Milenio ©  Todos los Derechos Reservados </a:t>
              </a:r>
            </a:p>
          </p:txBody>
        </p:sp>
      </p:grpSp>
      <p:sp>
        <p:nvSpPr>
          <p:cNvPr id="14" name="Title Placeholder 1"/>
          <p:cNvSpPr>
            <a:spLocks noGrp="1"/>
          </p:cNvSpPr>
          <p:nvPr>
            <p:ph type="title"/>
          </p:nvPr>
        </p:nvSpPr>
        <p:spPr>
          <a:xfrm>
            <a:off x="637480" y="0"/>
            <a:ext cx="8399016" cy="989330"/>
          </a:xfrm>
          <a:prstGeom prst="rect">
            <a:avLst/>
          </a:prstGeom>
        </p:spPr>
        <p:txBody>
          <a:bodyPr vert="horz" lIns="91440" tIns="45720" rIns="91440" bIns="45720" rtlCol="0" anchor="ctr">
            <a:normAutofit/>
          </a:bodyPr>
          <a:lstStyle/>
          <a:p>
            <a:r>
              <a:rPr lang="en-US" dirty="0" smtClean="0"/>
              <a:t>Click to edit Master title style</a:t>
            </a:r>
            <a:endParaRPr lang="es-MX" dirty="0"/>
          </a:p>
        </p:txBody>
      </p:sp>
      <p:sp>
        <p:nvSpPr>
          <p:cNvPr id="15" name="Text Placeholder 2"/>
          <p:cNvSpPr>
            <a:spLocks noGrp="1"/>
          </p:cNvSpPr>
          <p:nvPr>
            <p:ph type="body" idx="1"/>
          </p:nvPr>
        </p:nvSpPr>
        <p:spPr>
          <a:xfrm>
            <a:off x="645864" y="1051560"/>
            <a:ext cx="8390632" cy="54737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pic>
        <p:nvPicPr>
          <p:cNvPr id="8" name="Picture 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3" name="Group 12"/>
          <p:cNvGrpSpPr/>
          <p:nvPr userDrawn="1"/>
        </p:nvGrpSpPr>
        <p:grpSpPr>
          <a:xfrm>
            <a:off x="573966" y="6648380"/>
            <a:ext cx="8613522" cy="235744"/>
            <a:chOff x="559768" y="6627832"/>
            <a:chExt cx="8613522" cy="235744"/>
          </a:xfrm>
        </p:grpSpPr>
        <p:sp>
          <p:nvSpPr>
            <p:cNvPr id="16" name="Rectangle 15"/>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7" name="Rectangle 16"/>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TecMilenio</a:t>
              </a:r>
              <a:r>
                <a:rPr lang="es-MX" sz="1000" b="1" dirty="0" smtClean="0">
                  <a:solidFill>
                    <a:schemeClr val="bg1"/>
                  </a:solidFill>
                  <a:latin typeface="Arial" pitchFamily="34" charset="0"/>
                </a:rPr>
                <a:t> ©  Todos los Derechos Reservados </a:t>
              </a:r>
            </a:p>
          </p:txBody>
        </p:sp>
      </p:grpSp>
    </p:spTree>
    <p:extLst>
      <p:ext uri="{BB962C8B-B14F-4D97-AF65-F5344CB8AC3E}">
        <p14:creationId xmlns:p14="http://schemas.microsoft.com/office/powerpoint/2010/main" val="358531894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iming>
    <p:tnLst>
      <p:par>
        <p:cTn id="1" dur="indefinite" restart="never" nodeType="tmRoot"/>
      </p:par>
    </p:tnLst>
  </p:timing>
  <p:txStyles>
    <p:titleStyle>
      <a:lvl1pPr marL="0" marR="0" indent="0" algn="l" defTabSz="914400" rtl="0" eaLnBrk="1" fontAlgn="auto" latinLnBrk="0" hangingPunct="1">
        <a:lnSpc>
          <a:spcPct val="100000"/>
        </a:lnSpc>
        <a:spcBef>
          <a:spcPct val="0"/>
        </a:spcBef>
        <a:spcAft>
          <a:spcPts val="0"/>
        </a:spcAft>
        <a:buClrTx/>
        <a:buSzTx/>
        <a:buFontTx/>
        <a:buNone/>
        <a:tabLst/>
        <a:defRPr lang="en-US" sz="3600" b="1" kern="1200" dirty="0" smtClean="0">
          <a:solidFill>
            <a:srgbClr val="002060"/>
          </a:solidFill>
          <a:latin typeface="Euphemia" pitchFamily="34" charset="0"/>
          <a:ea typeface="+mj-ea"/>
          <a:cs typeface="EucrosiaUPC" pitchFamily="18" charset="-34"/>
        </a:defRPr>
      </a:lvl1pPr>
    </p:titleStyle>
    <p:bodyStyle>
      <a:lvl1pPr marL="342900" indent="-3429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1pPr>
      <a:lvl2pPr marL="742950" indent="-28575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2pPr>
      <a:lvl3pPr marL="11430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3pPr>
      <a:lvl4pPr marL="16002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4pPr>
      <a:lvl5pPr marL="2057400" indent="-228600" algn="l" defTabSz="914400" rtl="0" eaLnBrk="1" latinLnBrk="0" hangingPunct="1">
        <a:spcBef>
          <a:spcPct val="20000"/>
        </a:spcBef>
        <a:buFont typeface="Arial" pitchFamily="34" charset="0"/>
        <a:buChar char="»"/>
        <a:defRPr lang="es-MX" sz="3300" b="0" kern="1200" dirty="0">
          <a:solidFill>
            <a:srgbClr val="002060"/>
          </a:solidFill>
          <a:latin typeface="Century Gothic" pitchFamily="34" charset="0"/>
          <a:ea typeface="+mj-ea"/>
          <a:cs typeface="EucrosiaUPC" pitchFamily="18" charset="-34"/>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4"/>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32845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79512" y="404664"/>
            <a:ext cx="4752528" cy="2016224"/>
          </a:xfrm>
        </p:spPr>
        <p:txBody>
          <a:bodyPr/>
          <a:lstStyle/>
          <a:p>
            <a:r>
              <a:rPr lang="es-MX" sz="3200" dirty="0"/>
              <a:t>Gestión de transporte, inventarios y almacenes</a:t>
            </a:r>
          </a:p>
        </p:txBody>
      </p:sp>
      <p:sp>
        <p:nvSpPr>
          <p:cNvPr id="5" name="Subtitle 4"/>
          <p:cNvSpPr>
            <a:spLocks noGrp="1"/>
          </p:cNvSpPr>
          <p:nvPr>
            <p:ph type="subTitle" idx="1"/>
          </p:nvPr>
        </p:nvSpPr>
        <p:spPr>
          <a:xfrm>
            <a:off x="213767" y="3284984"/>
            <a:ext cx="4574257" cy="1224136"/>
          </a:xfrm>
        </p:spPr>
        <p:txBody>
          <a:bodyPr>
            <a:normAutofit fontScale="92500"/>
          </a:bodyPr>
          <a:lstStyle/>
          <a:p>
            <a:r>
              <a:rPr lang="es-MX" dirty="0"/>
              <a:t>Importancia económica del transporte</a:t>
            </a:r>
          </a:p>
        </p:txBody>
      </p:sp>
    </p:spTree>
    <p:extLst>
      <p:ext uri="{BB962C8B-B14F-4D97-AF65-F5344CB8AC3E}">
        <p14:creationId xmlns:p14="http://schemas.microsoft.com/office/powerpoint/2010/main" val="214363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Autofit/>
          </a:bodyPr>
          <a:lstStyle/>
          <a:p>
            <a:pPr marL="0" indent="0">
              <a:buNone/>
            </a:pPr>
            <a:endParaRPr lang="es-MX" sz="2000" dirty="0" smtClean="0"/>
          </a:p>
          <a:p>
            <a:pPr marL="0" indent="0">
              <a:buNone/>
            </a:pPr>
            <a:r>
              <a:rPr lang="es-MX" sz="2000" dirty="0" smtClean="0"/>
              <a:t>Hoy </a:t>
            </a:r>
            <a:r>
              <a:rPr lang="es-MX" sz="2000" dirty="0"/>
              <a:t>casi ningún producto se consume donde se produce. Los productos son fabricados en otro lugar, a veces muy lejano, y se transportan a otro para ser consumidos</a:t>
            </a:r>
            <a:r>
              <a:rPr lang="es-MX" sz="2000" dirty="0" smtClean="0"/>
              <a:t>.</a:t>
            </a:r>
          </a:p>
          <a:p>
            <a:pPr marL="0" indent="0">
              <a:buNone/>
            </a:pPr>
            <a:endParaRPr lang="es-MX" sz="2000" dirty="0"/>
          </a:p>
          <a:p>
            <a:pPr marL="0" indent="0">
              <a:buNone/>
            </a:pPr>
            <a:r>
              <a:rPr lang="es-MX" sz="2000" dirty="0"/>
              <a:t>A las actividades que construyen el “puente” entre la ubicación de la producción y el mercado, que están separados por tiempo y espacio, se le conoce como la logística</a:t>
            </a:r>
            <a:r>
              <a:rPr lang="es-MX" sz="2000" dirty="0" smtClean="0"/>
              <a:t>.</a:t>
            </a:r>
          </a:p>
          <a:p>
            <a:pPr marL="0" indent="0">
              <a:buNone/>
            </a:pPr>
            <a:endParaRPr lang="es-MX" sz="2000" dirty="0"/>
          </a:p>
          <a:p>
            <a:pPr marL="0" indent="0">
              <a:buNone/>
            </a:pPr>
            <a:r>
              <a:rPr lang="es-MX" sz="2000" dirty="0"/>
              <a:t>El impacto del costo de transporte se refleja en lo que se conoce como </a:t>
            </a:r>
            <a:r>
              <a:rPr lang="es-MX" sz="2000" i="1" dirty="0" err="1"/>
              <a:t>landed</a:t>
            </a:r>
            <a:r>
              <a:rPr lang="es-MX" sz="2000" i="1" dirty="0"/>
              <a:t> </a:t>
            </a:r>
            <a:r>
              <a:rPr lang="es-MX" sz="2000" i="1" dirty="0" err="1"/>
              <a:t>cost</a:t>
            </a:r>
            <a:r>
              <a:rPr lang="es-MX" sz="2000" dirty="0"/>
              <a:t> —</a:t>
            </a:r>
            <a:r>
              <a:rPr lang="es-MX" sz="2000" b="1" dirty="0"/>
              <a:t>costo en destino</a:t>
            </a:r>
            <a:r>
              <a:rPr lang="es-MX" sz="2000" dirty="0"/>
              <a:t>—, que incluye el costo del producto en su origen, los costos de transportación al destino y todos los gastos accesorios necesarios. Si el </a:t>
            </a:r>
            <a:r>
              <a:rPr lang="es-MX" sz="2000" b="1" dirty="0"/>
              <a:t>costo en destino</a:t>
            </a:r>
            <a:r>
              <a:rPr lang="es-MX" sz="2000" dirty="0"/>
              <a:t> del producto es menor que el precio de los productos locales equivalentes, podrá haber demanda por el producto y en consecuencia demanda por los servicios de transporte.</a:t>
            </a:r>
            <a:endParaRPr lang="es-MX" sz="20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113863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lstStyle/>
          <a:p>
            <a:pPr marL="0" indent="0">
              <a:buNone/>
            </a:pPr>
            <a:r>
              <a:rPr lang="es-MX" sz="2000" dirty="0" smtClean="0"/>
              <a:t>La </a:t>
            </a:r>
            <a:r>
              <a:rPr lang="es-MX" sz="2000" dirty="0"/>
              <a:t>transportación juega un rol muy importante en la economía global, es una infraestructura estratégica porque determina o tiene una gran influencia en el valor económico de los productos</a:t>
            </a:r>
            <a:r>
              <a:rPr lang="es-MX" sz="2000" dirty="0" smtClean="0"/>
              <a:t>.</a:t>
            </a:r>
          </a:p>
          <a:p>
            <a:pPr marL="0" indent="0">
              <a:buNone/>
            </a:pPr>
            <a:endParaRPr lang="es-MX" sz="2400" dirty="0"/>
          </a:p>
          <a:p>
            <a:pPr marL="0" indent="0">
              <a:buNone/>
            </a:pPr>
            <a:r>
              <a:rPr lang="es-MX" sz="2000" b="1" dirty="0"/>
              <a:t>Dionisio </a:t>
            </a:r>
            <a:r>
              <a:rPr lang="es-MX" sz="2000" b="1" dirty="0" err="1"/>
              <a:t>Lardner</a:t>
            </a:r>
            <a:r>
              <a:rPr lang="es-MX" sz="2000" dirty="0"/>
              <a:t>, uno de los primeros economistas del transporte, propuso la </a:t>
            </a:r>
            <a:r>
              <a:rPr lang="es-MX" sz="2000" b="1" dirty="0"/>
              <a:t>Ley de los cuadrados en el Transporte y el Comercio</a:t>
            </a:r>
            <a:r>
              <a:rPr lang="es-MX" sz="2000" dirty="0"/>
              <a:t>, también conocida como la Ley de </a:t>
            </a:r>
            <a:r>
              <a:rPr lang="es-MX" sz="2000" dirty="0" err="1"/>
              <a:t>Lardner</a:t>
            </a:r>
            <a:r>
              <a:rPr lang="es-MX" sz="2000" dirty="0"/>
              <a:t>, que dice que si el costo de transporte se reduce a la mitad se puede alcanzar el mercado a un radio del doble de la distancia original; entonces considerando que el área de un circulo se determina con la fórmula, al duplicarse la distancia que se puede alcanzar el mercado potencial crece exponencialmente, al cuadrado,  resultando en un mercado cuatro veces más </a:t>
            </a:r>
            <a:r>
              <a:rPr lang="es-MX" sz="2000" dirty="0" smtClean="0"/>
              <a:t>grande.</a:t>
            </a:r>
            <a:endParaRPr lang="es-ES" sz="12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755870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a:spLocks noGrp="1"/>
          </p:cNvSpPr>
          <p:nvPr>
            <p:ph type="body" sz="quarter" idx="13"/>
          </p:nvPr>
        </p:nvSpPr>
        <p:spPr/>
        <p:txBody>
          <a:bodyPr/>
          <a:lstStyle/>
          <a:p>
            <a:r>
              <a:rPr lang="es-MX" dirty="0" smtClean="0"/>
              <a:t>Créditos</a:t>
            </a:r>
            <a:endParaRPr lang="es-MX" dirty="0"/>
          </a:p>
        </p:txBody>
      </p:sp>
      <p:sp>
        <p:nvSpPr>
          <p:cNvPr id="6" name="Content Placeholder 2"/>
          <p:cNvSpPr>
            <a:spLocks noGrp="1"/>
          </p:cNvSpPr>
          <p:nvPr>
            <p:ph type="body" sz="quarter" idx="10"/>
          </p:nvPr>
        </p:nvSpPr>
        <p:spPr>
          <a:xfrm>
            <a:off x="683568" y="1"/>
            <a:ext cx="8352928" cy="6597352"/>
          </a:xfrm>
        </p:spPr>
        <p:txBody>
          <a:bodyPr>
            <a:noAutofit/>
          </a:bodyPr>
          <a:lstStyle/>
          <a:p>
            <a:pPr marL="0" indent="0" algn="ctr">
              <a:buNone/>
            </a:pPr>
            <a:endParaRPr lang="es-MX" sz="2800" b="1" dirty="0" smtClean="0">
              <a:cs typeface="Arial" pitchFamily="34" charset="0"/>
            </a:endParaRPr>
          </a:p>
          <a:p>
            <a:pPr marL="0" indent="0" algn="ctr">
              <a:buNone/>
            </a:pPr>
            <a:r>
              <a:rPr lang="es-MX" sz="2800" dirty="0" smtClean="0">
                <a:solidFill>
                  <a:schemeClr val="tx1"/>
                </a:solidFill>
              </a:rPr>
              <a:t>©</a:t>
            </a:r>
            <a:r>
              <a:rPr lang="es-MX" sz="2800" dirty="0" smtClean="0"/>
              <a:t> </a:t>
            </a:r>
            <a:r>
              <a:rPr lang="es-MX" sz="3000" b="1" dirty="0" smtClean="0">
                <a:solidFill>
                  <a:srgbClr val="002060"/>
                </a:solidFill>
                <a:cs typeface="Arial" pitchFamily="34" charset="0"/>
              </a:rPr>
              <a:t>Universidad </a:t>
            </a:r>
            <a:r>
              <a:rPr lang="es-MX" sz="3000" b="1" dirty="0" err="1" smtClean="0">
                <a:solidFill>
                  <a:srgbClr val="002060"/>
                </a:solidFill>
                <a:cs typeface="Arial" pitchFamily="34" charset="0"/>
              </a:rPr>
              <a:t>TecMilenio</a:t>
            </a:r>
            <a:endParaRPr lang="es-MX" sz="3000" b="1" dirty="0" smtClean="0">
              <a:solidFill>
                <a:srgbClr val="002060"/>
              </a:solidFill>
              <a:cs typeface="Arial" pitchFamily="34" charset="0"/>
            </a:endParaRPr>
          </a:p>
          <a:p>
            <a:pPr marL="0" indent="0">
              <a:buNone/>
            </a:pPr>
            <a:endParaRPr lang="es-MX" sz="2800" b="1" dirty="0" smtClean="0">
              <a:solidFill>
                <a:srgbClr val="002060"/>
              </a:solidFill>
              <a:cs typeface="Arial" pitchFamily="34" charset="0"/>
            </a:endParaRPr>
          </a:p>
          <a:p>
            <a:pPr marL="0" indent="0">
              <a:buNone/>
            </a:pPr>
            <a:endParaRPr lang="es-MX" sz="2800" b="1" dirty="0">
              <a:cs typeface="Arial" pitchFamily="34" charset="0"/>
            </a:endParaRPr>
          </a:p>
          <a:p>
            <a:pPr marL="0" indent="0">
              <a:buNone/>
            </a:pPr>
            <a:endParaRPr lang="es-MX" sz="2800" b="1" dirty="0" smtClean="0">
              <a:solidFill>
                <a:srgbClr val="002060"/>
              </a:solidFill>
              <a:cs typeface="Arial" pitchFamily="34" charset="0"/>
            </a:endParaRPr>
          </a:p>
          <a:p>
            <a:pPr marL="0" indent="0">
              <a:buNone/>
            </a:pPr>
            <a:r>
              <a:rPr lang="es-MX" sz="2400" b="1" dirty="0" smtClean="0">
                <a:solidFill>
                  <a:srgbClr val="002060"/>
                </a:solidFill>
                <a:cs typeface="Arial" pitchFamily="34" charset="0"/>
              </a:rPr>
              <a:t>Desarrollo de contenido:</a:t>
            </a:r>
            <a:r>
              <a:rPr lang="es-MX" sz="2400" dirty="0" smtClean="0">
                <a:solidFill>
                  <a:srgbClr val="002060"/>
                </a:solidFill>
                <a:cs typeface="Arial" pitchFamily="34" charset="0"/>
              </a:rPr>
              <a:t/>
            </a:r>
            <a:br>
              <a:rPr lang="es-MX" sz="2400" dirty="0" smtClean="0">
                <a:solidFill>
                  <a:srgbClr val="002060"/>
                </a:solidFill>
                <a:cs typeface="Arial" pitchFamily="34" charset="0"/>
              </a:rPr>
            </a:br>
            <a:r>
              <a:rPr lang="es-MX" sz="2400" dirty="0" smtClean="0">
                <a:solidFill>
                  <a:srgbClr val="002060"/>
                </a:solidFill>
                <a:cs typeface="Arial" pitchFamily="34" charset="0"/>
              </a:rPr>
              <a:t>Dr. Manuel Farías</a:t>
            </a:r>
          </a:p>
          <a:p>
            <a:pPr marL="0" indent="0">
              <a:buNone/>
            </a:pPr>
            <a:r>
              <a:rPr lang="es-MX" sz="2400" dirty="0" smtClean="0">
                <a:cs typeface="Arial" pitchFamily="34" charset="0"/>
              </a:rPr>
              <a:t>Dr. José Manuel Sánchez</a:t>
            </a:r>
            <a:endParaRPr lang="es-MX" sz="2400" dirty="0" smtClean="0">
              <a:solidFill>
                <a:srgbClr val="002060"/>
              </a:solidFill>
              <a:cs typeface="Arial" pitchFamily="34" charset="0"/>
            </a:endParaRPr>
          </a:p>
          <a:p>
            <a:pPr marL="0" indent="0">
              <a:buNone/>
            </a:pPr>
            <a:r>
              <a:rPr lang="es-MX" sz="2400" b="1" dirty="0" smtClean="0">
                <a:cs typeface="Arial" pitchFamily="34" charset="0"/>
              </a:rPr>
              <a:t>Coordinación académica </a:t>
            </a:r>
            <a:r>
              <a:rPr lang="es-MX" sz="2400" b="1" dirty="0">
                <a:cs typeface="Arial" pitchFamily="34" charset="0"/>
              </a:rPr>
              <a:t>de área</a:t>
            </a:r>
            <a:r>
              <a:rPr lang="es-MX" sz="2400" b="1" dirty="0" smtClean="0">
                <a:cs typeface="Arial" pitchFamily="34" charset="0"/>
              </a:rPr>
              <a:t>:</a:t>
            </a:r>
            <a:r>
              <a:rPr lang="es-MX" sz="2400" dirty="0" smtClean="0">
                <a:solidFill>
                  <a:srgbClr val="002060"/>
                </a:solidFill>
                <a:cs typeface="Arial" pitchFamily="34" charset="0"/>
              </a:rPr>
              <a:t/>
            </a:r>
            <a:br>
              <a:rPr lang="es-MX" sz="2400" dirty="0" smtClean="0">
                <a:solidFill>
                  <a:srgbClr val="002060"/>
                </a:solidFill>
                <a:cs typeface="Arial" pitchFamily="34" charset="0"/>
              </a:rPr>
            </a:br>
            <a:r>
              <a:rPr lang="es-MX" sz="2400" dirty="0" smtClean="0">
                <a:solidFill>
                  <a:srgbClr val="002060"/>
                </a:solidFill>
                <a:cs typeface="Arial" pitchFamily="34" charset="0"/>
              </a:rPr>
              <a:t>Ing. Rita </a:t>
            </a:r>
            <a:r>
              <a:rPr lang="es-MX" sz="2400" dirty="0" err="1" smtClean="0">
                <a:solidFill>
                  <a:srgbClr val="002060"/>
                </a:solidFill>
                <a:cs typeface="Arial" pitchFamily="34" charset="0"/>
              </a:rPr>
              <a:t>Lizeth</a:t>
            </a:r>
            <a:r>
              <a:rPr lang="es-MX" sz="2400" dirty="0" smtClean="0">
                <a:solidFill>
                  <a:srgbClr val="002060"/>
                </a:solidFill>
                <a:cs typeface="Arial" pitchFamily="34" charset="0"/>
              </a:rPr>
              <a:t> Serna Garza MEBC</a:t>
            </a:r>
            <a:br>
              <a:rPr lang="es-MX" sz="2400" dirty="0" smtClean="0">
                <a:solidFill>
                  <a:srgbClr val="002060"/>
                </a:solidFill>
                <a:cs typeface="Arial" pitchFamily="34" charset="0"/>
              </a:rPr>
            </a:br>
            <a:r>
              <a:rPr lang="es-MX" sz="2400" dirty="0" smtClean="0">
                <a:solidFill>
                  <a:srgbClr val="002060"/>
                </a:solidFill>
                <a:cs typeface="Arial" pitchFamily="34" charset="0"/>
              </a:rPr>
              <a:t>Universidad </a:t>
            </a:r>
            <a:r>
              <a:rPr lang="es-MX" sz="2400" dirty="0" err="1" smtClean="0">
                <a:solidFill>
                  <a:srgbClr val="002060"/>
                </a:solidFill>
                <a:cs typeface="Arial" pitchFamily="34" charset="0"/>
              </a:rPr>
              <a:t>TecMilenio</a:t>
            </a:r>
            <a:endParaRPr lang="es-MX" sz="2400" dirty="0" smtClean="0">
              <a:solidFill>
                <a:srgbClr val="002060"/>
              </a:solidFill>
              <a:cs typeface="Arial" pitchFamily="34" charset="0"/>
            </a:endParaRPr>
          </a:p>
          <a:p>
            <a:pPr>
              <a:buFont typeface="Arial" charset="0"/>
              <a:buNone/>
            </a:pPr>
            <a:r>
              <a:rPr lang="es-MX" sz="2400" b="1" dirty="0" smtClean="0">
                <a:solidFill>
                  <a:srgbClr val="002060"/>
                </a:solidFill>
                <a:cs typeface="Arial" pitchFamily="34" charset="0"/>
              </a:rPr>
              <a:t>Producción</a:t>
            </a:r>
            <a:endParaRPr lang="es-MX" sz="2400" dirty="0">
              <a:cs typeface="Arial" pitchFamily="34" charset="0"/>
            </a:endParaRPr>
          </a:p>
          <a:p>
            <a:pPr>
              <a:buFont typeface="Arial" charset="0"/>
              <a:buNone/>
            </a:pPr>
            <a:r>
              <a:rPr lang="es-MX" sz="2400" dirty="0" smtClean="0">
                <a:solidFill>
                  <a:srgbClr val="002060"/>
                </a:solidFill>
                <a:cs typeface="Arial" pitchFamily="34" charset="0"/>
              </a:rPr>
              <a:t>Universidad </a:t>
            </a:r>
            <a:r>
              <a:rPr lang="es-MX" sz="2400" dirty="0" err="1" smtClean="0">
                <a:solidFill>
                  <a:srgbClr val="002060"/>
                </a:solidFill>
                <a:cs typeface="Arial" pitchFamily="34" charset="0"/>
              </a:rPr>
              <a:t>TecVirtual</a:t>
            </a:r>
            <a:endParaRPr lang="es-MX" sz="2400" dirty="0">
              <a:solidFill>
                <a:srgbClr val="002060"/>
              </a:solidFill>
              <a:cs typeface="Arial" pitchFamily="34" charset="0"/>
            </a:endParaRPr>
          </a:p>
        </p:txBody>
      </p:sp>
    </p:spTree>
    <p:extLst>
      <p:ext uri="{BB962C8B-B14F-4D97-AF65-F5344CB8AC3E}">
        <p14:creationId xmlns:p14="http://schemas.microsoft.com/office/powerpoint/2010/main" val="12224978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0"/>
  <p:tag name="ISPRING_SCORM_RATE_QUIZZES" val="0"/>
  <p:tag name="ISPRING_SCORM_PASSING_SCORE" val="0.0000000000"/>
  <p:tag name="ISPRING_RESOURCE_PATHS_HASH_2" val="dd0bf9a6e71c5a35a1a35c5da17742b618f8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CA778C9E65FF804BB968DA6528476572" ma:contentTypeVersion="0" ma:contentTypeDescription="Crear nuevo documento." ma:contentTypeScope="" ma:versionID="6203df31d5d367857bebb00d6bde2fdb">
  <xsd:schema xmlns:xsd="http://www.w3.org/2001/XMLSchema" xmlns:xs="http://www.w3.org/2001/XMLSchema" xmlns:p="http://schemas.microsoft.com/office/2006/metadata/properties" xmlns:ns2="0b1e2d32-ce3f-45ac-96c2-efd89ead3af7" targetNamespace="http://schemas.microsoft.com/office/2006/metadata/properties" ma:root="true" ma:fieldsID="5ce51b63a4b705317b2a871d9c6a8c1f" ns2:_="">
    <xsd:import namespace="0b1e2d32-ce3f-45ac-96c2-efd89ead3af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1e2d32-ce3f-45ac-96c2-efd89ead3af7" elementFormDefault="qualified">
    <xsd:import namespace="http://schemas.microsoft.com/office/2006/documentManagement/types"/>
    <xsd:import namespace="http://schemas.microsoft.com/office/infopath/2007/PartnerControls"/>
    <xsd:element name="_dlc_DocId" ma:index="8" nillable="true" ma:displayName="Valor de Id. de documento" ma:description="El valor del identificador de documento asignado a este elemento." ma:internalName="_dlc_DocId" ma:readOnly="true">
      <xsd:simpleType>
        <xsd:restriction base="dms:Text"/>
      </xsd:simpleType>
    </xsd:element>
    <xsd:element name="_dlc_DocIdUrl" ma:index="9"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0b1e2d32-ce3f-45ac-96c2-efd89ead3af7">4YDN7EVPUCAR-457-1102</_dlc_DocId>
    <_dlc_DocIdUrl xmlns="0b1e2d32-ce3f-45ac-96c2-efd89ead3af7">
      <Url>http://tecnologiaeducativa.ruv.itesm.mx/ddautm/DisenoUTM/_layouts/DocIdRedir.aspx?ID=4YDN7EVPUCAR-457-1102</Url>
      <Description>4YDN7EVPUCAR-457-1102</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9CDACE54-F970-45BE-A0B2-40BF4A6C69FB}"/>
</file>

<file path=customXml/itemProps2.xml><?xml version="1.0" encoding="utf-8"?>
<ds:datastoreItem xmlns:ds="http://schemas.openxmlformats.org/officeDocument/2006/customXml" ds:itemID="{B19F3336-FA58-43D2-9463-09B5D1ED26A3}"/>
</file>

<file path=customXml/itemProps3.xml><?xml version="1.0" encoding="utf-8"?>
<ds:datastoreItem xmlns:ds="http://schemas.openxmlformats.org/officeDocument/2006/customXml" ds:itemID="{D4A7477F-36B1-40F6-B50D-F3D231C12FF9}"/>
</file>

<file path=customXml/itemProps4.xml><?xml version="1.0" encoding="utf-8"?>
<ds:datastoreItem xmlns:ds="http://schemas.openxmlformats.org/officeDocument/2006/customXml" ds:itemID="{D14A5EF3-C74C-4882-BEBA-C93B46A132F1}"/>
</file>

<file path=docProps/app.xml><?xml version="1.0" encoding="utf-8"?>
<Properties xmlns="http://schemas.openxmlformats.org/officeDocument/2006/extended-properties" xmlns:vt="http://schemas.openxmlformats.org/officeDocument/2006/docPropsVTypes">
  <TotalTime>920</TotalTime>
  <Words>162</Words>
  <Application>Microsoft Office PowerPoint</Application>
  <PresentationFormat>Presentación en pantalla (4:3)</PresentationFormat>
  <Paragraphs>29</Paragraphs>
  <Slides>5</Slides>
  <Notes>5</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5</vt:i4>
      </vt:variant>
    </vt:vector>
  </HeadingPairs>
  <TitlesOfParts>
    <vt:vector size="12" baseType="lpstr">
      <vt:lpstr>Arial</vt:lpstr>
      <vt:lpstr>Calibri</vt:lpstr>
      <vt:lpstr>Century Gothic</vt:lpstr>
      <vt:lpstr>EucrosiaUPC</vt:lpstr>
      <vt:lpstr>Euphemia</vt:lpstr>
      <vt:lpstr>Office Theme</vt:lpstr>
      <vt:lpstr>1_Office Theme</vt:lpstr>
      <vt:lpstr>Presentación de PowerPoint</vt:lpstr>
      <vt:lpstr>Gestión de transporte, inventarios y almacenes</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Deyanira Tamez Vargas</dc:creator>
  <cp:lastModifiedBy>RITA LIZETH SERNA GARZA</cp:lastModifiedBy>
  <cp:revision>119</cp:revision>
  <dcterms:created xsi:type="dcterms:W3CDTF">2012-06-19T19:44:03Z</dcterms:created>
  <dcterms:modified xsi:type="dcterms:W3CDTF">2015-01-23T20:53:56Z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0x010100CA778C9E65FF804BB968DA6528476572</vt:lpwstr>
  </property>
  <property fmtid="{D5CDD505-2E9C-101B-9397-08002B2CF9AE}" pid="3" name="ItemRetentionFormula">
    <vt:lpwstr/>
  </property>
  <property fmtid="{D5CDD505-2E9C-101B-9397-08002B2CF9AE}" pid="4" name="_dlc_policyId">
    <vt:lpwstr/>
  </property>
  <property fmtid="{D5CDD505-2E9C-101B-9397-08002B2CF9AE}" pid="5" name="_dlc_DocIdItemGuid">
    <vt:lpwstr>2219f83f-c077-4fd3-b308-ef89b8febb3b</vt:lpwstr>
  </property>
  <property fmtid="{D5CDD505-2E9C-101B-9397-08002B2CF9AE}" pid="6" name="IsMyDocuments">
    <vt:bool>true</vt:bool>
  </property>
</Properties>
</file>