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slides/slide5.xml" ContentType="application/vnd.openxmlformats-officedocument.presentationml.slide+xml"/>
  <Override PartName="/ppt/slides/slide7.xml" ContentType="application/vnd.openxmlformats-officedocument.presentationml.slide+xml"/>
  <Override PartName="/ppt/slides/slide6.xml" ContentType="application/vnd.openxmlformats-officedocument.presentationml.slide+xml"/>
  <Override PartName="/ppt/presentation.xml" ContentType="application/vnd.openxmlformats-officedocument.presentationml.presentation.main+xml"/>
  <Override PartName="/ppt/slides/slide4.xml" ContentType="application/vnd.openxmlformats-officedocument.presentationml.slide+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4.xml" ContentType="application/vnd.openxmlformats-officedocument.presentationml.notesSlide+xml"/>
  <Override PartName="/ppt/notesSlides/notesSlide3.xml" ContentType="application/vnd.openxmlformats-officedocument.presentationml.notesSlid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7.xml" ContentType="application/vnd.openxmlformats-officedocument.presentationml.notesSlide+xml"/>
  <Override PartName="/ppt/slideMasters/slideMaster2.xml" ContentType="application/vnd.openxmlformats-officedocument.presentationml.slideMaster+xml"/>
  <Override PartName="/ppt/slideMasters/slideMaster1.xml" ContentType="application/vnd.openxmlformats-officedocument.presentationml.slideMaster+xml"/>
  <Override PartName="/ppt/slideLayouts/slideLayout20.xml" ContentType="application/vnd.openxmlformats-officedocument.presentationml.slideLayout+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19.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8.xml" ContentType="application/vnd.openxmlformats-officedocument.presentationml.slideLayout+xml"/>
  <Override PartName="/ppt/slideLayouts/slideLayout13.xml" ContentType="application/vnd.openxmlformats-officedocument.presentationml.slideLayout+xml"/>
  <Override PartName="/ppt/slideLayouts/slideLayout11.xml" ContentType="application/vnd.openxmlformats-officedocument.presentationml.slideLayout+xml"/>
  <Override PartName="/ppt/slideLayouts/slideLayout9.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theme/theme4.xml" ContentType="application/vnd.openxmlformats-officedocument.theme+xml"/>
  <Override PartName="/ppt/theme/theme2.xml" ContentType="application/vnd.openxmlformats-officedocument.theme+xml"/>
  <Override PartName="/ppt/theme/themeOverride1.xml" ContentType="application/vnd.openxmlformats-officedocument.themeOverride+xml"/>
  <Override PartName="/ppt/theme/theme1.xml" ContentType="application/vnd.openxmlformats-officedocument.theme+xml"/>
  <Override PartName="/ppt/theme/theme3.xml" ContentType="application/vnd.openxmlformats-officedocument.them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bleStyles.xml" ContentType="application/vnd.openxmlformats-officedocument.presentationml.tableStyles+xml"/>
  <Override PartName="/ppt/viewProps.xml" ContentType="application/vnd.openxmlformats-officedocument.presentationml.viewProps+xml"/>
  <Override PartName="/ppt/presProps.xml" ContentType="application/vnd.openxmlformats-officedocument.presentationml.presProps+xml"/>
  <Override PartName="/ppt/tags/tag1.xml" ContentType="application/vnd.openxmlformats-officedocument.presentationml.tags+xml"/>
  <Override PartName="/customXml/itemProps1.xml" ContentType="application/vnd.openxmlformats-officedocument.customXmlProperties+xml"/>
  <Override PartName="/docProps/core.xml" ContentType="application/vnd.openxmlformats-package.core-properties+xml"/>
  <Override PartName="/customXml/itemProps2.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Override PartName="/docProps/app.xml" ContentType="application/vnd.openxmlformats-officedocument.extended-properties+xml"/>
  <Override PartName="/customXml/itemProps4.xml" ContentType="application/vnd.openxmlformats-officedocument.customXml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 id="2147483659" r:id="rId5"/>
  </p:sldMasterIdLst>
  <p:notesMasterIdLst>
    <p:notesMasterId r:id="rId13"/>
  </p:notesMasterIdLst>
  <p:handoutMasterIdLst>
    <p:handoutMasterId r:id="rId14"/>
  </p:handoutMasterIdLst>
  <p:sldIdLst>
    <p:sldId id="272" r:id="rId6"/>
    <p:sldId id="256" r:id="rId7"/>
    <p:sldId id="257" r:id="rId8"/>
    <p:sldId id="276" r:id="rId9"/>
    <p:sldId id="277" r:id="rId10"/>
    <p:sldId id="278" r:id="rId11"/>
    <p:sldId id="270" r:id="rId12"/>
  </p:sldIdLst>
  <p:sldSz cx="9144000" cy="6858000" type="screen4x3"/>
  <p:notesSz cx="6858000" cy="9144000"/>
  <p:custDataLst>
    <p:tags r:id="rId15"/>
  </p:custDataLst>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618">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78953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1855" autoAdjust="0"/>
    <p:restoredTop sz="94660"/>
  </p:normalViewPr>
  <p:slideViewPr>
    <p:cSldViewPr>
      <p:cViewPr>
        <p:scale>
          <a:sx n="66" d="100"/>
          <a:sy n="66" d="100"/>
        </p:scale>
        <p:origin x="2196" y="456"/>
      </p:cViewPr>
      <p:guideLst>
        <p:guide orient="horz" pos="618"/>
        <p:guide pos="2880"/>
      </p:guideLst>
    </p:cSldViewPr>
  </p:slideViewPr>
  <p:notesTextViewPr>
    <p:cViewPr>
      <p:scale>
        <a:sx n="1" d="1"/>
        <a:sy n="1" d="1"/>
      </p:scale>
      <p:origin x="0" y="0"/>
    </p:cViewPr>
  </p:notesTextViewPr>
  <p:notesViewPr>
    <p:cSldViewPr>
      <p:cViewPr varScale="1">
        <p:scale>
          <a:sx n="86" d="100"/>
          <a:sy n="86" d="100"/>
        </p:scale>
        <p:origin x="-3090" y="-96"/>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notesMaster" Target="notesMasters/notesMaster1.xml"/><Relationship Id="rId18" Type="http://schemas.openxmlformats.org/officeDocument/2006/relationships/theme" Target="theme/theme1.xml"/><Relationship Id="rId3" Type="http://schemas.openxmlformats.org/officeDocument/2006/relationships/customXml" Target="../customXml/item3.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presProps" Target="presProps.xml"/><Relationship Id="rId20" Type="http://schemas.openxmlformats.org/officeDocument/2006/relationships/customXml" Target="../customXml/item4.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5" Type="http://schemas.openxmlformats.org/officeDocument/2006/relationships/slideMaster" Target="slideMasters/slideMaster2.xml"/><Relationship Id="rId15" Type="http://schemas.openxmlformats.org/officeDocument/2006/relationships/tags" Target="tags/tag1.xml"/><Relationship Id="rId10" Type="http://schemas.openxmlformats.org/officeDocument/2006/relationships/slide" Target="slides/slide5.xml"/><Relationship Id="rId19"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45609858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MX"/>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1872011-4491-474C-ADA9-1CC1BF9CCDEC}" type="datetimeFigureOut">
              <a:rPr lang="es-MX" smtClean="0"/>
              <a:t>23/01/2015</a:t>
            </a:fld>
            <a:endParaRPr lang="es-MX"/>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MX"/>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MX"/>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MX"/>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F44652B-2737-4D07-86B8-ACBC8EAF763A}" type="slidenum">
              <a:rPr lang="es-MX" smtClean="0"/>
              <a:t>‹Nº›</a:t>
            </a:fld>
            <a:endParaRPr lang="es-MX"/>
          </a:p>
        </p:txBody>
      </p:sp>
    </p:spTree>
    <p:extLst>
      <p:ext uri="{BB962C8B-B14F-4D97-AF65-F5344CB8AC3E}">
        <p14:creationId xmlns:p14="http://schemas.microsoft.com/office/powerpoint/2010/main" val="146118926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s-MX"/>
          </a:p>
        </p:txBody>
      </p:sp>
      <p:sp>
        <p:nvSpPr>
          <p:cNvPr id="4" name="Slide Number Placeholder 3"/>
          <p:cNvSpPr>
            <a:spLocks noGrp="1"/>
          </p:cNvSpPr>
          <p:nvPr>
            <p:ph type="sldNum" sz="quarter" idx="10"/>
          </p:nvPr>
        </p:nvSpPr>
        <p:spPr/>
        <p:txBody>
          <a:bodyPr/>
          <a:lstStyle/>
          <a:p>
            <a:fld id="{6F44652B-2737-4D07-86B8-ACBC8EAF763A}" type="slidenum">
              <a:rPr lang="es-MX" smtClean="0"/>
              <a:t>1</a:t>
            </a:fld>
            <a:endParaRPr lang="es-MX"/>
          </a:p>
        </p:txBody>
      </p:sp>
    </p:spTree>
    <p:extLst>
      <p:ext uri="{BB962C8B-B14F-4D97-AF65-F5344CB8AC3E}">
        <p14:creationId xmlns:p14="http://schemas.microsoft.com/office/powerpoint/2010/main" val="24592629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s-MX"/>
          </a:p>
        </p:txBody>
      </p:sp>
      <p:sp>
        <p:nvSpPr>
          <p:cNvPr id="4" name="Slide Number Placeholder 3"/>
          <p:cNvSpPr>
            <a:spLocks noGrp="1"/>
          </p:cNvSpPr>
          <p:nvPr>
            <p:ph type="sldNum" sz="quarter" idx="10"/>
          </p:nvPr>
        </p:nvSpPr>
        <p:spPr/>
        <p:txBody>
          <a:bodyPr/>
          <a:lstStyle/>
          <a:p>
            <a:fld id="{6F44652B-2737-4D07-86B8-ACBC8EAF763A}" type="slidenum">
              <a:rPr lang="es-MX" smtClean="0"/>
              <a:t>2</a:t>
            </a:fld>
            <a:endParaRPr lang="es-MX"/>
          </a:p>
        </p:txBody>
      </p:sp>
    </p:spTree>
    <p:extLst>
      <p:ext uri="{BB962C8B-B14F-4D97-AF65-F5344CB8AC3E}">
        <p14:creationId xmlns:p14="http://schemas.microsoft.com/office/powerpoint/2010/main" val="24592629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s-MX"/>
          </a:p>
        </p:txBody>
      </p:sp>
      <p:sp>
        <p:nvSpPr>
          <p:cNvPr id="4" name="Slide Number Placeholder 3"/>
          <p:cNvSpPr>
            <a:spLocks noGrp="1"/>
          </p:cNvSpPr>
          <p:nvPr>
            <p:ph type="sldNum" sz="quarter" idx="10"/>
          </p:nvPr>
        </p:nvSpPr>
        <p:spPr/>
        <p:txBody>
          <a:bodyPr/>
          <a:lstStyle/>
          <a:p>
            <a:fld id="{6F44652B-2737-4D07-86B8-ACBC8EAF763A}" type="slidenum">
              <a:rPr lang="es-MX" smtClean="0"/>
              <a:t>3</a:t>
            </a:fld>
            <a:endParaRPr lang="es-MX"/>
          </a:p>
        </p:txBody>
      </p:sp>
    </p:spTree>
    <p:extLst>
      <p:ext uri="{BB962C8B-B14F-4D97-AF65-F5344CB8AC3E}">
        <p14:creationId xmlns:p14="http://schemas.microsoft.com/office/powerpoint/2010/main" val="234941641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s-MX"/>
          </a:p>
        </p:txBody>
      </p:sp>
      <p:sp>
        <p:nvSpPr>
          <p:cNvPr id="4" name="Slide Number Placeholder 3"/>
          <p:cNvSpPr>
            <a:spLocks noGrp="1"/>
          </p:cNvSpPr>
          <p:nvPr>
            <p:ph type="sldNum" sz="quarter" idx="10"/>
          </p:nvPr>
        </p:nvSpPr>
        <p:spPr/>
        <p:txBody>
          <a:bodyPr/>
          <a:lstStyle/>
          <a:p>
            <a:fld id="{6F44652B-2737-4D07-86B8-ACBC8EAF763A}" type="slidenum">
              <a:rPr lang="es-MX" smtClean="0"/>
              <a:t>4</a:t>
            </a:fld>
            <a:endParaRPr lang="es-MX"/>
          </a:p>
        </p:txBody>
      </p:sp>
    </p:spTree>
    <p:extLst>
      <p:ext uri="{BB962C8B-B14F-4D97-AF65-F5344CB8AC3E}">
        <p14:creationId xmlns:p14="http://schemas.microsoft.com/office/powerpoint/2010/main" val="35865953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s-MX"/>
          </a:p>
        </p:txBody>
      </p:sp>
      <p:sp>
        <p:nvSpPr>
          <p:cNvPr id="4" name="Slide Number Placeholder 3"/>
          <p:cNvSpPr>
            <a:spLocks noGrp="1"/>
          </p:cNvSpPr>
          <p:nvPr>
            <p:ph type="sldNum" sz="quarter" idx="10"/>
          </p:nvPr>
        </p:nvSpPr>
        <p:spPr/>
        <p:txBody>
          <a:bodyPr/>
          <a:lstStyle/>
          <a:p>
            <a:fld id="{6F44652B-2737-4D07-86B8-ACBC8EAF763A}" type="slidenum">
              <a:rPr lang="es-MX" smtClean="0"/>
              <a:t>5</a:t>
            </a:fld>
            <a:endParaRPr lang="es-MX"/>
          </a:p>
        </p:txBody>
      </p:sp>
    </p:spTree>
    <p:extLst>
      <p:ext uri="{BB962C8B-B14F-4D97-AF65-F5344CB8AC3E}">
        <p14:creationId xmlns:p14="http://schemas.microsoft.com/office/powerpoint/2010/main" val="293380584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s-MX"/>
          </a:p>
        </p:txBody>
      </p:sp>
      <p:sp>
        <p:nvSpPr>
          <p:cNvPr id="4" name="Slide Number Placeholder 3"/>
          <p:cNvSpPr>
            <a:spLocks noGrp="1"/>
          </p:cNvSpPr>
          <p:nvPr>
            <p:ph type="sldNum" sz="quarter" idx="10"/>
          </p:nvPr>
        </p:nvSpPr>
        <p:spPr/>
        <p:txBody>
          <a:bodyPr/>
          <a:lstStyle/>
          <a:p>
            <a:fld id="{6F44652B-2737-4D07-86B8-ACBC8EAF763A}" type="slidenum">
              <a:rPr lang="es-MX" smtClean="0"/>
              <a:t>6</a:t>
            </a:fld>
            <a:endParaRPr lang="es-MX"/>
          </a:p>
        </p:txBody>
      </p:sp>
    </p:spTree>
    <p:extLst>
      <p:ext uri="{BB962C8B-B14F-4D97-AF65-F5344CB8AC3E}">
        <p14:creationId xmlns:p14="http://schemas.microsoft.com/office/powerpoint/2010/main" val="257499446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s-MX"/>
          </a:p>
        </p:txBody>
      </p:sp>
      <p:sp>
        <p:nvSpPr>
          <p:cNvPr id="4" name="Slide Number Placeholder 3"/>
          <p:cNvSpPr>
            <a:spLocks noGrp="1"/>
          </p:cNvSpPr>
          <p:nvPr>
            <p:ph type="sldNum" sz="quarter" idx="10"/>
          </p:nvPr>
        </p:nvSpPr>
        <p:spPr/>
        <p:txBody>
          <a:bodyPr/>
          <a:lstStyle/>
          <a:p>
            <a:fld id="{6F44652B-2737-4D07-86B8-ACBC8EAF763A}" type="slidenum">
              <a:rPr lang="es-MX" smtClean="0"/>
              <a:t>7</a:t>
            </a:fld>
            <a:endParaRPr lang="es-MX"/>
          </a:p>
        </p:txBody>
      </p:sp>
    </p:spTree>
    <p:extLst>
      <p:ext uri="{BB962C8B-B14F-4D97-AF65-F5344CB8AC3E}">
        <p14:creationId xmlns:p14="http://schemas.microsoft.com/office/powerpoint/2010/main" val="199409162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Portada">
    <p:spTree>
      <p:nvGrpSpPr>
        <p:cNvPr id="1" name=""/>
        <p:cNvGrpSpPr/>
        <p:nvPr/>
      </p:nvGrpSpPr>
      <p:grpSpPr>
        <a:xfrm>
          <a:off x="0" y="0"/>
          <a:ext cx="0" cy="0"/>
          <a:chOff x="0" y="0"/>
          <a:chExt cx="0" cy="0"/>
        </a:xfrm>
      </p:grpSpPr>
      <p:pic>
        <p:nvPicPr>
          <p:cNvPr id="12" name="Picture 1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29248" y="-99392"/>
            <a:ext cx="9324469" cy="6993351"/>
          </a:xfrm>
          <a:prstGeom prst="rect">
            <a:avLst/>
          </a:prstGeom>
        </p:spPr>
      </p:pic>
      <p:sp>
        <p:nvSpPr>
          <p:cNvPr id="2" name="Title 1"/>
          <p:cNvSpPr>
            <a:spLocks noGrp="1"/>
          </p:cNvSpPr>
          <p:nvPr>
            <p:ph type="ctrTitle"/>
          </p:nvPr>
        </p:nvSpPr>
        <p:spPr>
          <a:xfrm>
            <a:off x="107504" y="404664"/>
            <a:ext cx="4752528" cy="1368152"/>
          </a:xfrm>
          <a:prstGeom prst="rect">
            <a:avLst/>
          </a:prstGeom>
        </p:spPr>
        <p:txBody>
          <a:bodyPr>
            <a:noAutofit/>
          </a:bodyPr>
          <a:lstStyle>
            <a:lvl1pPr algn="l">
              <a:defRPr sz="4800" b="1">
                <a:latin typeface="Century Gothic" pitchFamily="34" charset="0"/>
              </a:defRPr>
            </a:lvl1pPr>
          </a:lstStyle>
          <a:p>
            <a:r>
              <a:rPr lang="en-US" dirty="0" smtClean="0"/>
              <a:t>Click to edit Master title style</a:t>
            </a:r>
            <a:endParaRPr lang="es-MX" dirty="0"/>
          </a:p>
        </p:txBody>
      </p:sp>
      <p:sp>
        <p:nvSpPr>
          <p:cNvPr id="3" name="Subtitle 2"/>
          <p:cNvSpPr>
            <a:spLocks noGrp="1"/>
          </p:cNvSpPr>
          <p:nvPr>
            <p:ph type="subTitle" idx="1"/>
          </p:nvPr>
        </p:nvSpPr>
        <p:spPr>
          <a:xfrm>
            <a:off x="213767" y="2924944"/>
            <a:ext cx="6400800" cy="1556370"/>
          </a:xfrm>
          <a:prstGeom prst="rect">
            <a:avLst/>
          </a:prstGeom>
        </p:spPr>
        <p:txBody>
          <a:bodyPr>
            <a:normAutofit/>
          </a:bodyPr>
          <a:lstStyle>
            <a:lvl1pPr marL="0" indent="0" algn="l">
              <a:buNone/>
              <a:defRPr lang="es-MX" sz="3000" b="0" kern="1200" dirty="0">
                <a:solidFill>
                  <a:srgbClr val="002060"/>
                </a:solidFill>
                <a:latin typeface="Century Gothic" pitchFamily="34" charset="0"/>
                <a:ea typeface="+mj-ea"/>
                <a:cs typeface="EucrosiaUPC" pitchFamily="18" charset="-34"/>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s-MX" dirty="0"/>
          </a:p>
        </p:txBody>
      </p:sp>
    </p:spTree>
    <p:extLst>
      <p:ext uri="{BB962C8B-B14F-4D97-AF65-F5344CB8AC3E}">
        <p14:creationId xmlns:p14="http://schemas.microsoft.com/office/powerpoint/2010/main" val="1395739814"/>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atin typeface="Century Gothic" pitchFamily="34" charset="0"/>
              </a:defRPr>
            </a:lvl1pPr>
          </a:lstStyle>
          <a:p>
            <a:r>
              <a:rPr lang="en-US" dirty="0" smtClean="0"/>
              <a:t>Click to edit Master title style</a:t>
            </a:r>
            <a:endParaRPr lang="es-MX" dirty="0"/>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MX" dirty="0"/>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atin typeface="Century Gothic"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smtClean="0"/>
              <a:t>Click to edit Master text styles</a:t>
            </a:r>
          </a:p>
        </p:txBody>
      </p:sp>
      <p:sp>
        <p:nvSpPr>
          <p:cNvPr id="7" name="Text Placeholder 2"/>
          <p:cNvSpPr>
            <a:spLocks noGrp="1"/>
          </p:cNvSpPr>
          <p:nvPr>
            <p:ph type="body" sz="quarter" idx="13" hasCustomPrompt="1"/>
          </p:nvPr>
        </p:nvSpPr>
        <p:spPr>
          <a:xfrm rot="16200000">
            <a:off x="-3126718" y="3128676"/>
            <a:ext cx="6794949" cy="537594"/>
          </a:xfrm>
        </p:spPr>
        <p:txBody>
          <a:bodyPr>
            <a:normAutofit/>
          </a:bodyPr>
          <a:lstStyle>
            <a:lvl1pPr marL="0" indent="0">
              <a:buNone/>
              <a:defRPr sz="2800" baseline="0">
                <a:solidFill>
                  <a:schemeClr val="bg1"/>
                </a:solidFill>
                <a:latin typeface="Arial" pitchFamily="34" charset="0"/>
                <a:cs typeface="Arial" pitchFamily="34" charset="0"/>
              </a:defRPr>
            </a:lvl1pPr>
          </a:lstStyle>
          <a:p>
            <a:pPr lvl="0"/>
            <a:r>
              <a:rPr lang="en-US" dirty="0" err="1" smtClean="0"/>
              <a:t>Título</a:t>
            </a:r>
            <a:endParaRPr lang="es-MX" dirty="0"/>
          </a:p>
        </p:txBody>
      </p:sp>
    </p:spTree>
    <p:extLst>
      <p:ext uri="{BB962C8B-B14F-4D97-AF65-F5344CB8AC3E}">
        <p14:creationId xmlns:p14="http://schemas.microsoft.com/office/powerpoint/2010/main" val="25477276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itle" preserve="1">
  <p:cSld name="Portada">
    <p:spTree>
      <p:nvGrpSpPr>
        <p:cNvPr id="1" name=""/>
        <p:cNvGrpSpPr/>
        <p:nvPr/>
      </p:nvGrpSpPr>
      <p:grpSpPr>
        <a:xfrm>
          <a:off x="0" y="0"/>
          <a:ext cx="0" cy="0"/>
          <a:chOff x="0" y="0"/>
          <a:chExt cx="0" cy="0"/>
        </a:xfrm>
      </p:grpSpPr>
      <p:pic>
        <p:nvPicPr>
          <p:cNvPr id="12" name="Picture 1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9248" y="-99392"/>
            <a:ext cx="9324469" cy="6993351"/>
          </a:xfrm>
          <a:prstGeom prst="rect">
            <a:avLst/>
          </a:prstGeom>
        </p:spPr>
      </p:pic>
      <p:sp>
        <p:nvSpPr>
          <p:cNvPr id="2" name="Title 1"/>
          <p:cNvSpPr>
            <a:spLocks noGrp="1"/>
          </p:cNvSpPr>
          <p:nvPr>
            <p:ph type="ctrTitle"/>
          </p:nvPr>
        </p:nvSpPr>
        <p:spPr>
          <a:xfrm>
            <a:off x="107504" y="404664"/>
            <a:ext cx="4752528" cy="1368152"/>
          </a:xfrm>
          <a:prstGeom prst="rect">
            <a:avLst/>
          </a:prstGeom>
        </p:spPr>
        <p:txBody>
          <a:bodyPr>
            <a:noAutofit/>
          </a:bodyPr>
          <a:lstStyle>
            <a:lvl1pPr algn="l">
              <a:defRPr sz="4800" b="1">
                <a:latin typeface="Century Gothic" pitchFamily="34" charset="0"/>
              </a:defRPr>
            </a:lvl1pPr>
          </a:lstStyle>
          <a:p>
            <a:r>
              <a:rPr lang="en-US" dirty="0" smtClean="0"/>
              <a:t>Click to edit Master title style</a:t>
            </a:r>
            <a:endParaRPr lang="es-MX" dirty="0"/>
          </a:p>
        </p:txBody>
      </p:sp>
      <p:sp>
        <p:nvSpPr>
          <p:cNvPr id="3" name="Subtitle 2"/>
          <p:cNvSpPr>
            <a:spLocks noGrp="1"/>
          </p:cNvSpPr>
          <p:nvPr>
            <p:ph type="subTitle" idx="1"/>
          </p:nvPr>
        </p:nvSpPr>
        <p:spPr>
          <a:xfrm>
            <a:off x="213767" y="2924944"/>
            <a:ext cx="6400800" cy="1556370"/>
          </a:xfrm>
          <a:prstGeom prst="rect">
            <a:avLst/>
          </a:prstGeom>
        </p:spPr>
        <p:txBody>
          <a:bodyPr>
            <a:normAutofit/>
          </a:bodyPr>
          <a:lstStyle>
            <a:lvl1pPr marL="0" indent="0" algn="l">
              <a:buNone/>
              <a:defRPr lang="es-MX" sz="3000" b="0" kern="1200" dirty="0">
                <a:solidFill>
                  <a:srgbClr val="002060"/>
                </a:solidFill>
                <a:latin typeface="Century Gothic" pitchFamily="34" charset="0"/>
                <a:ea typeface="+mj-ea"/>
                <a:cs typeface="EucrosiaUPC" pitchFamily="18" charset="-34"/>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s-MX" dirty="0"/>
          </a:p>
        </p:txBody>
      </p:sp>
      <p:pic>
        <p:nvPicPr>
          <p:cNvPr id="5" name="Picture 4"/>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29248" y="-99392"/>
            <a:ext cx="9324469" cy="6993351"/>
          </a:xfrm>
          <a:prstGeom prst="rect">
            <a:avLst/>
          </a:prstGeom>
        </p:spPr>
      </p:pic>
    </p:spTree>
    <p:extLst>
      <p:ext uri="{BB962C8B-B14F-4D97-AF65-F5344CB8AC3E}">
        <p14:creationId xmlns:p14="http://schemas.microsoft.com/office/powerpoint/2010/main" val="1395739814"/>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Sólo contenido">
    <p:spTree>
      <p:nvGrpSpPr>
        <p:cNvPr id="1" name=""/>
        <p:cNvGrpSpPr/>
        <p:nvPr/>
      </p:nvGrpSpPr>
      <p:grpSpPr>
        <a:xfrm>
          <a:off x="0" y="0"/>
          <a:ext cx="0" cy="0"/>
          <a:chOff x="0" y="0"/>
          <a:chExt cx="0" cy="0"/>
        </a:xfrm>
      </p:grpSpPr>
      <p:sp>
        <p:nvSpPr>
          <p:cNvPr id="4" name="Text Placeholder 2"/>
          <p:cNvSpPr>
            <a:spLocks noGrp="1"/>
          </p:cNvSpPr>
          <p:nvPr>
            <p:ph type="body" sz="quarter" idx="13" hasCustomPrompt="1"/>
          </p:nvPr>
        </p:nvSpPr>
        <p:spPr>
          <a:xfrm rot="16200000">
            <a:off x="-3126718" y="3128676"/>
            <a:ext cx="6794949" cy="537594"/>
          </a:xfrm>
        </p:spPr>
        <p:txBody>
          <a:bodyPr>
            <a:normAutofit/>
          </a:bodyPr>
          <a:lstStyle>
            <a:lvl1pPr marL="0" indent="0">
              <a:buNone/>
              <a:defRPr sz="2800" baseline="0">
                <a:solidFill>
                  <a:schemeClr val="bg1"/>
                </a:solidFill>
                <a:latin typeface="Arial" pitchFamily="34" charset="0"/>
                <a:cs typeface="Arial" pitchFamily="34" charset="0"/>
              </a:defRPr>
            </a:lvl1pPr>
          </a:lstStyle>
          <a:p>
            <a:pPr lvl="0"/>
            <a:r>
              <a:rPr lang="en-US" dirty="0" err="1" smtClean="0"/>
              <a:t>Título</a:t>
            </a:r>
            <a:endParaRPr lang="es-MX" dirty="0"/>
          </a:p>
        </p:txBody>
      </p:sp>
      <p:sp>
        <p:nvSpPr>
          <p:cNvPr id="5" name="Text Placeholder 11"/>
          <p:cNvSpPr>
            <a:spLocks noGrp="1"/>
          </p:cNvSpPr>
          <p:nvPr>
            <p:ph type="body" sz="quarter" idx="10"/>
          </p:nvPr>
        </p:nvSpPr>
        <p:spPr>
          <a:xfrm>
            <a:off x="637480" y="1"/>
            <a:ext cx="8399016" cy="6597352"/>
          </a:xfrm>
          <a:prstGeom prst="rect">
            <a:avLst/>
          </a:prstGeom>
        </p:spPr>
        <p:txBody>
          <a:bodyPr>
            <a:normAutofit/>
          </a:bodyPr>
          <a:lstStyle>
            <a:lvl1pPr>
              <a:defRPr sz="3300">
                <a:latin typeface="Century Gothic" pitchFamily="34" charset="0"/>
              </a:defRPr>
            </a:lvl1pPr>
            <a:lvl2pPr>
              <a:defRPr sz="3300">
                <a:latin typeface="Century Gothic" pitchFamily="34" charset="0"/>
              </a:defRPr>
            </a:lvl2pPr>
            <a:lvl3pPr>
              <a:defRPr sz="3300">
                <a:latin typeface="Century Gothic" pitchFamily="34" charset="0"/>
              </a:defRPr>
            </a:lvl3pPr>
            <a:lvl4pPr>
              <a:defRPr sz="3300">
                <a:latin typeface="Century Gothic" pitchFamily="34" charset="0"/>
              </a:defRPr>
            </a:lvl4pPr>
            <a:lvl5pPr>
              <a:defRPr sz="3300">
                <a:latin typeface="Century Gothic"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s-MX" dirty="0"/>
          </a:p>
        </p:txBody>
      </p:sp>
    </p:spTree>
    <p:extLst>
      <p:ext uri="{BB962C8B-B14F-4D97-AF65-F5344CB8AC3E}">
        <p14:creationId xmlns:p14="http://schemas.microsoft.com/office/powerpoint/2010/main" val="2684442619"/>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Sólo título">
    <p:spTree>
      <p:nvGrpSpPr>
        <p:cNvPr id="1" name=""/>
        <p:cNvGrpSpPr/>
        <p:nvPr/>
      </p:nvGrpSpPr>
      <p:grpSpPr>
        <a:xfrm>
          <a:off x="0" y="0"/>
          <a:ext cx="0" cy="0"/>
          <a:chOff x="0" y="0"/>
          <a:chExt cx="0" cy="0"/>
        </a:xfrm>
      </p:grpSpPr>
      <p:sp>
        <p:nvSpPr>
          <p:cNvPr id="4" name="Text Placeholder 2"/>
          <p:cNvSpPr>
            <a:spLocks noGrp="1"/>
          </p:cNvSpPr>
          <p:nvPr>
            <p:ph type="body" sz="quarter" idx="13" hasCustomPrompt="1"/>
          </p:nvPr>
        </p:nvSpPr>
        <p:spPr>
          <a:xfrm rot="16200000">
            <a:off x="-3126718" y="3128676"/>
            <a:ext cx="6794949" cy="537594"/>
          </a:xfrm>
        </p:spPr>
        <p:txBody>
          <a:bodyPr>
            <a:normAutofit/>
          </a:bodyPr>
          <a:lstStyle>
            <a:lvl1pPr marL="0" indent="0">
              <a:buNone/>
              <a:defRPr sz="2800" baseline="0">
                <a:solidFill>
                  <a:schemeClr val="bg1"/>
                </a:solidFill>
                <a:latin typeface="Arial" pitchFamily="34" charset="0"/>
                <a:cs typeface="Arial" pitchFamily="34" charset="0"/>
              </a:defRPr>
            </a:lvl1pPr>
          </a:lstStyle>
          <a:p>
            <a:pPr lvl="0"/>
            <a:r>
              <a:rPr lang="en-US" dirty="0" err="1" smtClean="0"/>
              <a:t>Título</a:t>
            </a:r>
            <a:endParaRPr lang="es-MX" dirty="0"/>
          </a:p>
        </p:txBody>
      </p:sp>
    </p:spTree>
    <p:extLst>
      <p:ext uri="{BB962C8B-B14F-4D97-AF65-F5344CB8AC3E}">
        <p14:creationId xmlns:p14="http://schemas.microsoft.com/office/powerpoint/2010/main" val="419615282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ítulo y contenido">
    <p:spTree>
      <p:nvGrpSpPr>
        <p:cNvPr id="1" name=""/>
        <p:cNvGrpSpPr/>
        <p:nvPr/>
      </p:nvGrpSpPr>
      <p:grpSpPr>
        <a:xfrm>
          <a:off x="0" y="0"/>
          <a:ext cx="0" cy="0"/>
          <a:chOff x="0" y="0"/>
          <a:chExt cx="0" cy="0"/>
        </a:xfrm>
      </p:grpSpPr>
      <p:sp>
        <p:nvSpPr>
          <p:cNvPr id="7" name="Title Placeholder 1"/>
          <p:cNvSpPr>
            <a:spLocks noGrp="1"/>
          </p:cNvSpPr>
          <p:nvPr>
            <p:ph type="title"/>
          </p:nvPr>
        </p:nvSpPr>
        <p:spPr>
          <a:xfrm>
            <a:off x="637480" y="0"/>
            <a:ext cx="8399016" cy="980728"/>
          </a:xfrm>
          <a:prstGeom prst="rect">
            <a:avLst/>
          </a:prstGeom>
        </p:spPr>
        <p:txBody>
          <a:bodyPr vert="horz" lIns="91440" tIns="45720" rIns="91440" bIns="45720" rtlCol="0" anchor="ctr">
            <a:normAutofit/>
          </a:bodyPr>
          <a:lstStyle>
            <a:lvl1pPr algn="l">
              <a:defRPr>
                <a:latin typeface="Century Gothic" pitchFamily="34" charset="0"/>
              </a:defRPr>
            </a:lvl1pPr>
          </a:lstStyle>
          <a:p>
            <a:r>
              <a:rPr lang="en-US" dirty="0" smtClean="0"/>
              <a:t>Click to edit Master title style</a:t>
            </a:r>
            <a:endParaRPr lang="es-MX" dirty="0"/>
          </a:p>
        </p:txBody>
      </p:sp>
      <p:sp>
        <p:nvSpPr>
          <p:cNvPr id="12" name="Text Placeholder 11"/>
          <p:cNvSpPr>
            <a:spLocks noGrp="1"/>
          </p:cNvSpPr>
          <p:nvPr>
            <p:ph type="body" sz="quarter" idx="10"/>
          </p:nvPr>
        </p:nvSpPr>
        <p:spPr>
          <a:xfrm>
            <a:off x="637480" y="1052513"/>
            <a:ext cx="8399016" cy="5544839"/>
          </a:xfrm>
          <a:prstGeom prst="rect">
            <a:avLst/>
          </a:prstGeom>
        </p:spPr>
        <p:txBody>
          <a:bodyPr>
            <a:normAutofit/>
          </a:bodyPr>
          <a:lstStyle>
            <a:lvl1pPr>
              <a:defRPr sz="3300">
                <a:latin typeface="Century Gothic" pitchFamily="34" charset="0"/>
              </a:defRPr>
            </a:lvl1pPr>
            <a:lvl2pPr>
              <a:defRPr sz="3300">
                <a:latin typeface="Century Gothic" pitchFamily="34" charset="0"/>
              </a:defRPr>
            </a:lvl2pPr>
            <a:lvl3pPr>
              <a:defRPr sz="3300">
                <a:latin typeface="Century Gothic" pitchFamily="34" charset="0"/>
              </a:defRPr>
            </a:lvl3pPr>
            <a:lvl4pPr>
              <a:defRPr sz="3300">
                <a:latin typeface="Century Gothic" pitchFamily="34" charset="0"/>
              </a:defRPr>
            </a:lvl4pPr>
            <a:lvl5pPr>
              <a:defRPr sz="3300">
                <a:latin typeface="Century Gothic"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s-MX" dirty="0"/>
          </a:p>
        </p:txBody>
      </p:sp>
      <p:sp>
        <p:nvSpPr>
          <p:cNvPr id="5" name="Text Placeholder 2"/>
          <p:cNvSpPr>
            <a:spLocks noGrp="1"/>
          </p:cNvSpPr>
          <p:nvPr>
            <p:ph type="body" sz="quarter" idx="13" hasCustomPrompt="1"/>
          </p:nvPr>
        </p:nvSpPr>
        <p:spPr>
          <a:xfrm rot="16200000">
            <a:off x="-3126718" y="3128676"/>
            <a:ext cx="6794949" cy="537594"/>
          </a:xfrm>
        </p:spPr>
        <p:txBody>
          <a:bodyPr>
            <a:normAutofit/>
          </a:bodyPr>
          <a:lstStyle>
            <a:lvl1pPr marL="0" indent="0">
              <a:buNone/>
              <a:defRPr sz="2800" baseline="0">
                <a:solidFill>
                  <a:schemeClr val="bg1"/>
                </a:solidFill>
                <a:latin typeface="Arial" pitchFamily="34" charset="0"/>
                <a:cs typeface="Arial" pitchFamily="34" charset="0"/>
              </a:defRPr>
            </a:lvl1pPr>
          </a:lstStyle>
          <a:p>
            <a:pPr lvl="0"/>
            <a:r>
              <a:rPr lang="en-US" dirty="0" err="1" smtClean="0"/>
              <a:t>Título</a:t>
            </a:r>
            <a:endParaRPr lang="es-MX" dirty="0"/>
          </a:p>
        </p:txBody>
      </p:sp>
    </p:spTree>
    <p:extLst>
      <p:ext uri="{BB962C8B-B14F-4D97-AF65-F5344CB8AC3E}">
        <p14:creationId xmlns:p14="http://schemas.microsoft.com/office/powerpoint/2010/main" val="1966367253"/>
      </p:ext>
    </p:extLst>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n-US" dirty="0" smtClean="0"/>
              <a:t>Click to edit Master title style</a:t>
            </a:r>
            <a:endParaRPr lang="es-MX" dirty="0"/>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5" name="Text Placeholder 2"/>
          <p:cNvSpPr>
            <a:spLocks noGrp="1"/>
          </p:cNvSpPr>
          <p:nvPr>
            <p:ph type="body" sz="quarter" idx="13" hasCustomPrompt="1"/>
          </p:nvPr>
        </p:nvSpPr>
        <p:spPr>
          <a:xfrm rot="16200000">
            <a:off x="-3126718" y="3128676"/>
            <a:ext cx="6794949" cy="537594"/>
          </a:xfrm>
        </p:spPr>
        <p:txBody>
          <a:bodyPr>
            <a:normAutofit/>
          </a:bodyPr>
          <a:lstStyle>
            <a:lvl1pPr marL="0" indent="0">
              <a:buNone/>
              <a:defRPr sz="2800" baseline="0">
                <a:solidFill>
                  <a:schemeClr val="bg1"/>
                </a:solidFill>
                <a:latin typeface="Arial" pitchFamily="34" charset="0"/>
                <a:cs typeface="Arial" pitchFamily="34" charset="0"/>
              </a:defRPr>
            </a:lvl1pPr>
          </a:lstStyle>
          <a:p>
            <a:pPr lvl="0"/>
            <a:r>
              <a:rPr lang="en-US" dirty="0" err="1" smtClean="0"/>
              <a:t>Título</a:t>
            </a:r>
            <a:endParaRPr lang="es-MX" dirty="0"/>
          </a:p>
        </p:txBody>
      </p:sp>
    </p:spTree>
    <p:extLst>
      <p:ext uri="{BB962C8B-B14F-4D97-AF65-F5344CB8AC3E}">
        <p14:creationId xmlns:p14="http://schemas.microsoft.com/office/powerpoint/2010/main" val="289859214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772988" y="1395760"/>
            <a:ext cx="4038600" cy="5129584"/>
          </a:xfrm>
          <a:prstGeom prst="rect">
            <a:avLst/>
          </a:prstGeom>
        </p:spPr>
        <p:txBody>
          <a:bodyPr/>
          <a:lstStyle>
            <a:lvl1pPr>
              <a:defRPr sz="2800">
                <a:latin typeface="Century Gothic" pitchFamily="34" charset="0"/>
              </a:defRPr>
            </a:lvl1pPr>
            <a:lvl2pPr>
              <a:defRPr sz="2400">
                <a:latin typeface="Century Gothic" pitchFamily="34" charset="0"/>
              </a:defRPr>
            </a:lvl2pPr>
            <a:lvl3pPr>
              <a:defRPr sz="2000">
                <a:latin typeface="Century Gothic" pitchFamily="34" charset="0"/>
              </a:defRPr>
            </a:lvl3pPr>
            <a:lvl4pPr>
              <a:defRPr sz="1800">
                <a:latin typeface="Century Gothic" pitchFamily="34" charset="0"/>
              </a:defRPr>
            </a:lvl4pPr>
            <a:lvl5pPr>
              <a:defRPr sz="1800">
                <a:latin typeface="Century Gothic" pitchFamily="34" charset="0"/>
              </a:defRPr>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s-MX" dirty="0"/>
          </a:p>
        </p:txBody>
      </p:sp>
      <p:sp>
        <p:nvSpPr>
          <p:cNvPr id="4" name="Content Placeholder 3"/>
          <p:cNvSpPr>
            <a:spLocks noGrp="1"/>
          </p:cNvSpPr>
          <p:nvPr>
            <p:ph sz="half" idx="2"/>
          </p:nvPr>
        </p:nvSpPr>
        <p:spPr>
          <a:xfrm>
            <a:off x="4963988" y="1395760"/>
            <a:ext cx="4038600" cy="5129584"/>
          </a:xfrm>
          <a:prstGeom prst="rect">
            <a:avLst/>
          </a:prstGeom>
        </p:spPr>
        <p:txBody>
          <a:bodyPr/>
          <a:lstStyle>
            <a:lvl1pPr>
              <a:defRPr sz="2800">
                <a:latin typeface="Century Gothic" pitchFamily="34" charset="0"/>
              </a:defRPr>
            </a:lvl1pPr>
            <a:lvl2pPr>
              <a:defRPr sz="2400">
                <a:latin typeface="Century Gothic" pitchFamily="34" charset="0"/>
              </a:defRPr>
            </a:lvl2pPr>
            <a:lvl3pPr>
              <a:defRPr sz="2000">
                <a:latin typeface="Century Gothic" pitchFamily="34" charset="0"/>
              </a:defRPr>
            </a:lvl3pPr>
            <a:lvl4pPr>
              <a:defRPr sz="1800">
                <a:latin typeface="Century Gothic" pitchFamily="34" charset="0"/>
              </a:defRPr>
            </a:lvl4pPr>
            <a:lvl5pPr>
              <a:defRPr sz="1800">
                <a:latin typeface="Century Gothic" pitchFamily="34" charset="0"/>
              </a:defRPr>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s-MX" dirty="0"/>
          </a:p>
        </p:txBody>
      </p:sp>
      <p:sp>
        <p:nvSpPr>
          <p:cNvPr id="8" name="Title Placeholder 1"/>
          <p:cNvSpPr>
            <a:spLocks noGrp="1"/>
          </p:cNvSpPr>
          <p:nvPr>
            <p:ph type="title"/>
          </p:nvPr>
        </p:nvSpPr>
        <p:spPr>
          <a:xfrm>
            <a:off x="637480" y="71438"/>
            <a:ext cx="8399016" cy="1143000"/>
          </a:xfrm>
          <a:prstGeom prst="rect">
            <a:avLst/>
          </a:prstGeom>
        </p:spPr>
        <p:txBody>
          <a:bodyPr vert="horz" lIns="91440" tIns="45720" rIns="91440" bIns="45720" rtlCol="0" anchor="ctr">
            <a:normAutofit/>
          </a:bodyPr>
          <a:lstStyle>
            <a:lvl1pPr>
              <a:defRPr>
                <a:latin typeface="Century Gothic" pitchFamily="34" charset="0"/>
              </a:defRPr>
            </a:lvl1pPr>
          </a:lstStyle>
          <a:p>
            <a:r>
              <a:rPr lang="en-US" dirty="0" smtClean="0"/>
              <a:t>Click to edit Master title style</a:t>
            </a:r>
            <a:endParaRPr lang="es-MX" dirty="0"/>
          </a:p>
        </p:txBody>
      </p:sp>
      <p:sp>
        <p:nvSpPr>
          <p:cNvPr id="7" name="Text Placeholder 2"/>
          <p:cNvSpPr>
            <a:spLocks noGrp="1"/>
          </p:cNvSpPr>
          <p:nvPr>
            <p:ph type="body" sz="quarter" idx="13" hasCustomPrompt="1"/>
          </p:nvPr>
        </p:nvSpPr>
        <p:spPr>
          <a:xfrm rot="16200000">
            <a:off x="-3126718" y="3128676"/>
            <a:ext cx="6794949" cy="537594"/>
          </a:xfrm>
        </p:spPr>
        <p:txBody>
          <a:bodyPr>
            <a:normAutofit/>
          </a:bodyPr>
          <a:lstStyle>
            <a:lvl1pPr marL="0" indent="0">
              <a:buNone/>
              <a:defRPr sz="2800" baseline="0">
                <a:solidFill>
                  <a:schemeClr val="bg1"/>
                </a:solidFill>
                <a:latin typeface="Arial" pitchFamily="34" charset="0"/>
                <a:cs typeface="Arial" pitchFamily="34" charset="0"/>
              </a:defRPr>
            </a:lvl1pPr>
          </a:lstStyle>
          <a:p>
            <a:pPr lvl="0"/>
            <a:r>
              <a:rPr lang="en-US" dirty="0" err="1" smtClean="0"/>
              <a:t>Título</a:t>
            </a:r>
            <a:endParaRPr lang="es-MX" dirty="0"/>
          </a:p>
        </p:txBody>
      </p:sp>
    </p:spTree>
    <p:extLst>
      <p:ext uri="{BB962C8B-B14F-4D97-AF65-F5344CB8AC3E}">
        <p14:creationId xmlns:p14="http://schemas.microsoft.com/office/powerpoint/2010/main" val="209114278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37480" y="71438"/>
            <a:ext cx="8399016" cy="1143000"/>
          </a:xfrm>
          <a:prstGeom prst="rect">
            <a:avLst/>
          </a:prstGeom>
        </p:spPr>
        <p:txBody>
          <a:bodyPr/>
          <a:lstStyle>
            <a:lvl1pPr>
              <a:defRPr>
                <a:latin typeface="Century Gothic" pitchFamily="34" charset="0"/>
              </a:defRPr>
            </a:lvl1pPr>
          </a:lstStyle>
          <a:p>
            <a:r>
              <a:rPr lang="en-US" dirty="0" smtClean="0"/>
              <a:t>Click to edit Master title style</a:t>
            </a:r>
            <a:endParaRPr lang="es-MX" dirty="0"/>
          </a:p>
        </p:txBody>
      </p:sp>
      <p:sp>
        <p:nvSpPr>
          <p:cNvPr id="3" name="Text Placeholder 2"/>
          <p:cNvSpPr>
            <a:spLocks noGrp="1"/>
          </p:cNvSpPr>
          <p:nvPr>
            <p:ph type="body" idx="1"/>
          </p:nvPr>
        </p:nvSpPr>
        <p:spPr>
          <a:xfrm>
            <a:off x="734764" y="1387376"/>
            <a:ext cx="4040188" cy="762099"/>
          </a:xfrm>
          <a:prstGeom prst="rect">
            <a:avLst/>
          </a:prstGeom>
        </p:spPr>
        <p:txBody>
          <a:bodyPr anchor="b"/>
          <a:lstStyle>
            <a:lvl1pPr marL="0" indent="0">
              <a:buNone/>
              <a:defRPr sz="2400" b="1">
                <a:latin typeface="Century Gothic"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734764" y="2149474"/>
            <a:ext cx="4040188" cy="4447877"/>
          </a:xfrm>
          <a:prstGeom prst="rect">
            <a:avLst/>
          </a:prstGeom>
        </p:spPr>
        <p:txBody>
          <a:bodyPr/>
          <a:lstStyle>
            <a:lvl1pPr>
              <a:defRPr sz="2400">
                <a:latin typeface="Century Gothic" pitchFamily="34" charset="0"/>
              </a:defRPr>
            </a:lvl1pPr>
            <a:lvl2pPr>
              <a:defRPr sz="2000">
                <a:latin typeface="Century Gothic" pitchFamily="34" charset="0"/>
              </a:defRPr>
            </a:lvl2pPr>
            <a:lvl3pPr>
              <a:defRPr sz="1800">
                <a:latin typeface="Century Gothic" pitchFamily="34" charset="0"/>
              </a:defRPr>
            </a:lvl3pPr>
            <a:lvl4pPr>
              <a:defRPr sz="1600">
                <a:latin typeface="Century Gothic" pitchFamily="34" charset="0"/>
              </a:defRPr>
            </a:lvl4pPr>
            <a:lvl5pPr>
              <a:defRPr sz="1600">
                <a:latin typeface="Century Gothic" pitchFamily="34" charset="0"/>
              </a:defRPr>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s-MX" dirty="0"/>
          </a:p>
        </p:txBody>
      </p:sp>
      <p:sp>
        <p:nvSpPr>
          <p:cNvPr id="5" name="Text Placeholder 4"/>
          <p:cNvSpPr>
            <a:spLocks noGrp="1"/>
          </p:cNvSpPr>
          <p:nvPr>
            <p:ph type="body" sz="quarter" idx="3"/>
          </p:nvPr>
        </p:nvSpPr>
        <p:spPr>
          <a:xfrm>
            <a:off x="4922589" y="1387376"/>
            <a:ext cx="4041775" cy="762099"/>
          </a:xfrm>
          <a:prstGeom prst="rect">
            <a:avLst/>
          </a:prstGeom>
        </p:spPr>
        <p:txBody>
          <a:bodyPr anchor="b"/>
          <a:lstStyle>
            <a:lvl1pPr marL="0" indent="0">
              <a:buNone/>
              <a:defRPr sz="2400" b="1">
                <a:latin typeface="Century Gothic"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6" name="Content Placeholder 5"/>
          <p:cNvSpPr>
            <a:spLocks noGrp="1"/>
          </p:cNvSpPr>
          <p:nvPr>
            <p:ph sz="quarter" idx="4"/>
          </p:nvPr>
        </p:nvSpPr>
        <p:spPr>
          <a:xfrm>
            <a:off x="4922589" y="2149474"/>
            <a:ext cx="4041775" cy="4447877"/>
          </a:xfrm>
          <a:prstGeom prst="rect">
            <a:avLst/>
          </a:prstGeom>
        </p:spPr>
        <p:txBody>
          <a:bodyPr/>
          <a:lstStyle>
            <a:lvl1pPr>
              <a:defRPr sz="2400">
                <a:latin typeface="Century Gothic" pitchFamily="34" charset="0"/>
              </a:defRPr>
            </a:lvl1pPr>
            <a:lvl2pPr>
              <a:defRPr sz="2000">
                <a:latin typeface="Century Gothic" pitchFamily="34" charset="0"/>
              </a:defRPr>
            </a:lvl2pPr>
            <a:lvl3pPr>
              <a:defRPr sz="1800">
                <a:latin typeface="Century Gothic" pitchFamily="34" charset="0"/>
              </a:defRPr>
            </a:lvl3pPr>
            <a:lvl4pPr>
              <a:defRPr sz="1600">
                <a:latin typeface="Century Gothic" pitchFamily="34" charset="0"/>
              </a:defRPr>
            </a:lvl4pPr>
            <a:lvl5pPr>
              <a:defRPr sz="1600">
                <a:latin typeface="Century Gothic" pitchFamily="34" charset="0"/>
              </a:defRPr>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s-MX" dirty="0"/>
          </a:p>
        </p:txBody>
      </p:sp>
      <p:sp>
        <p:nvSpPr>
          <p:cNvPr id="9" name="Text Placeholder 2"/>
          <p:cNvSpPr>
            <a:spLocks noGrp="1"/>
          </p:cNvSpPr>
          <p:nvPr>
            <p:ph type="body" sz="quarter" idx="13" hasCustomPrompt="1"/>
          </p:nvPr>
        </p:nvSpPr>
        <p:spPr>
          <a:xfrm rot="16200000">
            <a:off x="-3126718" y="3128676"/>
            <a:ext cx="6794949" cy="537594"/>
          </a:xfrm>
        </p:spPr>
        <p:txBody>
          <a:bodyPr>
            <a:normAutofit/>
          </a:bodyPr>
          <a:lstStyle>
            <a:lvl1pPr marL="0" indent="0">
              <a:buNone/>
              <a:defRPr sz="2800" baseline="0">
                <a:solidFill>
                  <a:schemeClr val="bg1"/>
                </a:solidFill>
                <a:latin typeface="Arial" pitchFamily="34" charset="0"/>
                <a:cs typeface="Arial" pitchFamily="34" charset="0"/>
              </a:defRPr>
            </a:lvl1pPr>
          </a:lstStyle>
          <a:p>
            <a:pPr lvl="0"/>
            <a:r>
              <a:rPr lang="en-US" dirty="0" err="1" smtClean="0"/>
              <a:t>Título</a:t>
            </a:r>
            <a:endParaRPr lang="es-MX" dirty="0"/>
          </a:p>
        </p:txBody>
      </p:sp>
    </p:spTree>
    <p:extLst>
      <p:ext uri="{BB962C8B-B14F-4D97-AF65-F5344CB8AC3E}">
        <p14:creationId xmlns:p14="http://schemas.microsoft.com/office/powerpoint/2010/main" val="243671742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
        <p:nvSpPr>
          <p:cNvPr id="4" name="Text Placeholder 2"/>
          <p:cNvSpPr>
            <a:spLocks noGrp="1"/>
          </p:cNvSpPr>
          <p:nvPr>
            <p:ph type="body" sz="quarter" idx="13" hasCustomPrompt="1"/>
          </p:nvPr>
        </p:nvSpPr>
        <p:spPr>
          <a:xfrm rot="16200000">
            <a:off x="-3126718" y="3128676"/>
            <a:ext cx="6794949" cy="537594"/>
          </a:xfrm>
        </p:spPr>
        <p:txBody>
          <a:bodyPr>
            <a:normAutofit/>
          </a:bodyPr>
          <a:lstStyle>
            <a:lvl1pPr marL="0" indent="0">
              <a:buNone/>
              <a:defRPr sz="2800" baseline="0">
                <a:solidFill>
                  <a:schemeClr val="bg1"/>
                </a:solidFill>
                <a:latin typeface="Arial" pitchFamily="34" charset="0"/>
                <a:cs typeface="Arial" pitchFamily="34" charset="0"/>
              </a:defRPr>
            </a:lvl1pPr>
          </a:lstStyle>
          <a:p>
            <a:pPr lvl="0"/>
            <a:r>
              <a:rPr lang="en-US" dirty="0" err="1" smtClean="0"/>
              <a:t>Título</a:t>
            </a:r>
            <a:endParaRPr lang="es-MX" dirty="0"/>
          </a:p>
        </p:txBody>
      </p:sp>
    </p:spTree>
    <p:extLst>
      <p:ext uri="{BB962C8B-B14F-4D97-AF65-F5344CB8AC3E}">
        <p14:creationId xmlns:p14="http://schemas.microsoft.com/office/powerpoint/2010/main" val="159596129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60400" y="31750"/>
            <a:ext cx="3008313" cy="1162050"/>
          </a:xfrm>
          <a:prstGeom prst="rect">
            <a:avLst/>
          </a:prstGeom>
        </p:spPr>
        <p:txBody>
          <a:bodyPr anchor="b"/>
          <a:lstStyle>
            <a:lvl1pPr algn="l">
              <a:defRPr sz="2000" b="1">
                <a:latin typeface="Century Gothic" pitchFamily="34" charset="0"/>
              </a:defRPr>
            </a:lvl1pPr>
          </a:lstStyle>
          <a:p>
            <a:r>
              <a:rPr lang="en-US" dirty="0" smtClean="0"/>
              <a:t>Click to edit Master title style</a:t>
            </a:r>
            <a:endParaRPr lang="es-MX" dirty="0"/>
          </a:p>
        </p:txBody>
      </p:sp>
      <p:sp>
        <p:nvSpPr>
          <p:cNvPr id="3" name="Content Placeholder 2"/>
          <p:cNvSpPr>
            <a:spLocks noGrp="1"/>
          </p:cNvSpPr>
          <p:nvPr>
            <p:ph idx="1"/>
          </p:nvPr>
        </p:nvSpPr>
        <p:spPr>
          <a:xfrm>
            <a:off x="3778250" y="31750"/>
            <a:ext cx="5258246" cy="6493594"/>
          </a:xfrm>
          <a:prstGeom prst="rect">
            <a:avLst/>
          </a:prstGeom>
        </p:spPr>
        <p:txBody>
          <a:bodyPr/>
          <a:lstStyle>
            <a:lvl1pPr>
              <a:defRPr sz="3200">
                <a:latin typeface="Century Gothic" pitchFamily="34" charset="0"/>
              </a:defRPr>
            </a:lvl1pPr>
            <a:lvl2pPr>
              <a:defRPr sz="2800">
                <a:latin typeface="Century Gothic" pitchFamily="34" charset="0"/>
              </a:defRPr>
            </a:lvl2pPr>
            <a:lvl3pPr>
              <a:defRPr sz="2400">
                <a:latin typeface="Century Gothic" pitchFamily="34" charset="0"/>
              </a:defRPr>
            </a:lvl3pPr>
            <a:lvl4pPr>
              <a:defRPr sz="2000">
                <a:latin typeface="Century Gothic" pitchFamily="34" charset="0"/>
              </a:defRPr>
            </a:lvl4pPr>
            <a:lvl5pPr>
              <a:defRPr sz="2000">
                <a:latin typeface="Century Gothic" pitchFamily="34" charset="0"/>
              </a:defRPr>
            </a:lvl5pPr>
            <a:lvl6pPr>
              <a:defRPr sz="2000"/>
            </a:lvl6pPr>
            <a:lvl7pPr>
              <a:defRPr sz="2000"/>
            </a:lvl7pPr>
            <a:lvl8pPr>
              <a:defRPr sz="2000"/>
            </a:lvl8pPr>
            <a:lvl9pPr>
              <a:defRPr sz="20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s-MX" dirty="0"/>
          </a:p>
        </p:txBody>
      </p:sp>
      <p:sp>
        <p:nvSpPr>
          <p:cNvPr id="4" name="Text Placeholder 3"/>
          <p:cNvSpPr>
            <a:spLocks noGrp="1"/>
          </p:cNvSpPr>
          <p:nvPr>
            <p:ph type="body" sz="half" idx="2"/>
          </p:nvPr>
        </p:nvSpPr>
        <p:spPr>
          <a:xfrm>
            <a:off x="660400" y="1193800"/>
            <a:ext cx="3008313" cy="5331544"/>
          </a:xfrm>
          <a:prstGeom prst="rect">
            <a:avLst/>
          </a:prstGeom>
        </p:spPr>
        <p:txBody>
          <a:bodyPr/>
          <a:lstStyle>
            <a:lvl1pPr marL="0" indent="0">
              <a:buNone/>
              <a:defRPr sz="1400">
                <a:latin typeface="Century Gothic"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smtClean="0"/>
              <a:t>Click to edit Master text styles</a:t>
            </a:r>
          </a:p>
        </p:txBody>
      </p:sp>
      <p:sp>
        <p:nvSpPr>
          <p:cNvPr id="7" name="Text Placeholder 2"/>
          <p:cNvSpPr>
            <a:spLocks noGrp="1"/>
          </p:cNvSpPr>
          <p:nvPr>
            <p:ph type="body" sz="quarter" idx="13" hasCustomPrompt="1"/>
          </p:nvPr>
        </p:nvSpPr>
        <p:spPr>
          <a:xfrm rot="16200000">
            <a:off x="-3126718" y="3128676"/>
            <a:ext cx="6794949" cy="537594"/>
          </a:xfrm>
        </p:spPr>
        <p:txBody>
          <a:bodyPr>
            <a:normAutofit/>
          </a:bodyPr>
          <a:lstStyle>
            <a:lvl1pPr marL="0" indent="0">
              <a:buNone/>
              <a:defRPr sz="2800" baseline="0">
                <a:solidFill>
                  <a:schemeClr val="bg1"/>
                </a:solidFill>
                <a:latin typeface="Arial" pitchFamily="34" charset="0"/>
                <a:cs typeface="Arial" pitchFamily="34" charset="0"/>
              </a:defRPr>
            </a:lvl1pPr>
          </a:lstStyle>
          <a:p>
            <a:pPr lvl="0"/>
            <a:r>
              <a:rPr lang="en-US" dirty="0" err="1" smtClean="0"/>
              <a:t>Título</a:t>
            </a:r>
            <a:endParaRPr lang="es-MX" dirty="0"/>
          </a:p>
        </p:txBody>
      </p:sp>
    </p:spTree>
    <p:extLst>
      <p:ext uri="{BB962C8B-B14F-4D97-AF65-F5344CB8AC3E}">
        <p14:creationId xmlns:p14="http://schemas.microsoft.com/office/powerpoint/2010/main" val="296019635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Sólo contenido">
    <p:spTree>
      <p:nvGrpSpPr>
        <p:cNvPr id="1" name=""/>
        <p:cNvGrpSpPr/>
        <p:nvPr/>
      </p:nvGrpSpPr>
      <p:grpSpPr>
        <a:xfrm>
          <a:off x="0" y="0"/>
          <a:ext cx="0" cy="0"/>
          <a:chOff x="0" y="0"/>
          <a:chExt cx="0" cy="0"/>
        </a:xfrm>
      </p:grpSpPr>
      <p:sp>
        <p:nvSpPr>
          <p:cNvPr id="4" name="Text Placeholder 2"/>
          <p:cNvSpPr>
            <a:spLocks noGrp="1"/>
          </p:cNvSpPr>
          <p:nvPr>
            <p:ph type="body" sz="quarter" idx="13" hasCustomPrompt="1"/>
          </p:nvPr>
        </p:nvSpPr>
        <p:spPr>
          <a:xfrm rot="16200000">
            <a:off x="-3126718" y="3128676"/>
            <a:ext cx="6794949" cy="537594"/>
          </a:xfrm>
        </p:spPr>
        <p:txBody>
          <a:bodyPr>
            <a:normAutofit/>
          </a:bodyPr>
          <a:lstStyle>
            <a:lvl1pPr marL="0" indent="0">
              <a:buNone/>
              <a:defRPr sz="2800" baseline="0">
                <a:solidFill>
                  <a:schemeClr val="bg1"/>
                </a:solidFill>
                <a:latin typeface="Arial" pitchFamily="34" charset="0"/>
                <a:cs typeface="Arial" pitchFamily="34" charset="0"/>
              </a:defRPr>
            </a:lvl1pPr>
          </a:lstStyle>
          <a:p>
            <a:pPr lvl="0"/>
            <a:r>
              <a:rPr lang="en-US" dirty="0" err="1" smtClean="0"/>
              <a:t>Título</a:t>
            </a:r>
            <a:endParaRPr lang="es-MX" dirty="0"/>
          </a:p>
        </p:txBody>
      </p:sp>
      <p:sp>
        <p:nvSpPr>
          <p:cNvPr id="5" name="Text Placeholder 11"/>
          <p:cNvSpPr>
            <a:spLocks noGrp="1"/>
          </p:cNvSpPr>
          <p:nvPr>
            <p:ph type="body" sz="quarter" idx="10"/>
          </p:nvPr>
        </p:nvSpPr>
        <p:spPr>
          <a:xfrm>
            <a:off x="637480" y="1"/>
            <a:ext cx="8399016" cy="6597352"/>
          </a:xfrm>
          <a:prstGeom prst="rect">
            <a:avLst/>
          </a:prstGeom>
        </p:spPr>
        <p:txBody>
          <a:bodyPr>
            <a:normAutofit/>
          </a:bodyPr>
          <a:lstStyle>
            <a:lvl1pPr>
              <a:defRPr sz="3300">
                <a:latin typeface="Century Gothic" pitchFamily="34" charset="0"/>
              </a:defRPr>
            </a:lvl1pPr>
            <a:lvl2pPr>
              <a:defRPr sz="3300">
                <a:latin typeface="Century Gothic" pitchFamily="34" charset="0"/>
              </a:defRPr>
            </a:lvl2pPr>
            <a:lvl3pPr>
              <a:defRPr sz="3300">
                <a:latin typeface="Century Gothic" pitchFamily="34" charset="0"/>
              </a:defRPr>
            </a:lvl3pPr>
            <a:lvl4pPr>
              <a:defRPr sz="3300">
                <a:latin typeface="Century Gothic" pitchFamily="34" charset="0"/>
              </a:defRPr>
            </a:lvl4pPr>
            <a:lvl5pPr>
              <a:defRPr sz="3300">
                <a:latin typeface="Century Gothic"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s-MX" dirty="0"/>
          </a:p>
        </p:txBody>
      </p:sp>
    </p:spTree>
    <p:extLst>
      <p:ext uri="{BB962C8B-B14F-4D97-AF65-F5344CB8AC3E}">
        <p14:creationId xmlns:p14="http://schemas.microsoft.com/office/powerpoint/2010/main" val="2684442619"/>
      </p:ext>
    </p:extLst>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atin typeface="Century Gothic" pitchFamily="34" charset="0"/>
              </a:defRPr>
            </a:lvl1pPr>
          </a:lstStyle>
          <a:p>
            <a:r>
              <a:rPr lang="en-US" dirty="0" smtClean="0"/>
              <a:t>Click to edit Master title style</a:t>
            </a:r>
            <a:endParaRPr lang="es-MX" dirty="0"/>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MX" dirty="0"/>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atin typeface="Century Gothic"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smtClean="0"/>
              <a:t>Click to edit Master text styles</a:t>
            </a:r>
          </a:p>
        </p:txBody>
      </p:sp>
      <p:sp>
        <p:nvSpPr>
          <p:cNvPr id="7" name="Text Placeholder 2"/>
          <p:cNvSpPr>
            <a:spLocks noGrp="1"/>
          </p:cNvSpPr>
          <p:nvPr>
            <p:ph type="body" sz="quarter" idx="13" hasCustomPrompt="1"/>
          </p:nvPr>
        </p:nvSpPr>
        <p:spPr>
          <a:xfrm rot="16200000">
            <a:off x="-3126718" y="3128676"/>
            <a:ext cx="6794949" cy="537594"/>
          </a:xfrm>
        </p:spPr>
        <p:txBody>
          <a:bodyPr>
            <a:normAutofit/>
          </a:bodyPr>
          <a:lstStyle>
            <a:lvl1pPr marL="0" indent="0">
              <a:buNone/>
              <a:defRPr sz="2800" baseline="0">
                <a:solidFill>
                  <a:schemeClr val="bg1"/>
                </a:solidFill>
                <a:latin typeface="Arial" pitchFamily="34" charset="0"/>
                <a:cs typeface="Arial" pitchFamily="34" charset="0"/>
              </a:defRPr>
            </a:lvl1pPr>
          </a:lstStyle>
          <a:p>
            <a:pPr lvl="0"/>
            <a:r>
              <a:rPr lang="en-US" dirty="0" err="1" smtClean="0"/>
              <a:t>Título</a:t>
            </a:r>
            <a:endParaRPr lang="es-MX" dirty="0"/>
          </a:p>
        </p:txBody>
      </p:sp>
    </p:spTree>
    <p:extLst>
      <p:ext uri="{BB962C8B-B14F-4D97-AF65-F5344CB8AC3E}">
        <p14:creationId xmlns:p14="http://schemas.microsoft.com/office/powerpoint/2010/main" val="25477276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ólo título">
    <p:spTree>
      <p:nvGrpSpPr>
        <p:cNvPr id="1" name=""/>
        <p:cNvGrpSpPr/>
        <p:nvPr/>
      </p:nvGrpSpPr>
      <p:grpSpPr>
        <a:xfrm>
          <a:off x="0" y="0"/>
          <a:ext cx="0" cy="0"/>
          <a:chOff x="0" y="0"/>
          <a:chExt cx="0" cy="0"/>
        </a:xfrm>
      </p:grpSpPr>
      <p:sp>
        <p:nvSpPr>
          <p:cNvPr id="4" name="Text Placeholder 2"/>
          <p:cNvSpPr>
            <a:spLocks noGrp="1"/>
          </p:cNvSpPr>
          <p:nvPr>
            <p:ph type="body" sz="quarter" idx="13" hasCustomPrompt="1"/>
          </p:nvPr>
        </p:nvSpPr>
        <p:spPr>
          <a:xfrm rot="16200000">
            <a:off x="-3126718" y="3128676"/>
            <a:ext cx="6794949" cy="537594"/>
          </a:xfrm>
        </p:spPr>
        <p:txBody>
          <a:bodyPr>
            <a:normAutofit/>
          </a:bodyPr>
          <a:lstStyle>
            <a:lvl1pPr marL="0" indent="0">
              <a:buNone/>
              <a:defRPr sz="2800" baseline="0">
                <a:solidFill>
                  <a:schemeClr val="bg1"/>
                </a:solidFill>
                <a:latin typeface="Arial" pitchFamily="34" charset="0"/>
                <a:cs typeface="Arial" pitchFamily="34" charset="0"/>
              </a:defRPr>
            </a:lvl1pPr>
          </a:lstStyle>
          <a:p>
            <a:pPr lvl="0"/>
            <a:r>
              <a:rPr lang="en-US" dirty="0" err="1" smtClean="0"/>
              <a:t>Título</a:t>
            </a:r>
            <a:endParaRPr lang="es-MX" dirty="0"/>
          </a:p>
        </p:txBody>
      </p:sp>
    </p:spTree>
    <p:extLst>
      <p:ext uri="{BB962C8B-B14F-4D97-AF65-F5344CB8AC3E}">
        <p14:creationId xmlns:p14="http://schemas.microsoft.com/office/powerpoint/2010/main" val="419615282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ítulo y contenido">
    <p:spTree>
      <p:nvGrpSpPr>
        <p:cNvPr id="1" name=""/>
        <p:cNvGrpSpPr/>
        <p:nvPr/>
      </p:nvGrpSpPr>
      <p:grpSpPr>
        <a:xfrm>
          <a:off x="0" y="0"/>
          <a:ext cx="0" cy="0"/>
          <a:chOff x="0" y="0"/>
          <a:chExt cx="0" cy="0"/>
        </a:xfrm>
      </p:grpSpPr>
      <p:sp>
        <p:nvSpPr>
          <p:cNvPr id="7" name="Title Placeholder 1"/>
          <p:cNvSpPr>
            <a:spLocks noGrp="1"/>
          </p:cNvSpPr>
          <p:nvPr>
            <p:ph type="title"/>
          </p:nvPr>
        </p:nvSpPr>
        <p:spPr>
          <a:xfrm>
            <a:off x="637480" y="0"/>
            <a:ext cx="8399016" cy="980728"/>
          </a:xfrm>
          <a:prstGeom prst="rect">
            <a:avLst/>
          </a:prstGeom>
        </p:spPr>
        <p:txBody>
          <a:bodyPr vert="horz" lIns="91440" tIns="45720" rIns="91440" bIns="45720" rtlCol="0" anchor="ctr">
            <a:normAutofit/>
          </a:bodyPr>
          <a:lstStyle>
            <a:lvl1pPr algn="l">
              <a:defRPr>
                <a:latin typeface="Century Gothic" pitchFamily="34" charset="0"/>
              </a:defRPr>
            </a:lvl1pPr>
          </a:lstStyle>
          <a:p>
            <a:r>
              <a:rPr lang="en-US" dirty="0" smtClean="0"/>
              <a:t>Click to edit Master title style</a:t>
            </a:r>
            <a:endParaRPr lang="es-MX" dirty="0"/>
          </a:p>
        </p:txBody>
      </p:sp>
      <p:sp>
        <p:nvSpPr>
          <p:cNvPr id="12" name="Text Placeholder 11"/>
          <p:cNvSpPr>
            <a:spLocks noGrp="1"/>
          </p:cNvSpPr>
          <p:nvPr>
            <p:ph type="body" sz="quarter" idx="10"/>
          </p:nvPr>
        </p:nvSpPr>
        <p:spPr>
          <a:xfrm>
            <a:off x="637480" y="1052513"/>
            <a:ext cx="8399016" cy="5544839"/>
          </a:xfrm>
          <a:prstGeom prst="rect">
            <a:avLst/>
          </a:prstGeom>
        </p:spPr>
        <p:txBody>
          <a:bodyPr>
            <a:normAutofit/>
          </a:bodyPr>
          <a:lstStyle>
            <a:lvl1pPr>
              <a:defRPr sz="3300">
                <a:latin typeface="Century Gothic" pitchFamily="34" charset="0"/>
              </a:defRPr>
            </a:lvl1pPr>
            <a:lvl2pPr>
              <a:defRPr sz="3300">
                <a:latin typeface="Century Gothic" pitchFamily="34" charset="0"/>
              </a:defRPr>
            </a:lvl2pPr>
            <a:lvl3pPr>
              <a:defRPr sz="3300">
                <a:latin typeface="Century Gothic" pitchFamily="34" charset="0"/>
              </a:defRPr>
            </a:lvl3pPr>
            <a:lvl4pPr>
              <a:defRPr sz="3300">
                <a:latin typeface="Century Gothic" pitchFamily="34" charset="0"/>
              </a:defRPr>
            </a:lvl4pPr>
            <a:lvl5pPr>
              <a:defRPr sz="3300">
                <a:latin typeface="Century Gothic"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s-MX" dirty="0"/>
          </a:p>
        </p:txBody>
      </p:sp>
      <p:sp>
        <p:nvSpPr>
          <p:cNvPr id="5" name="Text Placeholder 2"/>
          <p:cNvSpPr>
            <a:spLocks noGrp="1"/>
          </p:cNvSpPr>
          <p:nvPr>
            <p:ph type="body" sz="quarter" idx="13" hasCustomPrompt="1"/>
          </p:nvPr>
        </p:nvSpPr>
        <p:spPr>
          <a:xfrm rot="16200000">
            <a:off x="-3126718" y="3128676"/>
            <a:ext cx="6794949" cy="537594"/>
          </a:xfrm>
        </p:spPr>
        <p:txBody>
          <a:bodyPr>
            <a:normAutofit/>
          </a:bodyPr>
          <a:lstStyle>
            <a:lvl1pPr marL="0" indent="0">
              <a:buNone/>
              <a:defRPr sz="2800" baseline="0">
                <a:solidFill>
                  <a:schemeClr val="bg1"/>
                </a:solidFill>
                <a:latin typeface="Arial" pitchFamily="34" charset="0"/>
                <a:cs typeface="Arial" pitchFamily="34" charset="0"/>
              </a:defRPr>
            </a:lvl1pPr>
          </a:lstStyle>
          <a:p>
            <a:pPr lvl="0"/>
            <a:r>
              <a:rPr lang="en-US" dirty="0" err="1" smtClean="0"/>
              <a:t>Título</a:t>
            </a:r>
            <a:endParaRPr lang="es-MX" dirty="0"/>
          </a:p>
        </p:txBody>
      </p:sp>
    </p:spTree>
    <p:extLst>
      <p:ext uri="{BB962C8B-B14F-4D97-AF65-F5344CB8AC3E}">
        <p14:creationId xmlns:p14="http://schemas.microsoft.com/office/powerpoint/2010/main" val="1966367253"/>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n-US" dirty="0" smtClean="0"/>
              <a:t>Click to edit Master title style</a:t>
            </a:r>
            <a:endParaRPr lang="es-MX" dirty="0"/>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5" name="Text Placeholder 2"/>
          <p:cNvSpPr>
            <a:spLocks noGrp="1"/>
          </p:cNvSpPr>
          <p:nvPr>
            <p:ph type="body" sz="quarter" idx="13" hasCustomPrompt="1"/>
          </p:nvPr>
        </p:nvSpPr>
        <p:spPr>
          <a:xfrm rot="16200000">
            <a:off x="-3126718" y="3128676"/>
            <a:ext cx="6794949" cy="537594"/>
          </a:xfrm>
        </p:spPr>
        <p:txBody>
          <a:bodyPr>
            <a:normAutofit/>
          </a:bodyPr>
          <a:lstStyle>
            <a:lvl1pPr marL="0" indent="0">
              <a:buNone/>
              <a:defRPr sz="2800" baseline="0">
                <a:solidFill>
                  <a:schemeClr val="bg1"/>
                </a:solidFill>
                <a:latin typeface="Arial" pitchFamily="34" charset="0"/>
                <a:cs typeface="Arial" pitchFamily="34" charset="0"/>
              </a:defRPr>
            </a:lvl1pPr>
          </a:lstStyle>
          <a:p>
            <a:pPr lvl="0"/>
            <a:r>
              <a:rPr lang="en-US" dirty="0" err="1" smtClean="0"/>
              <a:t>Título</a:t>
            </a:r>
            <a:endParaRPr lang="es-MX" dirty="0"/>
          </a:p>
        </p:txBody>
      </p:sp>
    </p:spTree>
    <p:extLst>
      <p:ext uri="{BB962C8B-B14F-4D97-AF65-F5344CB8AC3E}">
        <p14:creationId xmlns:p14="http://schemas.microsoft.com/office/powerpoint/2010/main" val="289859214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772988" y="1395760"/>
            <a:ext cx="4038600" cy="5129584"/>
          </a:xfrm>
          <a:prstGeom prst="rect">
            <a:avLst/>
          </a:prstGeom>
        </p:spPr>
        <p:txBody>
          <a:bodyPr/>
          <a:lstStyle>
            <a:lvl1pPr>
              <a:defRPr sz="2800">
                <a:latin typeface="Century Gothic" pitchFamily="34" charset="0"/>
              </a:defRPr>
            </a:lvl1pPr>
            <a:lvl2pPr>
              <a:defRPr sz="2400">
                <a:latin typeface="Century Gothic" pitchFamily="34" charset="0"/>
              </a:defRPr>
            </a:lvl2pPr>
            <a:lvl3pPr>
              <a:defRPr sz="2000">
                <a:latin typeface="Century Gothic" pitchFamily="34" charset="0"/>
              </a:defRPr>
            </a:lvl3pPr>
            <a:lvl4pPr>
              <a:defRPr sz="1800">
                <a:latin typeface="Century Gothic" pitchFamily="34" charset="0"/>
              </a:defRPr>
            </a:lvl4pPr>
            <a:lvl5pPr>
              <a:defRPr sz="1800">
                <a:latin typeface="Century Gothic" pitchFamily="34" charset="0"/>
              </a:defRPr>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s-MX" dirty="0"/>
          </a:p>
        </p:txBody>
      </p:sp>
      <p:sp>
        <p:nvSpPr>
          <p:cNvPr id="4" name="Content Placeholder 3"/>
          <p:cNvSpPr>
            <a:spLocks noGrp="1"/>
          </p:cNvSpPr>
          <p:nvPr>
            <p:ph sz="half" idx="2"/>
          </p:nvPr>
        </p:nvSpPr>
        <p:spPr>
          <a:xfrm>
            <a:off x="4963988" y="1395760"/>
            <a:ext cx="4038600" cy="5129584"/>
          </a:xfrm>
          <a:prstGeom prst="rect">
            <a:avLst/>
          </a:prstGeom>
        </p:spPr>
        <p:txBody>
          <a:bodyPr/>
          <a:lstStyle>
            <a:lvl1pPr>
              <a:defRPr sz="2800">
                <a:latin typeface="Century Gothic" pitchFamily="34" charset="0"/>
              </a:defRPr>
            </a:lvl1pPr>
            <a:lvl2pPr>
              <a:defRPr sz="2400">
                <a:latin typeface="Century Gothic" pitchFamily="34" charset="0"/>
              </a:defRPr>
            </a:lvl2pPr>
            <a:lvl3pPr>
              <a:defRPr sz="2000">
                <a:latin typeface="Century Gothic" pitchFamily="34" charset="0"/>
              </a:defRPr>
            </a:lvl3pPr>
            <a:lvl4pPr>
              <a:defRPr sz="1800">
                <a:latin typeface="Century Gothic" pitchFamily="34" charset="0"/>
              </a:defRPr>
            </a:lvl4pPr>
            <a:lvl5pPr>
              <a:defRPr sz="1800">
                <a:latin typeface="Century Gothic" pitchFamily="34" charset="0"/>
              </a:defRPr>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s-MX" dirty="0"/>
          </a:p>
        </p:txBody>
      </p:sp>
      <p:sp>
        <p:nvSpPr>
          <p:cNvPr id="8" name="Title Placeholder 1"/>
          <p:cNvSpPr>
            <a:spLocks noGrp="1"/>
          </p:cNvSpPr>
          <p:nvPr>
            <p:ph type="title"/>
          </p:nvPr>
        </p:nvSpPr>
        <p:spPr>
          <a:xfrm>
            <a:off x="637480" y="71438"/>
            <a:ext cx="8399016" cy="1143000"/>
          </a:xfrm>
          <a:prstGeom prst="rect">
            <a:avLst/>
          </a:prstGeom>
        </p:spPr>
        <p:txBody>
          <a:bodyPr vert="horz" lIns="91440" tIns="45720" rIns="91440" bIns="45720" rtlCol="0" anchor="ctr">
            <a:normAutofit/>
          </a:bodyPr>
          <a:lstStyle>
            <a:lvl1pPr>
              <a:defRPr>
                <a:latin typeface="Century Gothic" pitchFamily="34" charset="0"/>
              </a:defRPr>
            </a:lvl1pPr>
          </a:lstStyle>
          <a:p>
            <a:r>
              <a:rPr lang="en-US" dirty="0" smtClean="0"/>
              <a:t>Click to edit Master title style</a:t>
            </a:r>
            <a:endParaRPr lang="es-MX" dirty="0"/>
          </a:p>
        </p:txBody>
      </p:sp>
      <p:sp>
        <p:nvSpPr>
          <p:cNvPr id="7" name="Text Placeholder 2"/>
          <p:cNvSpPr>
            <a:spLocks noGrp="1"/>
          </p:cNvSpPr>
          <p:nvPr>
            <p:ph type="body" sz="quarter" idx="13" hasCustomPrompt="1"/>
          </p:nvPr>
        </p:nvSpPr>
        <p:spPr>
          <a:xfrm rot="16200000">
            <a:off x="-3126718" y="3128676"/>
            <a:ext cx="6794949" cy="537594"/>
          </a:xfrm>
        </p:spPr>
        <p:txBody>
          <a:bodyPr>
            <a:normAutofit/>
          </a:bodyPr>
          <a:lstStyle>
            <a:lvl1pPr marL="0" indent="0">
              <a:buNone/>
              <a:defRPr sz="2800" baseline="0">
                <a:solidFill>
                  <a:schemeClr val="bg1"/>
                </a:solidFill>
                <a:latin typeface="Arial" pitchFamily="34" charset="0"/>
                <a:cs typeface="Arial" pitchFamily="34" charset="0"/>
              </a:defRPr>
            </a:lvl1pPr>
          </a:lstStyle>
          <a:p>
            <a:pPr lvl="0"/>
            <a:r>
              <a:rPr lang="en-US" dirty="0" err="1" smtClean="0"/>
              <a:t>Título</a:t>
            </a:r>
            <a:endParaRPr lang="es-MX" dirty="0"/>
          </a:p>
        </p:txBody>
      </p:sp>
    </p:spTree>
    <p:extLst>
      <p:ext uri="{BB962C8B-B14F-4D97-AF65-F5344CB8AC3E}">
        <p14:creationId xmlns:p14="http://schemas.microsoft.com/office/powerpoint/2010/main" val="209114278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37480" y="71438"/>
            <a:ext cx="8399016" cy="1143000"/>
          </a:xfrm>
          <a:prstGeom prst="rect">
            <a:avLst/>
          </a:prstGeom>
        </p:spPr>
        <p:txBody>
          <a:bodyPr/>
          <a:lstStyle>
            <a:lvl1pPr>
              <a:defRPr>
                <a:latin typeface="Century Gothic" pitchFamily="34" charset="0"/>
              </a:defRPr>
            </a:lvl1pPr>
          </a:lstStyle>
          <a:p>
            <a:r>
              <a:rPr lang="en-US" dirty="0" smtClean="0"/>
              <a:t>Click to edit Master title style</a:t>
            </a:r>
            <a:endParaRPr lang="es-MX" dirty="0"/>
          </a:p>
        </p:txBody>
      </p:sp>
      <p:sp>
        <p:nvSpPr>
          <p:cNvPr id="3" name="Text Placeholder 2"/>
          <p:cNvSpPr>
            <a:spLocks noGrp="1"/>
          </p:cNvSpPr>
          <p:nvPr>
            <p:ph type="body" idx="1"/>
          </p:nvPr>
        </p:nvSpPr>
        <p:spPr>
          <a:xfrm>
            <a:off x="734764" y="1387376"/>
            <a:ext cx="4040188" cy="762099"/>
          </a:xfrm>
          <a:prstGeom prst="rect">
            <a:avLst/>
          </a:prstGeom>
        </p:spPr>
        <p:txBody>
          <a:bodyPr anchor="b"/>
          <a:lstStyle>
            <a:lvl1pPr marL="0" indent="0">
              <a:buNone/>
              <a:defRPr sz="2400" b="1">
                <a:latin typeface="Century Gothic"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734764" y="2149474"/>
            <a:ext cx="4040188" cy="4447877"/>
          </a:xfrm>
          <a:prstGeom prst="rect">
            <a:avLst/>
          </a:prstGeom>
        </p:spPr>
        <p:txBody>
          <a:bodyPr/>
          <a:lstStyle>
            <a:lvl1pPr>
              <a:defRPr sz="2400">
                <a:latin typeface="Century Gothic" pitchFamily="34" charset="0"/>
              </a:defRPr>
            </a:lvl1pPr>
            <a:lvl2pPr>
              <a:defRPr sz="2000">
                <a:latin typeface="Century Gothic" pitchFamily="34" charset="0"/>
              </a:defRPr>
            </a:lvl2pPr>
            <a:lvl3pPr>
              <a:defRPr sz="1800">
                <a:latin typeface="Century Gothic" pitchFamily="34" charset="0"/>
              </a:defRPr>
            </a:lvl3pPr>
            <a:lvl4pPr>
              <a:defRPr sz="1600">
                <a:latin typeface="Century Gothic" pitchFamily="34" charset="0"/>
              </a:defRPr>
            </a:lvl4pPr>
            <a:lvl5pPr>
              <a:defRPr sz="1600">
                <a:latin typeface="Century Gothic" pitchFamily="34" charset="0"/>
              </a:defRPr>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s-MX" dirty="0"/>
          </a:p>
        </p:txBody>
      </p:sp>
      <p:sp>
        <p:nvSpPr>
          <p:cNvPr id="5" name="Text Placeholder 4"/>
          <p:cNvSpPr>
            <a:spLocks noGrp="1"/>
          </p:cNvSpPr>
          <p:nvPr>
            <p:ph type="body" sz="quarter" idx="3"/>
          </p:nvPr>
        </p:nvSpPr>
        <p:spPr>
          <a:xfrm>
            <a:off x="4922589" y="1387376"/>
            <a:ext cx="4041775" cy="762099"/>
          </a:xfrm>
          <a:prstGeom prst="rect">
            <a:avLst/>
          </a:prstGeom>
        </p:spPr>
        <p:txBody>
          <a:bodyPr anchor="b"/>
          <a:lstStyle>
            <a:lvl1pPr marL="0" indent="0">
              <a:buNone/>
              <a:defRPr sz="2400" b="1">
                <a:latin typeface="Century Gothic"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6" name="Content Placeholder 5"/>
          <p:cNvSpPr>
            <a:spLocks noGrp="1"/>
          </p:cNvSpPr>
          <p:nvPr>
            <p:ph sz="quarter" idx="4"/>
          </p:nvPr>
        </p:nvSpPr>
        <p:spPr>
          <a:xfrm>
            <a:off x="4922589" y="2149474"/>
            <a:ext cx="4041775" cy="4447877"/>
          </a:xfrm>
          <a:prstGeom prst="rect">
            <a:avLst/>
          </a:prstGeom>
        </p:spPr>
        <p:txBody>
          <a:bodyPr/>
          <a:lstStyle>
            <a:lvl1pPr>
              <a:defRPr sz="2400">
                <a:latin typeface="Century Gothic" pitchFamily="34" charset="0"/>
              </a:defRPr>
            </a:lvl1pPr>
            <a:lvl2pPr>
              <a:defRPr sz="2000">
                <a:latin typeface="Century Gothic" pitchFamily="34" charset="0"/>
              </a:defRPr>
            </a:lvl2pPr>
            <a:lvl3pPr>
              <a:defRPr sz="1800">
                <a:latin typeface="Century Gothic" pitchFamily="34" charset="0"/>
              </a:defRPr>
            </a:lvl3pPr>
            <a:lvl4pPr>
              <a:defRPr sz="1600">
                <a:latin typeface="Century Gothic" pitchFamily="34" charset="0"/>
              </a:defRPr>
            </a:lvl4pPr>
            <a:lvl5pPr>
              <a:defRPr sz="1600">
                <a:latin typeface="Century Gothic" pitchFamily="34" charset="0"/>
              </a:defRPr>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s-MX" dirty="0"/>
          </a:p>
        </p:txBody>
      </p:sp>
      <p:sp>
        <p:nvSpPr>
          <p:cNvPr id="9" name="Text Placeholder 2"/>
          <p:cNvSpPr>
            <a:spLocks noGrp="1"/>
          </p:cNvSpPr>
          <p:nvPr>
            <p:ph type="body" sz="quarter" idx="13" hasCustomPrompt="1"/>
          </p:nvPr>
        </p:nvSpPr>
        <p:spPr>
          <a:xfrm rot="16200000">
            <a:off x="-3126718" y="3128676"/>
            <a:ext cx="6794949" cy="537594"/>
          </a:xfrm>
        </p:spPr>
        <p:txBody>
          <a:bodyPr>
            <a:normAutofit/>
          </a:bodyPr>
          <a:lstStyle>
            <a:lvl1pPr marL="0" indent="0">
              <a:buNone/>
              <a:defRPr sz="2800" baseline="0">
                <a:solidFill>
                  <a:schemeClr val="bg1"/>
                </a:solidFill>
                <a:latin typeface="Arial" pitchFamily="34" charset="0"/>
                <a:cs typeface="Arial" pitchFamily="34" charset="0"/>
              </a:defRPr>
            </a:lvl1pPr>
          </a:lstStyle>
          <a:p>
            <a:pPr lvl="0"/>
            <a:r>
              <a:rPr lang="en-US" dirty="0" err="1" smtClean="0"/>
              <a:t>Título</a:t>
            </a:r>
            <a:endParaRPr lang="es-MX" dirty="0"/>
          </a:p>
        </p:txBody>
      </p:sp>
    </p:spTree>
    <p:extLst>
      <p:ext uri="{BB962C8B-B14F-4D97-AF65-F5344CB8AC3E}">
        <p14:creationId xmlns:p14="http://schemas.microsoft.com/office/powerpoint/2010/main" val="243671742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4" name="Text Placeholder 2"/>
          <p:cNvSpPr>
            <a:spLocks noGrp="1"/>
          </p:cNvSpPr>
          <p:nvPr>
            <p:ph type="body" sz="quarter" idx="13" hasCustomPrompt="1"/>
          </p:nvPr>
        </p:nvSpPr>
        <p:spPr>
          <a:xfrm rot="16200000">
            <a:off x="-3126718" y="3128676"/>
            <a:ext cx="6794949" cy="537594"/>
          </a:xfrm>
        </p:spPr>
        <p:txBody>
          <a:bodyPr>
            <a:normAutofit/>
          </a:bodyPr>
          <a:lstStyle>
            <a:lvl1pPr marL="0" indent="0">
              <a:buNone/>
              <a:defRPr sz="2800" baseline="0">
                <a:solidFill>
                  <a:schemeClr val="bg1"/>
                </a:solidFill>
                <a:latin typeface="Arial" pitchFamily="34" charset="0"/>
                <a:cs typeface="Arial" pitchFamily="34" charset="0"/>
              </a:defRPr>
            </a:lvl1pPr>
          </a:lstStyle>
          <a:p>
            <a:pPr lvl="0"/>
            <a:r>
              <a:rPr lang="en-US" dirty="0" err="1" smtClean="0"/>
              <a:t>Título</a:t>
            </a:r>
            <a:endParaRPr lang="es-MX" dirty="0"/>
          </a:p>
        </p:txBody>
      </p:sp>
    </p:spTree>
    <p:extLst>
      <p:ext uri="{BB962C8B-B14F-4D97-AF65-F5344CB8AC3E}">
        <p14:creationId xmlns:p14="http://schemas.microsoft.com/office/powerpoint/2010/main" val="159596129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60400" y="31750"/>
            <a:ext cx="3008313" cy="1162050"/>
          </a:xfrm>
          <a:prstGeom prst="rect">
            <a:avLst/>
          </a:prstGeom>
        </p:spPr>
        <p:txBody>
          <a:bodyPr anchor="b"/>
          <a:lstStyle>
            <a:lvl1pPr algn="l">
              <a:defRPr sz="2000" b="1">
                <a:latin typeface="Century Gothic" pitchFamily="34" charset="0"/>
              </a:defRPr>
            </a:lvl1pPr>
          </a:lstStyle>
          <a:p>
            <a:r>
              <a:rPr lang="en-US" dirty="0" smtClean="0"/>
              <a:t>Click to edit Master title style</a:t>
            </a:r>
            <a:endParaRPr lang="es-MX" dirty="0"/>
          </a:p>
        </p:txBody>
      </p:sp>
      <p:sp>
        <p:nvSpPr>
          <p:cNvPr id="3" name="Content Placeholder 2"/>
          <p:cNvSpPr>
            <a:spLocks noGrp="1"/>
          </p:cNvSpPr>
          <p:nvPr>
            <p:ph idx="1"/>
          </p:nvPr>
        </p:nvSpPr>
        <p:spPr>
          <a:xfrm>
            <a:off x="3778250" y="31750"/>
            <a:ext cx="5258246" cy="6493594"/>
          </a:xfrm>
          <a:prstGeom prst="rect">
            <a:avLst/>
          </a:prstGeom>
        </p:spPr>
        <p:txBody>
          <a:bodyPr/>
          <a:lstStyle>
            <a:lvl1pPr>
              <a:defRPr sz="3200">
                <a:latin typeface="Century Gothic" pitchFamily="34" charset="0"/>
              </a:defRPr>
            </a:lvl1pPr>
            <a:lvl2pPr>
              <a:defRPr sz="2800">
                <a:latin typeface="Century Gothic" pitchFamily="34" charset="0"/>
              </a:defRPr>
            </a:lvl2pPr>
            <a:lvl3pPr>
              <a:defRPr sz="2400">
                <a:latin typeface="Century Gothic" pitchFamily="34" charset="0"/>
              </a:defRPr>
            </a:lvl3pPr>
            <a:lvl4pPr>
              <a:defRPr sz="2000">
                <a:latin typeface="Century Gothic" pitchFamily="34" charset="0"/>
              </a:defRPr>
            </a:lvl4pPr>
            <a:lvl5pPr>
              <a:defRPr sz="2000">
                <a:latin typeface="Century Gothic" pitchFamily="34" charset="0"/>
              </a:defRPr>
            </a:lvl5pPr>
            <a:lvl6pPr>
              <a:defRPr sz="2000"/>
            </a:lvl6pPr>
            <a:lvl7pPr>
              <a:defRPr sz="2000"/>
            </a:lvl7pPr>
            <a:lvl8pPr>
              <a:defRPr sz="2000"/>
            </a:lvl8pPr>
            <a:lvl9pPr>
              <a:defRPr sz="20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s-MX" dirty="0"/>
          </a:p>
        </p:txBody>
      </p:sp>
      <p:sp>
        <p:nvSpPr>
          <p:cNvPr id="4" name="Text Placeholder 3"/>
          <p:cNvSpPr>
            <a:spLocks noGrp="1"/>
          </p:cNvSpPr>
          <p:nvPr>
            <p:ph type="body" sz="half" idx="2"/>
          </p:nvPr>
        </p:nvSpPr>
        <p:spPr>
          <a:xfrm>
            <a:off x="660400" y="1193800"/>
            <a:ext cx="3008313" cy="5331544"/>
          </a:xfrm>
          <a:prstGeom prst="rect">
            <a:avLst/>
          </a:prstGeom>
        </p:spPr>
        <p:txBody>
          <a:bodyPr/>
          <a:lstStyle>
            <a:lvl1pPr marL="0" indent="0">
              <a:buNone/>
              <a:defRPr sz="1400">
                <a:latin typeface="Century Gothic"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smtClean="0"/>
              <a:t>Click to edit Master text styles</a:t>
            </a:r>
          </a:p>
        </p:txBody>
      </p:sp>
      <p:sp>
        <p:nvSpPr>
          <p:cNvPr id="7" name="Text Placeholder 2"/>
          <p:cNvSpPr>
            <a:spLocks noGrp="1"/>
          </p:cNvSpPr>
          <p:nvPr>
            <p:ph type="body" sz="quarter" idx="13" hasCustomPrompt="1"/>
          </p:nvPr>
        </p:nvSpPr>
        <p:spPr>
          <a:xfrm rot="16200000">
            <a:off x="-3126718" y="3128676"/>
            <a:ext cx="6794949" cy="537594"/>
          </a:xfrm>
        </p:spPr>
        <p:txBody>
          <a:bodyPr>
            <a:normAutofit/>
          </a:bodyPr>
          <a:lstStyle>
            <a:lvl1pPr marL="0" indent="0">
              <a:buNone/>
              <a:defRPr sz="2800" baseline="0">
                <a:solidFill>
                  <a:schemeClr val="bg1"/>
                </a:solidFill>
                <a:latin typeface="Arial" pitchFamily="34" charset="0"/>
                <a:cs typeface="Arial" pitchFamily="34" charset="0"/>
              </a:defRPr>
            </a:lvl1pPr>
          </a:lstStyle>
          <a:p>
            <a:pPr lvl="0"/>
            <a:r>
              <a:rPr lang="en-US" dirty="0" err="1" smtClean="0"/>
              <a:t>Título</a:t>
            </a:r>
            <a:endParaRPr lang="es-MX" dirty="0"/>
          </a:p>
        </p:txBody>
      </p:sp>
    </p:spTree>
    <p:extLst>
      <p:ext uri="{BB962C8B-B14F-4D97-AF65-F5344CB8AC3E}">
        <p14:creationId xmlns:p14="http://schemas.microsoft.com/office/powerpoint/2010/main" val="296019635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8.xml"/><Relationship Id="rId3" Type="http://schemas.openxmlformats.org/officeDocument/2006/relationships/slideLayout" Target="../slideLayouts/slideLayout13.xml"/><Relationship Id="rId7" Type="http://schemas.openxmlformats.org/officeDocument/2006/relationships/slideLayout" Target="../slideLayouts/slideLayout17.xml"/><Relationship Id="rId12" Type="http://schemas.openxmlformats.org/officeDocument/2006/relationships/image" Target="../media/image1.png"/><Relationship Id="rId2" Type="http://schemas.openxmlformats.org/officeDocument/2006/relationships/slideLayout" Target="../slideLayouts/slideLayout12.xml"/><Relationship Id="rId1" Type="http://schemas.openxmlformats.org/officeDocument/2006/relationships/slideLayout" Target="../slideLayouts/slideLayout11.xml"/><Relationship Id="rId6" Type="http://schemas.openxmlformats.org/officeDocument/2006/relationships/slideLayout" Target="../slideLayouts/slideLayout16.xml"/><Relationship Id="rId11" Type="http://schemas.openxmlformats.org/officeDocument/2006/relationships/theme" Target="../theme/theme2.xml"/><Relationship Id="rId5" Type="http://schemas.openxmlformats.org/officeDocument/2006/relationships/slideLayout" Target="../slideLayouts/slideLayout15.xml"/><Relationship Id="rId10" Type="http://schemas.openxmlformats.org/officeDocument/2006/relationships/slideLayout" Target="../slideLayouts/slideLayout20.xml"/><Relationship Id="rId4" Type="http://schemas.openxmlformats.org/officeDocument/2006/relationships/slideLayout" Target="../slideLayouts/slideLayout14.xml"/><Relationship Id="rId9"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2" name="Picture 11"/>
          <p:cNvPicPr>
            <a:picLocks noChangeAspect="1"/>
          </p:cNvPicPr>
          <p:nvPr userDrawn="1"/>
        </p:nvPicPr>
        <p:blipFill>
          <a:blip r:embed="rId12">
            <a:extLst>
              <a:ext uri="{28A0092B-C50C-407E-A947-70E740481C1C}">
                <a14:useLocalDpi xmlns:a14="http://schemas.microsoft.com/office/drawing/2010/main" val="0"/>
              </a:ext>
            </a:extLst>
          </a:blip>
          <a:stretch>
            <a:fillRect/>
          </a:stretch>
        </p:blipFill>
        <p:spPr>
          <a:xfrm>
            <a:off x="-15304" y="-52784"/>
            <a:ext cx="9202791" cy="6921108"/>
          </a:xfrm>
          <a:prstGeom prst="rect">
            <a:avLst/>
          </a:prstGeom>
        </p:spPr>
      </p:pic>
      <p:grpSp>
        <p:nvGrpSpPr>
          <p:cNvPr id="11" name="Group 10"/>
          <p:cNvGrpSpPr/>
          <p:nvPr userDrawn="1"/>
        </p:nvGrpSpPr>
        <p:grpSpPr>
          <a:xfrm>
            <a:off x="573966" y="6648380"/>
            <a:ext cx="8613522" cy="235744"/>
            <a:chOff x="559768" y="6627832"/>
            <a:chExt cx="8613522" cy="235744"/>
          </a:xfrm>
        </p:grpSpPr>
        <p:sp>
          <p:nvSpPr>
            <p:cNvPr id="9" name="Rectangle 8"/>
            <p:cNvSpPr/>
            <p:nvPr userDrawn="1"/>
          </p:nvSpPr>
          <p:spPr>
            <a:xfrm>
              <a:off x="559768" y="6635452"/>
              <a:ext cx="8613522" cy="216024"/>
            </a:xfrm>
            <a:prstGeom prst="rect">
              <a:avLst/>
            </a:prstGeom>
            <a:solidFill>
              <a:schemeClr val="dk1">
                <a:alpha val="82000"/>
              </a:schemeClr>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MX"/>
            </a:p>
          </p:txBody>
        </p:sp>
        <p:sp>
          <p:nvSpPr>
            <p:cNvPr id="10" name="Rectangle 9"/>
            <p:cNvSpPr>
              <a:spLocks noChangeArrowheads="1"/>
            </p:cNvSpPr>
            <p:nvPr userDrawn="1"/>
          </p:nvSpPr>
          <p:spPr bwMode="auto">
            <a:xfrm>
              <a:off x="2258124" y="6627832"/>
              <a:ext cx="6858000" cy="235744"/>
            </a:xfrm>
            <a:prstGeom prst="rect">
              <a:avLst/>
            </a:prstGeom>
            <a:noFill/>
            <a:ln w="9525">
              <a:noFill/>
              <a:miter lim="800000"/>
              <a:headEnd/>
              <a:tailEnd/>
            </a:ln>
            <a:effectLst/>
          </p:spPr>
          <p:txBody>
            <a:bodyPr lIns="94743" tIns="47371" rIns="94743" bIns="47371" anchor="b"/>
            <a:lstStyle>
              <a:defPPr>
                <a:defRPr lang="es-ES_tradnl"/>
              </a:defPPr>
              <a:lvl1pPr algn="l" rtl="0" fontAlgn="base">
                <a:spcBef>
                  <a:spcPct val="0"/>
                </a:spcBef>
                <a:spcAft>
                  <a:spcPct val="0"/>
                </a:spcAft>
                <a:defRPr sz="1600" kern="1200">
                  <a:solidFill>
                    <a:schemeClr val="tx1"/>
                  </a:solidFill>
                  <a:latin typeface="Verdana" pitchFamily="34" charset="0"/>
                  <a:ea typeface="+mn-ea"/>
                  <a:cs typeface="Arial" pitchFamily="34" charset="0"/>
                </a:defRPr>
              </a:lvl1pPr>
              <a:lvl2pPr marL="457200" algn="l" rtl="0" fontAlgn="base">
                <a:spcBef>
                  <a:spcPct val="0"/>
                </a:spcBef>
                <a:spcAft>
                  <a:spcPct val="0"/>
                </a:spcAft>
                <a:defRPr sz="1600" kern="1200">
                  <a:solidFill>
                    <a:schemeClr val="tx1"/>
                  </a:solidFill>
                  <a:latin typeface="Verdana" pitchFamily="34" charset="0"/>
                  <a:ea typeface="+mn-ea"/>
                  <a:cs typeface="Arial" pitchFamily="34" charset="0"/>
                </a:defRPr>
              </a:lvl2pPr>
              <a:lvl3pPr marL="914400" algn="l" rtl="0" fontAlgn="base">
                <a:spcBef>
                  <a:spcPct val="0"/>
                </a:spcBef>
                <a:spcAft>
                  <a:spcPct val="0"/>
                </a:spcAft>
                <a:defRPr sz="1600" kern="1200">
                  <a:solidFill>
                    <a:schemeClr val="tx1"/>
                  </a:solidFill>
                  <a:latin typeface="Verdana" pitchFamily="34" charset="0"/>
                  <a:ea typeface="+mn-ea"/>
                  <a:cs typeface="Arial" pitchFamily="34" charset="0"/>
                </a:defRPr>
              </a:lvl3pPr>
              <a:lvl4pPr marL="1371600" algn="l" rtl="0" fontAlgn="base">
                <a:spcBef>
                  <a:spcPct val="0"/>
                </a:spcBef>
                <a:spcAft>
                  <a:spcPct val="0"/>
                </a:spcAft>
                <a:defRPr sz="1600" kern="1200">
                  <a:solidFill>
                    <a:schemeClr val="tx1"/>
                  </a:solidFill>
                  <a:latin typeface="Verdana" pitchFamily="34" charset="0"/>
                  <a:ea typeface="+mn-ea"/>
                  <a:cs typeface="Arial" pitchFamily="34" charset="0"/>
                </a:defRPr>
              </a:lvl4pPr>
              <a:lvl5pPr marL="1828800" algn="l" rtl="0" fontAlgn="base">
                <a:spcBef>
                  <a:spcPct val="0"/>
                </a:spcBef>
                <a:spcAft>
                  <a:spcPct val="0"/>
                </a:spcAft>
                <a:defRPr sz="1600" kern="1200">
                  <a:solidFill>
                    <a:schemeClr val="tx1"/>
                  </a:solidFill>
                  <a:latin typeface="Verdana" pitchFamily="34" charset="0"/>
                  <a:ea typeface="+mn-ea"/>
                  <a:cs typeface="Arial" pitchFamily="34" charset="0"/>
                </a:defRPr>
              </a:lvl5pPr>
              <a:lvl6pPr marL="2286000" algn="l" defTabSz="914400" rtl="0" eaLnBrk="1" latinLnBrk="0" hangingPunct="1">
                <a:defRPr sz="1600" kern="1200">
                  <a:solidFill>
                    <a:schemeClr val="tx1"/>
                  </a:solidFill>
                  <a:latin typeface="Verdana" pitchFamily="34" charset="0"/>
                  <a:ea typeface="+mn-ea"/>
                  <a:cs typeface="Arial" pitchFamily="34" charset="0"/>
                </a:defRPr>
              </a:lvl6pPr>
              <a:lvl7pPr marL="2743200" algn="l" defTabSz="914400" rtl="0" eaLnBrk="1" latinLnBrk="0" hangingPunct="1">
                <a:defRPr sz="1600" kern="1200">
                  <a:solidFill>
                    <a:schemeClr val="tx1"/>
                  </a:solidFill>
                  <a:latin typeface="Verdana" pitchFamily="34" charset="0"/>
                  <a:ea typeface="+mn-ea"/>
                  <a:cs typeface="Arial" pitchFamily="34" charset="0"/>
                </a:defRPr>
              </a:lvl7pPr>
              <a:lvl8pPr marL="3200400" algn="l" defTabSz="914400" rtl="0" eaLnBrk="1" latinLnBrk="0" hangingPunct="1">
                <a:defRPr sz="1600" kern="1200">
                  <a:solidFill>
                    <a:schemeClr val="tx1"/>
                  </a:solidFill>
                  <a:latin typeface="Verdana" pitchFamily="34" charset="0"/>
                  <a:ea typeface="+mn-ea"/>
                  <a:cs typeface="Arial" pitchFamily="34" charset="0"/>
                </a:defRPr>
              </a:lvl8pPr>
              <a:lvl9pPr marL="3657600" algn="l" defTabSz="914400" rtl="0" eaLnBrk="1" latinLnBrk="0" hangingPunct="1">
                <a:defRPr sz="1600" kern="1200">
                  <a:solidFill>
                    <a:schemeClr val="tx1"/>
                  </a:solidFill>
                  <a:latin typeface="Verdana" pitchFamily="34" charset="0"/>
                  <a:ea typeface="+mn-ea"/>
                  <a:cs typeface="Arial" pitchFamily="34" charset="0"/>
                </a:defRPr>
              </a:lvl9pPr>
            </a:lstStyle>
            <a:p>
              <a:pPr marL="0" marR="0" indent="0" algn="r" defTabSz="914400" rtl="0" eaLnBrk="1" fontAlgn="base" latinLnBrk="0" hangingPunct="1">
                <a:lnSpc>
                  <a:spcPct val="100000"/>
                </a:lnSpc>
                <a:spcBef>
                  <a:spcPct val="0"/>
                </a:spcBef>
                <a:spcAft>
                  <a:spcPct val="0"/>
                </a:spcAft>
                <a:buClrTx/>
                <a:buSzTx/>
                <a:buFontTx/>
                <a:buNone/>
                <a:tabLst/>
                <a:defRPr/>
              </a:pPr>
              <a:r>
                <a:rPr lang="es-MX" sz="1000" b="1" dirty="0" smtClean="0">
                  <a:solidFill>
                    <a:schemeClr val="bg1"/>
                  </a:solidFill>
                  <a:latin typeface="Arial" pitchFamily="34" charset="0"/>
                </a:rPr>
                <a:t>Universidad </a:t>
              </a:r>
              <a:r>
                <a:rPr lang="es-MX" sz="1000" b="1" dirty="0" err="1" smtClean="0">
                  <a:solidFill>
                    <a:schemeClr val="bg1"/>
                  </a:solidFill>
                  <a:latin typeface="Arial" pitchFamily="34" charset="0"/>
                </a:rPr>
                <a:t>TecMilenio</a:t>
              </a:r>
              <a:r>
                <a:rPr lang="es-MX" sz="1000" b="1" dirty="0" smtClean="0">
                  <a:solidFill>
                    <a:schemeClr val="bg1"/>
                  </a:solidFill>
                  <a:latin typeface="Arial" pitchFamily="34" charset="0"/>
                </a:rPr>
                <a:t> ©  Todos los Derechos Reservados </a:t>
              </a:r>
            </a:p>
          </p:txBody>
        </p:sp>
      </p:grpSp>
      <p:sp>
        <p:nvSpPr>
          <p:cNvPr id="14" name="Title Placeholder 1"/>
          <p:cNvSpPr>
            <a:spLocks noGrp="1"/>
          </p:cNvSpPr>
          <p:nvPr>
            <p:ph type="title"/>
          </p:nvPr>
        </p:nvSpPr>
        <p:spPr>
          <a:xfrm>
            <a:off x="637480" y="0"/>
            <a:ext cx="8399016" cy="989330"/>
          </a:xfrm>
          <a:prstGeom prst="rect">
            <a:avLst/>
          </a:prstGeom>
        </p:spPr>
        <p:txBody>
          <a:bodyPr vert="horz" lIns="91440" tIns="45720" rIns="91440" bIns="45720" rtlCol="0" anchor="ctr">
            <a:normAutofit/>
          </a:bodyPr>
          <a:lstStyle/>
          <a:p>
            <a:r>
              <a:rPr lang="en-US" dirty="0" smtClean="0"/>
              <a:t>Click to edit Master title style</a:t>
            </a:r>
            <a:endParaRPr lang="es-MX" dirty="0"/>
          </a:p>
        </p:txBody>
      </p:sp>
      <p:sp>
        <p:nvSpPr>
          <p:cNvPr id="15" name="Text Placeholder 2"/>
          <p:cNvSpPr>
            <a:spLocks noGrp="1"/>
          </p:cNvSpPr>
          <p:nvPr>
            <p:ph type="body" idx="1"/>
          </p:nvPr>
        </p:nvSpPr>
        <p:spPr>
          <a:xfrm>
            <a:off x="645864" y="1051560"/>
            <a:ext cx="8390632" cy="5473784"/>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s-MX" dirty="0"/>
          </a:p>
        </p:txBody>
      </p:sp>
    </p:spTree>
    <p:extLst>
      <p:ext uri="{BB962C8B-B14F-4D97-AF65-F5344CB8AC3E}">
        <p14:creationId xmlns:p14="http://schemas.microsoft.com/office/powerpoint/2010/main" val="3585318945"/>
      </p:ext>
    </p:extLst>
  </p:cSld>
  <p:clrMap bg1="lt1" tx1="dk1" bg2="lt2" tx2="dk2" accent1="accent1" accent2="accent2" accent3="accent3" accent4="accent4" accent5="accent5" accent6="accent6" hlink="hlink" folHlink="folHlink"/>
  <p:sldLayoutIdLst>
    <p:sldLayoutId id="2147483649" r:id="rId1"/>
    <p:sldLayoutId id="2147483654" r:id="rId2"/>
    <p:sldLayoutId id="2147483658" r:id="rId3"/>
    <p:sldLayoutId id="2147483650" r:id="rId4"/>
    <p:sldLayoutId id="2147483651" r:id="rId5"/>
    <p:sldLayoutId id="2147483652" r:id="rId6"/>
    <p:sldLayoutId id="2147483653" r:id="rId7"/>
    <p:sldLayoutId id="2147483655" r:id="rId8"/>
    <p:sldLayoutId id="2147483656" r:id="rId9"/>
    <p:sldLayoutId id="2147483657" r:id="rId10"/>
  </p:sldLayoutIdLst>
  <p:timing>
    <p:tnLst>
      <p:par>
        <p:cTn id="1" dur="indefinite" restart="never" nodeType="tmRoot"/>
      </p:par>
    </p:tnLst>
  </p:timing>
  <p:txStyles>
    <p:titleStyle>
      <a:lvl1pPr marL="0" marR="0" indent="0" algn="l" defTabSz="914400" rtl="0" eaLnBrk="1" fontAlgn="auto" latinLnBrk="0" hangingPunct="1">
        <a:lnSpc>
          <a:spcPct val="100000"/>
        </a:lnSpc>
        <a:spcBef>
          <a:spcPct val="0"/>
        </a:spcBef>
        <a:spcAft>
          <a:spcPts val="0"/>
        </a:spcAft>
        <a:buClrTx/>
        <a:buSzTx/>
        <a:buFontTx/>
        <a:buNone/>
        <a:tabLst/>
        <a:defRPr lang="en-US" sz="3600" b="1" kern="1200" dirty="0" smtClean="0">
          <a:solidFill>
            <a:srgbClr val="002060"/>
          </a:solidFill>
          <a:latin typeface="Euphemia" pitchFamily="34" charset="0"/>
          <a:ea typeface="+mj-ea"/>
          <a:cs typeface="EucrosiaUPC" pitchFamily="18" charset="-34"/>
        </a:defRPr>
      </a:lvl1pPr>
    </p:titleStyle>
    <p:bodyStyle>
      <a:lvl1pPr marL="342900" indent="-342900" algn="l" defTabSz="914400" rtl="0" eaLnBrk="1" latinLnBrk="0" hangingPunct="1">
        <a:spcBef>
          <a:spcPct val="20000"/>
        </a:spcBef>
        <a:buFont typeface="Arial" pitchFamily="34" charset="0"/>
        <a:buChar char="•"/>
        <a:defRPr lang="en-US" sz="3300" b="0" kern="1200" dirty="0" smtClean="0">
          <a:solidFill>
            <a:srgbClr val="002060"/>
          </a:solidFill>
          <a:latin typeface="Century Gothic" pitchFamily="34" charset="0"/>
          <a:ea typeface="+mj-ea"/>
          <a:cs typeface="EucrosiaUPC" pitchFamily="18" charset="-34"/>
        </a:defRPr>
      </a:lvl1pPr>
      <a:lvl2pPr marL="742950" indent="-285750" algn="l" defTabSz="914400" rtl="0" eaLnBrk="1" latinLnBrk="0" hangingPunct="1">
        <a:spcBef>
          <a:spcPct val="20000"/>
        </a:spcBef>
        <a:buFont typeface="Arial" pitchFamily="34" charset="0"/>
        <a:buChar char="–"/>
        <a:defRPr lang="en-US" sz="3300" b="0" kern="1200" dirty="0" smtClean="0">
          <a:solidFill>
            <a:srgbClr val="002060"/>
          </a:solidFill>
          <a:latin typeface="Century Gothic" pitchFamily="34" charset="0"/>
          <a:ea typeface="+mj-ea"/>
          <a:cs typeface="EucrosiaUPC" pitchFamily="18" charset="-34"/>
        </a:defRPr>
      </a:lvl2pPr>
      <a:lvl3pPr marL="1143000" indent="-228600" algn="l" defTabSz="914400" rtl="0" eaLnBrk="1" latinLnBrk="0" hangingPunct="1">
        <a:spcBef>
          <a:spcPct val="20000"/>
        </a:spcBef>
        <a:buFont typeface="Arial" pitchFamily="34" charset="0"/>
        <a:buChar char="•"/>
        <a:defRPr lang="en-US" sz="3300" b="0" kern="1200" dirty="0" smtClean="0">
          <a:solidFill>
            <a:srgbClr val="002060"/>
          </a:solidFill>
          <a:latin typeface="Century Gothic" pitchFamily="34" charset="0"/>
          <a:ea typeface="+mj-ea"/>
          <a:cs typeface="EucrosiaUPC" pitchFamily="18" charset="-34"/>
        </a:defRPr>
      </a:lvl3pPr>
      <a:lvl4pPr marL="1600200" indent="-228600" algn="l" defTabSz="914400" rtl="0" eaLnBrk="1" latinLnBrk="0" hangingPunct="1">
        <a:spcBef>
          <a:spcPct val="20000"/>
        </a:spcBef>
        <a:buFont typeface="Arial" pitchFamily="34" charset="0"/>
        <a:buChar char="–"/>
        <a:defRPr lang="en-US" sz="3300" b="0" kern="1200" dirty="0" smtClean="0">
          <a:solidFill>
            <a:srgbClr val="002060"/>
          </a:solidFill>
          <a:latin typeface="Century Gothic" pitchFamily="34" charset="0"/>
          <a:ea typeface="+mj-ea"/>
          <a:cs typeface="EucrosiaUPC" pitchFamily="18" charset="-34"/>
        </a:defRPr>
      </a:lvl4pPr>
      <a:lvl5pPr marL="2057400" indent="-228600" algn="l" defTabSz="914400" rtl="0" eaLnBrk="1" latinLnBrk="0" hangingPunct="1">
        <a:spcBef>
          <a:spcPct val="20000"/>
        </a:spcBef>
        <a:buFont typeface="Arial" pitchFamily="34" charset="0"/>
        <a:buChar char="»"/>
        <a:defRPr lang="es-MX" sz="3300" b="0" kern="1200" dirty="0">
          <a:solidFill>
            <a:srgbClr val="002060"/>
          </a:solidFill>
          <a:latin typeface="Century Gothic" pitchFamily="34" charset="0"/>
          <a:ea typeface="+mj-ea"/>
          <a:cs typeface="EucrosiaUPC" pitchFamily="18" charset="-34"/>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2" name="Picture 11"/>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15304" y="-52784"/>
            <a:ext cx="9202791" cy="6921108"/>
          </a:xfrm>
          <a:prstGeom prst="rect">
            <a:avLst/>
          </a:prstGeom>
        </p:spPr>
      </p:pic>
      <p:grpSp>
        <p:nvGrpSpPr>
          <p:cNvPr id="11" name="Group 10"/>
          <p:cNvGrpSpPr/>
          <p:nvPr/>
        </p:nvGrpSpPr>
        <p:grpSpPr>
          <a:xfrm>
            <a:off x="573966" y="6648380"/>
            <a:ext cx="8613522" cy="235744"/>
            <a:chOff x="559768" y="6627832"/>
            <a:chExt cx="8613522" cy="235744"/>
          </a:xfrm>
        </p:grpSpPr>
        <p:sp>
          <p:nvSpPr>
            <p:cNvPr id="9" name="Rectangle 8"/>
            <p:cNvSpPr/>
            <p:nvPr userDrawn="1"/>
          </p:nvSpPr>
          <p:spPr>
            <a:xfrm>
              <a:off x="559768" y="6635452"/>
              <a:ext cx="8613522" cy="216024"/>
            </a:xfrm>
            <a:prstGeom prst="rect">
              <a:avLst/>
            </a:prstGeom>
            <a:solidFill>
              <a:schemeClr val="dk1">
                <a:alpha val="82000"/>
              </a:schemeClr>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MX"/>
            </a:p>
          </p:txBody>
        </p:sp>
        <p:sp>
          <p:nvSpPr>
            <p:cNvPr id="10" name="Rectangle 9"/>
            <p:cNvSpPr>
              <a:spLocks noChangeArrowheads="1"/>
            </p:cNvSpPr>
            <p:nvPr userDrawn="1"/>
          </p:nvSpPr>
          <p:spPr bwMode="auto">
            <a:xfrm>
              <a:off x="2258124" y="6627832"/>
              <a:ext cx="6858000" cy="235744"/>
            </a:xfrm>
            <a:prstGeom prst="rect">
              <a:avLst/>
            </a:prstGeom>
            <a:noFill/>
            <a:ln w="9525">
              <a:noFill/>
              <a:miter lim="800000"/>
              <a:headEnd/>
              <a:tailEnd/>
            </a:ln>
            <a:effectLst/>
          </p:spPr>
          <p:txBody>
            <a:bodyPr lIns="94743" tIns="47371" rIns="94743" bIns="47371" anchor="b"/>
            <a:lstStyle>
              <a:defPPr>
                <a:defRPr lang="es-ES_tradnl"/>
              </a:defPPr>
              <a:lvl1pPr algn="l" rtl="0" fontAlgn="base">
                <a:spcBef>
                  <a:spcPct val="0"/>
                </a:spcBef>
                <a:spcAft>
                  <a:spcPct val="0"/>
                </a:spcAft>
                <a:defRPr sz="1600" kern="1200">
                  <a:solidFill>
                    <a:schemeClr val="tx1"/>
                  </a:solidFill>
                  <a:latin typeface="Verdana" pitchFamily="34" charset="0"/>
                  <a:ea typeface="+mn-ea"/>
                  <a:cs typeface="Arial" pitchFamily="34" charset="0"/>
                </a:defRPr>
              </a:lvl1pPr>
              <a:lvl2pPr marL="457200" algn="l" rtl="0" fontAlgn="base">
                <a:spcBef>
                  <a:spcPct val="0"/>
                </a:spcBef>
                <a:spcAft>
                  <a:spcPct val="0"/>
                </a:spcAft>
                <a:defRPr sz="1600" kern="1200">
                  <a:solidFill>
                    <a:schemeClr val="tx1"/>
                  </a:solidFill>
                  <a:latin typeface="Verdana" pitchFamily="34" charset="0"/>
                  <a:ea typeface="+mn-ea"/>
                  <a:cs typeface="Arial" pitchFamily="34" charset="0"/>
                </a:defRPr>
              </a:lvl2pPr>
              <a:lvl3pPr marL="914400" algn="l" rtl="0" fontAlgn="base">
                <a:spcBef>
                  <a:spcPct val="0"/>
                </a:spcBef>
                <a:spcAft>
                  <a:spcPct val="0"/>
                </a:spcAft>
                <a:defRPr sz="1600" kern="1200">
                  <a:solidFill>
                    <a:schemeClr val="tx1"/>
                  </a:solidFill>
                  <a:latin typeface="Verdana" pitchFamily="34" charset="0"/>
                  <a:ea typeface="+mn-ea"/>
                  <a:cs typeface="Arial" pitchFamily="34" charset="0"/>
                </a:defRPr>
              </a:lvl3pPr>
              <a:lvl4pPr marL="1371600" algn="l" rtl="0" fontAlgn="base">
                <a:spcBef>
                  <a:spcPct val="0"/>
                </a:spcBef>
                <a:spcAft>
                  <a:spcPct val="0"/>
                </a:spcAft>
                <a:defRPr sz="1600" kern="1200">
                  <a:solidFill>
                    <a:schemeClr val="tx1"/>
                  </a:solidFill>
                  <a:latin typeface="Verdana" pitchFamily="34" charset="0"/>
                  <a:ea typeface="+mn-ea"/>
                  <a:cs typeface="Arial" pitchFamily="34" charset="0"/>
                </a:defRPr>
              </a:lvl4pPr>
              <a:lvl5pPr marL="1828800" algn="l" rtl="0" fontAlgn="base">
                <a:spcBef>
                  <a:spcPct val="0"/>
                </a:spcBef>
                <a:spcAft>
                  <a:spcPct val="0"/>
                </a:spcAft>
                <a:defRPr sz="1600" kern="1200">
                  <a:solidFill>
                    <a:schemeClr val="tx1"/>
                  </a:solidFill>
                  <a:latin typeface="Verdana" pitchFamily="34" charset="0"/>
                  <a:ea typeface="+mn-ea"/>
                  <a:cs typeface="Arial" pitchFamily="34" charset="0"/>
                </a:defRPr>
              </a:lvl5pPr>
              <a:lvl6pPr marL="2286000" algn="l" defTabSz="914400" rtl="0" eaLnBrk="1" latinLnBrk="0" hangingPunct="1">
                <a:defRPr sz="1600" kern="1200">
                  <a:solidFill>
                    <a:schemeClr val="tx1"/>
                  </a:solidFill>
                  <a:latin typeface="Verdana" pitchFamily="34" charset="0"/>
                  <a:ea typeface="+mn-ea"/>
                  <a:cs typeface="Arial" pitchFamily="34" charset="0"/>
                </a:defRPr>
              </a:lvl6pPr>
              <a:lvl7pPr marL="2743200" algn="l" defTabSz="914400" rtl="0" eaLnBrk="1" latinLnBrk="0" hangingPunct="1">
                <a:defRPr sz="1600" kern="1200">
                  <a:solidFill>
                    <a:schemeClr val="tx1"/>
                  </a:solidFill>
                  <a:latin typeface="Verdana" pitchFamily="34" charset="0"/>
                  <a:ea typeface="+mn-ea"/>
                  <a:cs typeface="Arial" pitchFamily="34" charset="0"/>
                </a:defRPr>
              </a:lvl7pPr>
              <a:lvl8pPr marL="3200400" algn="l" defTabSz="914400" rtl="0" eaLnBrk="1" latinLnBrk="0" hangingPunct="1">
                <a:defRPr sz="1600" kern="1200">
                  <a:solidFill>
                    <a:schemeClr val="tx1"/>
                  </a:solidFill>
                  <a:latin typeface="Verdana" pitchFamily="34" charset="0"/>
                  <a:ea typeface="+mn-ea"/>
                  <a:cs typeface="Arial" pitchFamily="34" charset="0"/>
                </a:defRPr>
              </a:lvl8pPr>
              <a:lvl9pPr marL="3657600" algn="l" defTabSz="914400" rtl="0" eaLnBrk="1" latinLnBrk="0" hangingPunct="1">
                <a:defRPr sz="1600" kern="1200">
                  <a:solidFill>
                    <a:schemeClr val="tx1"/>
                  </a:solidFill>
                  <a:latin typeface="Verdana" pitchFamily="34" charset="0"/>
                  <a:ea typeface="+mn-ea"/>
                  <a:cs typeface="Arial" pitchFamily="34" charset="0"/>
                </a:defRPr>
              </a:lvl9pPr>
            </a:lstStyle>
            <a:p>
              <a:pPr marL="0" marR="0" indent="0" algn="r" defTabSz="914400" rtl="0" eaLnBrk="1" fontAlgn="base" latinLnBrk="0" hangingPunct="1">
                <a:lnSpc>
                  <a:spcPct val="100000"/>
                </a:lnSpc>
                <a:spcBef>
                  <a:spcPct val="0"/>
                </a:spcBef>
                <a:spcAft>
                  <a:spcPct val="0"/>
                </a:spcAft>
                <a:buClrTx/>
                <a:buSzTx/>
                <a:buFontTx/>
                <a:buNone/>
                <a:tabLst/>
                <a:defRPr/>
              </a:pPr>
              <a:r>
                <a:rPr lang="es-MX" sz="1000" b="1" dirty="0" smtClean="0">
                  <a:solidFill>
                    <a:schemeClr val="bg1"/>
                  </a:solidFill>
                  <a:latin typeface="Arial" pitchFamily="34" charset="0"/>
                </a:rPr>
                <a:t>Universidad </a:t>
              </a:r>
              <a:r>
                <a:rPr lang="es-MX" sz="1000" b="1" dirty="0" err="1" smtClean="0">
                  <a:solidFill>
                    <a:schemeClr val="bg1"/>
                  </a:solidFill>
                  <a:latin typeface="Arial" pitchFamily="34" charset="0"/>
                </a:rPr>
                <a:t>Tec</a:t>
              </a:r>
              <a:r>
                <a:rPr lang="es-MX" sz="1000" b="1" dirty="0" smtClean="0">
                  <a:solidFill>
                    <a:schemeClr val="bg1"/>
                  </a:solidFill>
                  <a:latin typeface="Arial" pitchFamily="34" charset="0"/>
                </a:rPr>
                <a:t> Milenio ©  Todos los Derechos Reservados </a:t>
              </a:r>
            </a:p>
          </p:txBody>
        </p:sp>
      </p:grpSp>
      <p:sp>
        <p:nvSpPr>
          <p:cNvPr id="14" name="Title Placeholder 1"/>
          <p:cNvSpPr>
            <a:spLocks noGrp="1"/>
          </p:cNvSpPr>
          <p:nvPr>
            <p:ph type="title"/>
          </p:nvPr>
        </p:nvSpPr>
        <p:spPr>
          <a:xfrm>
            <a:off x="637480" y="0"/>
            <a:ext cx="8399016" cy="989330"/>
          </a:xfrm>
          <a:prstGeom prst="rect">
            <a:avLst/>
          </a:prstGeom>
        </p:spPr>
        <p:txBody>
          <a:bodyPr vert="horz" lIns="91440" tIns="45720" rIns="91440" bIns="45720" rtlCol="0" anchor="ctr">
            <a:normAutofit/>
          </a:bodyPr>
          <a:lstStyle/>
          <a:p>
            <a:r>
              <a:rPr lang="en-US" dirty="0" smtClean="0"/>
              <a:t>Click to edit Master title style</a:t>
            </a:r>
            <a:endParaRPr lang="es-MX" dirty="0"/>
          </a:p>
        </p:txBody>
      </p:sp>
      <p:sp>
        <p:nvSpPr>
          <p:cNvPr id="15" name="Text Placeholder 2"/>
          <p:cNvSpPr>
            <a:spLocks noGrp="1"/>
          </p:cNvSpPr>
          <p:nvPr>
            <p:ph type="body" idx="1"/>
          </p:nvPr>
        </p:nvSpPr>
        <p:spPr>
          <a:xfrm>
            <a:off x="645864" y="1051560"/>
            <a:ext cx="8390632" cy="5473784"/>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s-MX" dirty="0"/>
          </a:p>
        </p:txBody>
      </p:sp>
      <p:pic>
        <p:nvPicPr>
          <p:cNvPr id="8" name="Picture 7"/>
          <p:cNvPicPr>
            <a:picLocks noChangeAspect="1"/>
          </p:cNvPicPr>
          <p:nvPr userDrawn="1"/>
        </p:nvPicPr>
        <p:blipFill>
          <a:blip r:embed="rId12">
            <a:extLst>
              <a:ext uri="{28A0092B-C50C-407E-A947-70E740481C1C}">
                <a14:useLocalDpi xmlns:a14="http://schemas.microsoft.com/office/drawing/2010/main" val="0"/>
              </a:ext>
            </a:extLst>
          </a:blip>
          <a:stretch>
            <a:fillRect/>
          </a:stretch>
        </p:blipFill>
        <p:spPr>
          <a:xfrm>
            <a:off x="-15304" y="-52784"/>
            <a:ext cx="9202791" cy="6921108"/>
          </a:xfrm>
          <a:prstGeom prst="rect">
            <a:avLst/>
          </a:prstGeom>
        </p:spPr>
      </p:pic>
      <p:grpSp>
        <p:nvGrpSpPr>
          <p:cNvPr id="13" name="Group 12"/>
          <p:cNvGrpSpPr/>
          <p:nvPr userDrawn="1"/>
        </p:nvGrpSpPr>
        <p:grpSpPr>
          <a:xfrm>
            <a:off x="573966" y="6648380"/>
            <a:ext cx="8613522" cy="235744"/>
            <a:chOff x="559768" y="6627832"/>
            <a:chExt cx="8613522" cy="235744"/>
          </a:xfrm>
        </p:grpSpPr>
        <p:sp>
          <p:nvSpPr>
            <p:cNvPr id="16" name="Rectangle 15"/>
            <p:cNvSpPr/>
            <p:nvPr userDrawn="1"/>
          </p:nvSpPr>
          <p:spPr>
            <a:xfrm>
              <a:off x="559768" y="6635452"/>
              <a:ext cx="8613522" cy="216024"/>
            </a:xfrm>
            <a:prstGeom prst="rect">
              <a:avLst/>
            </a:prstGeom>
            <a:solidFill>
              <a:schemeClr val="dk1">
                <a:alpha val="82000"/>
              </a:schemeClr>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MX"/>
            </a:p>
          </p:txBody>
        </p:sp>
        <p:sp>
          <p:nvSpPr>
            <p:cNvPr id="17" name="Rectangle 16"/>
            <p:cNvSpPr>
              <a:spLocks noChangeArrowheads="1"/>
            </p:cNvSpPr>
            <p:nvPr userDrawn="1"/>
          </p:nvSpPr>
          <p:spPr bwMode="auto">
            <a:xfrm>
              <a:off x="2258124" y="6627832"/>
              <a:ext cx="6858000" cy="235744"/>
            </a:xfrm>
            <a:prstGeom prst="rect">
              <a:avLst/>
            </a:prstGeom>
            <a:noFill/>
            <a:ln w="9525">
              <a:noFill/>
              <a:miter lim="800000"/>
              <a:headEnd/>
              <a:tailEnd/>
            </a:ln>
            <a:effectLst/>
          </p:spPr>
          <p:txBody>
            <a:bodyPr lIns="94743" tIns="47371" rIns="94743" bIns="47371" anchor="b"/>
            <a:lstStyle>
              <a:defPPr>
                <a:defRPr lang="es-ES_tradnl"/>
              </a:defPPr>
              <a:lvl1pPr algn="l" rtl="0" fontAlgn="base">
                <a:spcBef>
                  <a:spcPct val="0"/>
                </a:spcBef>
                <a:spcAft>
                  <a:spcPct val="0"/>
                </a:spcAft>
                <a:defRPr sz="1600" kern="1200">
                  <a:solidFill>
                    <a:schemeClr val="tx1"/>
                  </a:solidFill>
                  <a:latin typeface="Verdana" pitchFamily="34" charset="0"/>
                  <a:ea typeface="+mn-ea"/>
                  <a:cs typeface="Arial" pitchFamily="34" charset="0"/>
                </a:defRPr>
              </a:lvl1pPr>
              <a:lvl2pPr marL="457200" algn="l" rtl="0" fontAlgn="base">
                <a:spcBef>
                  <a:spcPct val="0"/>
                </a:spcBef>
                <a:spcAft>
                  <a:spcPct val="0"/>
                </a:spcAft>
                <a:defRPr sz="1600" kern="1200">
                  <a:solidFill>
                    <a:schemeClr val="tx1"/>
                  </a:solidFill>
                  <a:latin typeface="Verdana" pitchFamily="34" charset="0"/>
                  <a:ea typeface="+mn-ea"/>
                  <a:cs typeface="Arial" pitchFamily="34" charset="0"/>
                </a:defRPr>
              </a:lvl2pPr>
              <a:lvl3pPr marL="914400" algn="l" rtl="0" fontAlgn="base">
                <a:spcBef>
                  <a:spcPct val="0"/>
                </a:spcBef>
                <a:spcAft>
                  <a:spcPct val="0"/>
                </a:spcAft>
                <a:defRPr sz="1600" kern="1200">
                  <a:solidFill>
                    <a:schemeClr val="tx1"/>
                  </a:solidFill>
                  <a:latin typeface="Verdana" pitchFamily="34" charset="0"/>
                  <a:ea typeface="+mn-ea"/>
                  <a:cs typeface="Arial" pitchFamily="34" charset="0"/>
                </a:defRPr>
              </a:lvl3pPr>
              <a:lvl4pPr marL="1371600" algn="l" rtl="0" fontAlgn="base">
                <a:spcBef>
                  <a:spcPct val="0"/>
                </a:spcBef>
                <a:spcAft>
                  <a:spcPct val="0"/>
                </a:spcAft>
                <a:defRPr sz="1600" kern="1200">
                  <a:solidFill>
                    <a:schemeClr val="tx1"/>
                  </a:solidFill>
                  <a:latin typeface="Verdana" pitchFamily="34" charset="0"/>
                  <a:ea typeface="+mn-ea"/>
                  <a:cs typeface="Arial" pitchFamily="34" charset="0"/>
                </a:defRPr>
              </a:lvl4pPr>
              <a:lvl5pPr marL="1828800" algn="l" rtl="0" fontAlgn="base">
                <a:spcBef>
                  <a:spcPct val="0"/>
                </a:spcBef>
                <a:spcAft>
                  <a:spcPct val="0"/>
                </a:spcAft>
                <a:defRPr sz="1600" kern="1200">
                  <a:solidFill>
                    <a:schemeClr val="tx1"/>
                  </a:solidFill>
                  <a:latin typeface="Verdana" pitchFamily="34" charset="0"/>
                  <a:ea typeface="+mn-ea"/>
                  <a:cs typeface="Arial" pitchFamily="34" charset="0"/>
                </a:defRPr>
              </a:lvl5pPr>
              <a:lvl6pPr marL="2286000" algn="l" defTabSz="914400" rtl="0" eaLnBrk="1" latinLnBrk="0" hangingPunct="1">
                <a:defRPr sz="1600" kern="1200">
                  <a:solidFill>
                    <a:schemeClr val="tx1"/>
                  </a:solidFill>
                  <a:latin typeface="Verdana" pitchFamily="34" charset="0"/>
                  <a:ea typeface="+mn-ea"/>
                  <a:cs typeface="Arial" pitchFamily="34" charset="0"/>
                </a:defRPr>
              </a:lvl6pPr>
              <a:lvl7pPr marL="2743200" algn="l" defTabSz="914400" rtl="0" eaLnBrk="1" latinLnBrk="0" hangingPunct="1">
                <a:defRPr sz="1600" kern="1200">
                  <a:solidFill>
                    <a:schemeClr val="tx1"/>
                  </a:solidFill>
                  <a:latin typeface="Verdana" pitchFamily="34" charset="0"/>
                  <a:ea typeface="+mn-ea"/>
                  <a:cs typeface="Arial" pitchFamily="34" charset="0"/>
                </a:defRPr>
              </a:lvl7pPr>
              <a:lvl8pPr marL="3200400" algn="l" defTabSz="914400" rtl="0" eaLnBrk="1" latinLnBrk="0" hangingPunct="1">
                <a:defRPr sz="1600" kern="1200">
                  <a:solidFill>
                    <a:schemeClr val="tx1"/>
                  </a:solidFill>
                  <a:latin typeface="Verdana" pitchFamily="34" charset="0"/>
                  <a:ea typeface="+mn-ea"/>
                  <a:cs typeface="Arial" pitchFamily="34" charset="0"/>
                </a:defRPr>
              </a:lvl8pPr>
              <a:lvl9pPr marL="3657600" algn="l" defTabSz="914400" rtl="0" eaLnBrk="1" latinLnBrk="0" hangingPunct="1">
                <a:defRPr sz="1600" kern="1200">
                  <a:solidFill>
                    <a:schemeClr val="tx1"/>
                  </a:solidFill>
                  <a:latin typeface="Verdana" pitchFamily="34" charset="0"/>
                  <a:ea typeface="+mn-ea"/>
                  <a:cs typeface="Arial" pitchFamily="34" charset="0"/>
                </a:defRPr>
              </a:lvl9pPr>
            </a:lstStyle>
            <a:p>
              <a:pPr marL="0" marR="0" indent="0" algn="r" defTabSz="914400" rtl="0" eaLnBrk="1" fontAlgn="base" latinLnBrk="0" hangingPunct="1">
                <a:lnSpc>
                  <a:spcPct val="100000"/>
                </a:lnSpc>
                <a:spcBef>
                  <a:spcPct val="0"/>
                </a:spcBef>
                <a:spcAft>
                  <a:spcPct val="0"/>
                </a:spcAft>
                <a:buClrTx/>
                <a:buSzTx/>
                <a:buFontTx/>
                <a:buNone/>
                <a:tabLst/>
                <a:defRPr/>
              </a:pPr>
              <a:r>
                <a:rPr lang="es-MX" sz="1000" b="1" dirty="0" smtClean="0">
                  <a:solidFill>
                    <a:schemeClr val="bg1"/>
                  </a:solidFill>
                  <a:latin typeface="Arial" pitchFamily="34" charset="0"/>
                </a:rPr>
                <a:t>Universidad </a:t>
              </a:r>
              <a:r>
                <a:rPr lang="es-MX" sz="1000" b="1" dirty="0" err="1" smtClean="0">
                  <a:solidFill>
                    <a:schemeClr val="bg1"/>
                  </a:solidFill>
                  <a:latin typeface="Arial" pitchFamily="34" charset="0"/>
                </a:rPr>
                <a:t>TecMilenio</a:t>
              </a:r>
              <a:r>
                <a:rPr lang="es-MX" sz="1000" b="1" dirty="0" smtClean="0">
                  <a:solidFill>
                    <a:schemeClr val="bg1"/>
                  </a:solidFill>
                  <a:latin typeface="Arial" pitchFamily="34" charset="0"/>
                </a:rPr>
                <a:t> ©  Todos los Derechos Reservados </a:t>
              </a:r>
            </a:p>
          </p:txBody>
        </p:sp>
      </p:grpSp>
    </p:spTree>
    <p:extLst>
      <p:ext uri="{BB962C8B-B14F-4D97-AF65-F5344CB8AC3E}">
        <p14:creationId xmlns:p14="http://schemas.microsoft.com/office/powerpoint/2010/main" val="3585318945"/>
      </p:ext>
    </p:extLst>
  </p:cSld>
  <p:clrMap bg1="lt1" tx1="dk1" bg2="lt2" tx2="dk2" accent1="accent1" accent2="accent2" accent3="accent3" accent4="accent4" accent5="accent5" accent6="accent6" hlink="hlink" folHlink="folHlink"/>
  <p:sldLayoutIdLst>
    <p:sldLayoutId id="2147483660" r:id="rId1"/>
    <p:sldLayoutId id="2147483661" r:id="rId2"/>
    <p:sldLayoutId id="2147483662" r:id="rId3"/>
    <p:sldLayoutId id="2147483663" r:id="rId4"/>
    <p:sldLayoutId id="2147483664" r:id="rId5"/>
    <p:sldLayoutId id="2147483665" r:id="rId6"/>
    <p:sldLayoutId id="2147483666" r:id="rId7"/>
    <p:sldLayoutId id="2147483667" r:id="rId8"/>
    <p:sldLayoutId id="2147483668" r:id="rId9"/>
    <p:sldLayoutId id="2147483669" r:id="rId10"/>
  </p:sldLayoutIdLst>
  <p:timing>
    <p:tnLst>
      <p:par>
        <p:cTn id="1" dur="indefinite" restart="never" nodeType="tmRoot"/>
      </p:par>
    </p:tnLst>
  </p:timing>
  <p:txStyles>
    <p:titleStyle>
      <a:lvl1pPr marL="0" marR="0" indent="0" algn="l" defTabSz="914400" rtl="0" eaLnBrk="1" fontAlgn="auto" latinLnBrk="0" hangingPunct="1">
        <a:lnSpc>
          <a:spcPct val="100000"/>
        </a:lnSpc>
        <a:spcBef>
          <a:spcPct val="0"/>
        </a:spcBef>
        <a:spcAft>
          <a:spcPts val="0"/>
        </a:spcAft>
        <a:buClrTx/>
        <a:buSzTx/>
        <a:buFontTx/>
        <a:buNone/>
        <a:tabLst/>
        <a:defRPr lang="en-US" sz="3600" b="1" kern="1200" dirty="0" smtClean="0">
          <a:solidFill>
            <a:srgbClr val="002060"/>
          </a:solidFill>
          <a:latin typeface="Euphemia" pitchFamily="34" charset="0"/>
          <a:ea typeface="+mj-ea"/>
          <a:cs typeface="EucrosiaUPC" pitchFamily="18" charset="-34"/>
        </a:defRPr>
      </a:lvl1pPr>
    </p:titleStyle>
    <p:bodyStyle>
      <a:lvl1pPr marL="342900" indent="-342900" algn="l" defTabSz="914400" rtl="0" eaLnBrk="1" latinLnBrk="0" hangingPunct="1">
        <a:spcBef>
          <a:spcPct val="20000"/>
        </a:spcBef>
        <a:buFont typeface="Arial" pitchFamily="34" charset="0"/>
        <a:buChar char="•"/>
        <a:defRPr lang="en-US" sz="3300" b="0" kern="1200" dirty="0" smtClean="0">
          <a:solidFill>
            <a:srgbClr val="002060"/>
          </a:solidFill>
          <a:latin typeface="Century Gothic" pitchFamily="34" charset="0"/>
          <a:ea typeface="+mj-ea"/>
          <a:cs typeface="EucrosiaUPC" pitchFamily="18" charset="-34"/>
        </a:defRPr>
      </a:lvl1pPr>
      <a:lvl2pPr marL="742950" indent="-285750" algn="l" defTabSz="914400" rtl="0" eaLnBrk="1" latinLnBrk="0" hangingPunct="1">
        <a:spcBef>
          <a:spcPct val="20000"/>
        </a:spcBef>
        <a:buFont typeface="Arial" pitchFamily="34" charset="0"/>
        <a:buChar char="–"/>
        <a:defRPr lang="en-US" sz="3300" b="0" kern="1200" dirty="0" smtClean="0">
          <a:solidFill>
            <a:srgbClr val="002060"/>
          </a:solidFill>
          <a:latin typeface="Century Gothic" pitchFamily="34" charset="0"/>
          <a:ea typeface="+mj-ea"/>
          <a:cs typeface="EucrosiaUPC" pitchFamily="18" charset="-34"/>
        </a:defRPr>
      </a:lvl2pPr>
      <a:lvl3pPr marL="1143000" indent="-228600" algn="l" defTabSz="914400" rtl="0" eaLnBrk="1" latinLnBrk="0" hangingPunct="1">
        <a:spcBef>
          <a:spcPct val="20000"/>
        </a:spcBef>
        <a:buFont typeface="Arial" pitchFamily="34" charset="0"/>
        <a:buChar char="•"/>
        <a:defRPr lang="en-US" sz="3300" b="0" kern="1200" dirty="0" smtClean="0">
          <a:solidFill>
            <a:srgbClr val="002060"/>
          </a:solidFill>
          <a:latin typeface="Century Gothic" pitchFamily="34" charset="0"/>
          <a:ea typeface="+mj-ea"/>
          <a:cs typeface="EucrosiaUPC" pitchFamily="18" charset="-34"/>
        </a:defRPr>
      </a:lvl3pPr>
      <a:lvl4pPr marL="1600200" indent="-228600" algn="l" defTabSz="914400" rtl="0" eaLnBrk="1" latinLnBrk="0" hangingPunct="1">
        <a:spcBef>
          <a:spcPct val="20000"/>
        </a:spcBef>
        <a:buFont typeface="Arial" pitchFamily="34" charset="0"/>
        <a:buChar char="–"/>
        <a:defRPr lang="en-US" sz="3300" b="0" kern="1200" dirty="0" smtClean="0">
          <a:solidFill>
            <a:srgbClr val="002060"/>
          </a:solidFill>
          <a:latin typeface="Century Gothic" pitchFamily="34" charset="0"/>
          <a:ea typeface="+mj-ea"/>
          <a:cs typeface="EucrosiaUPC" pitchFamily="18" charset="-34"/>
        </a:defRPr>
      </a:lvl4pPr>
      <a:lvl5pPr marL="2057400" indent="-228600" algn="l" defTabSz="914400" rtl="0" eaLnBrk="1" latinLnBrk="0" hangingPunct="1">
        <a:spcBef>
          <a:spcPct val="20000"/>
        </a:spcBef>
        <a:buFont typeface="Arial" pitchFamily="34" charset="0"/>
        <a:buChar char="»"/>
        <a:defRPr lang="es-MX" sz="3300" b="0" kern="1200" dirty="0">
          <a:solidFill>
            <a:srgbClr val="002060"/>
          </a:solidFill>
          <a:latin typeface="Century Gothic" pitchFamily="34" charset="0"/>
          <a:ea typeface="+mj-ea"/>
          <a:cs typeface="EucrosiaUPC" pitchFamily="18" charset="-34"/>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1.xml"/><Relationship Id="rId1" Type="http://schemas.openxmlformats.org/officeDocument/2006/relationships/themeOverride" Target="../theme/themeOverride1.xml"/><Relationship Id="rId4" Type="http://schemas.openxmlformats.org/officeDocument/2006/relationships/image" Target="../media/image3.jp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bg>
      <p:bgPr>
        <a:blipFill rotWithShape="1">
          <a:blip r:embed="rId4"/>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083284547"/>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179512" y="404664"/>
            <a:ext cx="4752528" cy="2016224"/>
          </a:xfrm>
        </p:spPr>
        <p:txBody>
          <a:bodyPr/>
          <a:lstStyle/>
          <a:p>
            <a:r>
              <a:rPr lang="es-MX" sz="3200" dirty="0"/>
              <a:t>Gestión de transporte, inventarios y almacenes</a:t>
            </a:r>
          </a:p>
        </p:txBody>
      </p:sp>
      <p:sp>
        <p:nvSpPr>
          <p:cNvPr id="5" name="Subtitle 4"/>
          <p:cNvSpPr>
            <a:spLocks noGrp="1"/>
          </p:cNvSpPr>
          <p:nvPr>
            <p:ph type="subTitle" idx="1"/>
          </p:nvPr>
        </p:nvSpPr>
        <p:spPr>
          <a:xfrm>
            <a:off x="213767" y="3284984"/>
            <a:ext cx="4574257" cy="1224136"/>
          </a:xfrm>
        </p:spPr>
        <p:txBody>
          <a:bodyPr>
            <a:normAutofit/>
          </a:bodyPr>
          <a:lstStyle/>
          <a:p>
            <a:r>
              <a:rPr lang="es-MX" dirty="0"/>
              <a:t>Actividades de un almacén</a:t>
            </a:r>
          </a:p>
        </p:txBody>
      </p:sp>
    </p:spTree>
    <p:extLst>
      <p:ext uri="{BB962C8B-B14F-4D97-AF65-F5344CB8AC3E}">
        <p14:creationId xmlns:p14="http://schemas.microsoft.com/office/powerpoint/2010/main" val="21436381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3"/>
          </p:nvPr>
        </p:nvSpPr>
        <p:spPr>
          <a:xfrm rot="16200000">
            <a:off x="-3073945" y="3181449"/>
            <a:ext cx="6794949" cy="432048"/>
          </a:xfrm>
        </p:spPr>
        <p:txBody>
          <a:bodyPr>
            <a:normAutofit/>
          </a:bodyPr>
          <a:lstStyle/>
          <a:p>
            <a:r>
              <a:rPr lang="es-MX" sz="1800" dirty="0"/>
              <a:t>Identificación de las necesidades de los clientes</a:t>
            </a:r>
          </a:p>
        </p:txBody>
      </p:sp>
      <p:sp>
        <p:nvSpPr>
          <p:cNvPr id="14" name="Text Placeholder 13"/>
          <p:cNvSpPr>
            <a:spLocks noGrp="1"/>
          </p:cNvSpPr>
          <p:nvPr>
            <p:ph type="body" sz="quarter" idx="10"/>
          </p:nvPr>
        </p:nvSpPr>
        <p:spPr/>
        <p:txBody>
          <a:bodyPr>
            <a:noAutofit/>
          </a:bodyPr>
          <a:lstStyle/>
          <a:p>
            <a:pPr marL="0" indent="0">
              <a:buNone/>
            </a:pPr>
            <a:endParaRPr lang="es-MX" sz="2000" dirty="0" smtClean="0"/>
          </a:p>
          <a:p>
            <a:pPr marL="0" indent="0">
              <a:buNone/>
            </a:pPr>
            <a:r>
              <a:rPr lang="es-MX" sz="2000" dirty="0"/>
              <a:t>Para poder generar una salida, ya sea un producto o un servicio, generalmente se requiere de cuatro elementos o factores básicos:</a:t>
            </a:r>
          </a:p>
          <a:p>
            <a:r>
              <a:rPr lang="es-MX" sz="2000" b="1" dirty="0"/>
              <a:t>Mano de </a:t>
            </a:r>
            <a:r>
              <a:rPr lang="es-MX" sz="2000" b="1" dirty="0" smtClean="0"/>
              <a:t>obra</a:t>
            </a:r>
            <a:endParaRPr lang="es-MX" sz="2000" dirty="0"/>
          </a:p>
          <a:p>
            <a:endParaRPr lang="es-MX" sz="2000" dirty="0" smtClean="0"/>
          </a:p>
          <a:p>
            <a:r>
              <a:rPr lang="es-MX" sz="2000" b="1" dirty="0" smtClean="0"/>
              <a:t>Método</a:t>
            </a:r>
          </a:p>
          <a:p>
            <a:endParaRPr lang="es-MX" sz="2000" dirty="0"/>
          </a:p>
          <a:p>
            <a:r>
              <a:rPr lang="es-MX" sz="2000" b="1" dirty="0"/>
              <a:t>Maquinaria o </a:t>
            </a:r>
            <a:r>
              <a:rPr lang="es-MX" sz="2000" b="1" dirty="0" smtClean="0"/>
              <a:t>equipo</a:t>
            </a:r>
          </a:p>
          <a:p>
            <a:endParaRPr lang="es-MX" sz="2000" dirty="0"/>
          </a:p>
          <a:p>
            <a:r>
              <a:rPr lang="es-MX" sz="2000" b="1" dirty="0" smtClean="0"/>
              <a:t>Materiales</a:t>
            </a:r>
          </a:p>
          <a:p>
            <a:endParaRPr lang="es-MX" sz="2000" dirty="0"/>
          </a:p>
          <a:p>
            <a:pPr marL="0" indent="0">
              <a:buNone/>
            </a:pPr>
            <a:r>
              <a:rPr lang="es-MX" sz="2000" dirty="0"/>
              <a:t>A estos factores se les conoce como las 4M, y son los que conforman un proceso</a:t>
            </a:r>
          </a:p>
          <a:p>
            <a:endParaRPr lang="es-MX" sz="2000" dirty="0"/>
          </a:p>
          <a:p>
            <a:endParaRPr lang="es-MX" sz="2000" dirty="0"/>
          </a:p>
          <a:p>
            <a:pPr marL="0" indent="0">
              <a:buNone/>
            </a:pPr>
            <a:endParaRPr lang="es-MX" sz="2000" dirty="0"/>
          </a:p>
        </p:txBody>
      </p:sp>
      <p:sp>
        <p:nvSpPr>
          <p:cNvPr id="2" name="CuadroTexto 1"/>
          <p:cNvSpPr txBox="1"/>
          <p:nvPr/>
        </p:nvSpPr>
        <p:spPr>
          <a:xfrm>
            <a:off x="1187624" y="692696"/>
            <a:ext cx="184731" cy="369332"/>
          </a:xfrm>
          <a:prstGeom prst="rect">
            <a:avLst/>
          </a:prstGeom>
          <a:noFill/>
        </p:spPr>
        <p:txBody>
          <a:bodyPr wrap="none" rtlCol="0">
            <a:spAutoFit/>
          </a:bodyPr>
          <a:lstStyle/>
          <a:p>
            <a:endParaRPr lang="es-MX" dirty="0"/>
          </a:p>
        </p:txBody>
      </p:sp>
    </p:spTree>
    <p:extLst>
      <p:ext uri="{BB962C8B-B14F-4D97-AF65-F5344CB8AC3E}">
        <p14:creationId xmlns:p14="http://schemas.microsoft.com/office/powerpoint/2010/main" val="11386315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3"/>
          </p:nvPr>
        </p:nvSpPr>
        <p:spPr>
          <a:xfrm rot="16200000">
            <a:off x="-3073945" y="3181449"/>
            <a:ext cx="6794949" cy="432048"/>
          </a:xfrm>
        </p:spPr>
        <p:txBody>
          <a:bodyPr>
            <a:normAutofit/>
          </a:bodyPr>
          <a:lstStyle/>
          <a:p>
            <a:r>
              <a:rPr lang="es-MX" sz="1800" dirty="0"/>
              <a:t>Identificación de las necesidades de los clientes</a:t>
            </a:r>
          </a:p>
        </p:txBody>
      </p:sp>
      <p:sp>
        <p:nvSpPr>
          <p:cNvPr id="14" name="Text Placeholder 13"/>
          <p:cNvSpPr>
            <a:spLocks noGrp="1"/>
          </p:cNvSpPr>
          <p:nvPr>
            <p:ph type="body" sz="quarter" idx="10"/>
          </p:nvPr>
        </p:nvSpPr>
        <p:spPr/>
        <p:txBody>
          <a:bodyPr>
            <a:normAutofit/>
          </a:bodyPr>
          <a:lstStyle/>
          <a:p>
            <a:pPr marL="0" indent="0">
              <a:buNone/>
            </a:pPr>
            <a:r>
              <a:rPr lang="es-MX" sz="2000" dirty="0"/>
              <a:t>Los parámetros de la calidad total a observar en cualquier proceso son</a:t>
            </a:r>
            <a:r>
              <a:rPr lang="es-MX" sz="2000" dirty="0" smtClean="0"/>
              <a:t>:</a:t>
            </a:r>
          </a:p>
          <a:p>
            <a:pPr marL="0" indent="0">
              <a:buNone/>
            </a:pPr>
            <a:endParaRPr lang="es-MX" sz="2000" dirty="0"/>
          </a:p>
          <a:p>
            <a:r>
              <a:rPr lang="es-MX" sz="2000" dirty="0"/>
              <a:t>Calidad intrínseca del producto o servicio</a:t>
            </a:r>
          </a:p>
          <a:p>
            <a:endParaRPr lang="es-MX" sz="2000" dirty="0" smtClean="0"/>
          </a:p>
          <a:p>
            <a:r>
              <a:rPr lang="es-MX" sz="2000" dirty="0" smtClean="0"/>
              <a:t>Costo </a:t>
            </a:r>
            <a:r>
              <a:rPr lang="es-MX" sz="2000" dirty="0"/>
              <a:t>expresado en función del precio y el costo para la empresa</a:t>
            </a:r>
          </a:p>
          <a:p>
            <a:endParaRPr lang="es-MX" sz="2000" dirty="0" smtClean="0"/>
          </a:p>
          <a:p>
            <a:r>
              <a:rPr lang="es-MX" sz="2000" dirty="0" smtClean="0"/>
              <a:t>Entrega </a:t>
            </a:r>
            <a:r>
              <a:rPr lang="es-MX" sz="2000" dirty="0"/>
              <a:t>conforme a la cantidad, tiempo y lugar correctos</a:t>
            </a:r>
          </a:p>
          <a:p>
            <a:endParaRPr lang="es-MX" sz="2000" dirty="0" smtClean="0"/>
          </a:p>
          <a:p>
            <a:r>
              <a:rPr lang="es-MX" sz="2000" dirty="0" smtClean="0"/>
              <a:t>Seguridad </a:t>
            </a:r>
            <a:r>
              <a:rPr lang="es-MX" sz="2000" dirty="0"/>
              <a:t>del cliente y del empleado</a:t>
            </a:r>
          </a:p>
          <a:p>
            <a:endParaRPr lang="es-MX" sz="2000" dirty="0" smtClean="0"/>
          </a:p>
          <a:p>
            <a:r>
              <a:rPr lang="es-MX" sz="2000" dirty="0" smtClean="0"/>
              <a:t>Moral </a:t>
            </a:r>
            <a:r>
              <a:rPr lang="es-MX" sz="2000" dirty="0"/>
              <a:t>del empleado</a:t>
            </a:r>
          </a:p>
          <a:p>
            <a:endParaRPr lang="es-MX" sz="2000" dirty="0" smtClean="0"/>
          </a:p>
          <a:p>
            <a:r>
              <a:rPr lang="es-MX" sz="2000" dirty="0" smtClean="0"/>
              <a:t>Medio </a:t>
            </a:r>
            <a:r>
              <a:rPr lang="es-MX" sz="2000" dirty="0"/>
              <a:t>ambiente del entorno de trabajo</a:t>
            </a:r>
          </a:p>
          <a:p>
            <a:pPr marL="0" indent="0">
              <a:buNone/>
            </a:pPr>
            <a:endParaRPr lang="es-MX" sz="2400" dirty="0"/>
          </a:p>
          <a:p>
            <a:endParaRPr lang="es-MX" sz="2400" dirty="0"/>
          </a:p>
          <a:p>
            <a:endParaRPr lang="es-MX" sz="2400" dirty="0" smtClean="0"/>
          </a:p>
        </p:txBody>
      </p:sp>
      <p:sp>
        <p:nvSpPr>
          <p:cNvPr id="2" name="CuadroTexto 1"/>
          <p:cNvSpPr txBox="1"/>
          <p:nvPr/>
        </p:nvSpPr>
        <p:spPr>
          <a:xfrm>
            <a:off x="1187624" y="692696"/>
            <a:ext cx="184731" cy="369332"/>
          </a:xfrm>
          <a:prstGeom prst="rect">
            <a:avLst/>
          </a:prstGeom>
          <a:noFill/>
        </p:spPr>
        <p:txBody>
          <a:bodyPr wrap="none" rtlCol="0">
            <a:spAutoFit/>
          </a:bodyPr>
          <a:lstStyle/>
          <a:p>
            <a:endParaRPr lang="es-MX" dirty="0"/>
          </a:p>
        </p:txBody>
      </p:sp>
    </p:spTree>
    <p:extLst>
      <p:ext uri="{BB962C8B-B14F-4D97-AF65-F5344CB8AC3E}">
        <p14:creationId xmlns:p14="http://schemas.microsoft.com/office/powerpoint/2010/main" val="373491347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3"/>
          </p:nvPr>
        </p:nvSpPr>
        <p:spPr>
          <a:xfrm rot="16200000">
            <a:off x="-3073945" y="3181449"/>
            <a:ext cx="6794949" cy="432048"/>
          </a:xfrm>
        </p:spPr>
        <p:txBody>
          <a:bodyPr>
            <a:normAutofit/>
          </a:bodyPr>
          <a:lstStyle/>
          <a:p>
            <a:r>
              <a:rPr lang="es-MX" sz="1800" dirty="0"/>
              <a:t>Identificación de las necesidades de los clientes</a:t>
            </a:r>
          </a:p>
        </p:txBody>
      </p:sp>
      <p:sp>
        <p:nvSpPr>
          <p:cNvPr id="14" name="Text Placeholder 13"/>
          <p:cNvSpPr>
            <a:spLocks noGrp="1"/>
          </p:cNvSpPr>
          <p:nvPr>
            <p:ph type="body" sz="quarter" idx="10"/>
          </p:nvPr>
        </p:nvSpPr>
        <p:spPr/>
        <p:txBody>
          <a:bodyPr>
            <a:normAutofit/>
          </a:bodyPr>
          <a:lstStyle/>
          <a:p>
            <a:pPr marL="0" indent="0">
              <a:buNone/>
            </a:pPr>
            <a:r>
              <a:rPr lang="es-MX" sz="2000" dirty="0"/>
              <a:t>En términos generales cualquier proceso empresarial puede definirse esquemáticamente como se muestra</a:t>
            </a:r>
            <a:r>
              <a:rPr lang="es-MX" sz="2000" dirty="0" smtClean="0"/>
              <a:t>:</a:t>
            </a:r>
          </a:p>
          <a:p>
            <a:pPr marL="0" indent="0">
              <a:buNone/>
            </a:pPr>
            <a:endParaRPr lang="es-MX" sz="2000" dirty="0"/>
          </a:p>
          <a:p>
            <a:pPr marL="0" indent="0">
              <a:buNone/>
            </a:pPr>
            <a:endParaRPr lang="es-MX" sz="2000" dirty="0" smtClean="0"/>
          </a:p>
          <a:p>
            <a:pPr marL="0" indent="0">
              <a:buNone/>
            </a:pPr>
            <a:endParaRPr lang="es-MX" sz="2000" dirty="0"/>
          </a:p>
          <a:p>
            <a:pPr marL="0" indent="0">
              <a:buNone/>
            </a:pPr>
            <a:endParaRPr lang="es-MX" sz="2000" dirty="0" smtClean="0"/>
          </a:p>
          <a:p>
            <a:pPr marL="0" indent="0">
              <a:buNone/>
            </a:pPr>
            <a:r>
              <a:rPr lang="es-MX" sz="2000" dirty="0"/>
              <a:t>Aunque la definición bajo el esquema </a:t>
            </a:r>
            <a:r>
              <a:rPr lang="es-MX" sz="2000" b="1" dirty="0"/>
              <a:t>E</a:t>
            </a:r>
            <a:r>
              <a:rPr lang="es-MX" sz="2000" dirty="0"/>
              <a:t>ntrada – </a:t>
            </a:r>
            <a:r>
              <a:rPr lang="es-MX" sz="2000" b="1" dirty="0"/>
              <a:t>P</a:t>
            </a:r>
            <a:r>
              <a:rPr lang="es-MX" sz="2000" dirty="0"/>
              <a:t>roceso – </a:t>
            </a:r>
            <a:r>
              <a:rPr lang="es-MX" sz="2000" b="1" dirty="0"/>
              <a:t>S</a:t>
            </a:r>
            <a:r>
              <a:rPr lang="es-MX" sz="2000" dirty="0"/>
              <a:t>alida es ampliamente utilizada, es conveniente considerar las restricciones y recursos del proceso. </a:t>
            </a:r>
          </a:p>
          <a:p>
            <a:r>
              <a:rPr lang="es-MX" sz="2000" dirty="0"/>
              <a:t>Las restricciones son las limitaciones que gobiernan la operación del proceso incluyendo factores como tiempo (el producto se necesita para mañana), costo (el servicio no podrá costar más de cierta cantidad), capacidad (solo se cuenta con 40 empleados) o algunas regulaciones administrativas (que no contamine). </a:t>
            </a:r>
          </a:p>
          <a:p>
            <a:r>
              <a:rPr lang="es-MX" sz="2000" dirty="0"/>
              <a:t>Los recursos del proceso se incluyen los materiales, la mano de obra, el capital y la energía.</a:t>
            </a:r>
          </a:p>
          <a:p>
            <a:pPr marL="0" indent="0">
              <a:buNone/>
            </a:pPr>
            <a:endParaRPr lang="es-MX" sz="2000" dirty="0" smtClean="0"/>
          </a:p>
          <a:p>
            <a:endParaRPr lang="es-MX" sz="2000" dirty="0"/>
          </a:p>
          <a:p>
            <a:pPr marL="0" indent="0">
              <a:buNone/>
            </a:pPr>
            <a:endParaRPr lang="es-MX" sz="2000" dirty="0"/>
          </a:p>
        </p:txBody>
      </p:sp>
      <p:sp>
        <p:nvSpPr>
          <p:cNvPr id="2" name="CuadroTexto 1"/>
          <p:cNvSpPr txBox="1"/>
          <p:nvPr/>
        </p:nvSpPr>
        <p:spPr>
          <a:xfrm>
            <a:off x="1187624" y="692696"/>
            <a:ext cx="184731" cy="369332"/>
          </a:xfrm>
          <a:prstGeom prst="rect">
            <a:avLst/>
          </a:prstGeom>
          <a:noFill/>
        </p:spPr>
        <p:txBody>
          <a:bodyPr wrap="none" rtlCol="0">
            <a:spAutoFit/>
          </a:bodyPr>
          <a:lstStyle/>
          <a:p>
            <a:endParaRPr lang="es-MX" dirty="0"/>
          </a:p>
        </p:txBody>
      </p:sp>
      <p:pic>
        <p:nvPicPr>
          <p:cNvPr id="3" name="Imagen 2"/>
          <p:cNvPicPr>
            <a:picLocks noChangeAspect="1"/>
          </p:cNvPicPr>
          <p:nvPr/>
        </p:nvPicPr>
        <p:blipFill rotWithShape="1">
          <a:blip r:embed="rId3"/>
          <a:srcRect l="32518" t="50000" r="33463" b="40760"/>
          <a:stretch/>
        </p:blipFill>
        <p:spPr>
          <a:xfrm>
            <a:off x="1835696" y="1268760"/>
            <a:ext cx="5184576" cy="792088"/>
          </a:xfrm>
          <a:prstGeom prst="rect">
            <a:avLst/>
          </a:prstGeom>
        </p:spPr>
      </p:pic>
    </p:spTree>
    <p:extLst>
      <p:ext uri="{BB962C8B-B14F-4D97-AF65-F5344CB8AC3E}">
        <p14:creationId xmlns:p14="http://schemas.microsoft.com/office/powerpoint/2010/main" val="124234457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3"/>
          </p:nvPr>
        </p:nvSpPr>
        <p:spPr>
          <a:xfrm rot="16200000">
            <a:off x="-3073945" y="3181449"/>
            <a:ext cx="6794949" cy="432048"/>
          </a:xfrm>
        </p:spPr>
        <p:txBody>
          <a:bodyPr>
            <a:normAutofit/>
          </a:bodyPr>
          <a:lstStyle/>
          <a:p>
            <a:r>
              <a:rPr lang="es-MX" sz="1800" dirty="0"/>
              <a:t>Identificación de las necesidades de los clientes</a:t>
            </a:r>
          </a:p>
        </p:txBody>
      </p:sp>
      <p:sp>
        <p:nvSpPr>
          <p:cNvPr id="14" name="Text Placeholder 13"/>
          <p:cNvSpPr>
            <a:spLocks noGrp="1"/>
          </p:cNvSpPr>
          <p:nvPr>
            <p:ph type="body" sz="quarter" idx="10"/>
          </p:nvPr>
        </p:nvSpPr>
        <p:spPr/>
        <p:txBody>
          <a:bodyPr>
            <a:normAutofit/>
          </a:bodyPr>
          <a:lstStyle/>
          <a:p>
            <a:r>
              <a:rPr lang="es-MX" sz="2000" dirty="0"/>
              <a:t>La definición fundamental de Productividad está dada por el cociente de las salidas divididas por las entradas al proceso, es decir</a:t>
            </a:r>
            <a:r>
              <a:rPr lang="es-MX" sz="2000" dirty="0" smtClean="0"/>
              <a:t>:</a:t>
            </a:r>
          </a:p>
          <a:p>
            <a:endParaRPr lang="es-MX" sz="2000" dirty="0"/>
          </a:p>
          <a:p>
            <a:endParaRPr lang="es-MX" sz="2000" dirty="0" smtClean="0"/>
          </a:p>
          <a:p>
            <a:endParaRPr lang="es-MX" sz="2000" dirty="0"/>
          </a:p>
          <a:p>
            <a:endParaRPr lang="es-MX" sz="2000" dirty="0" smtClean="0"/>
          </a:p>
          <a:p>
            <a:endParaRPr lang="es-MX" sz="2000" dirty="0"/>
          </a:p>
          <a:p>
            <a:r>
              <a:rPr lang="es-MX" sz="2000" dirty="0"/>
              <a:t>En términos generales y a manera de información complementaria se puede considerar la siguiente lista de indicadores de uso común en la cadena de suministros</a:t>
            </a:r>
            <a:r>
              <a:rPr lang="es-MX" sz="2000" dirty="0" smtClean="0"/>
              <a:t>.</a:t>
            </a:r>
          </a:p>
          <a:p>
            <a:endParaRPr lang="es-MX" sz="2000" dirty="0"/>
          </a:p>
          <a:p>
            <a:endParaRPr lang="es-MX" sz="2000" dirty="0" smtClean="0"/>
          </a:p>
          <a:p>
            <a:endParaRPr lang="es-MX" sz="2000" dirty="0"/>
          </a:p>
          <a:p>
            <a:endParaRPr lang="es-MX" sz="2000" dirty="0" smtClean="0"/>
          </a:p>
          <a:p>
            <a:endParaRPr lang="es-MX" sz="2000" dirty="0"/>
          </a:p>
          <a:p>
            <a:pPr marL="0" indent="0">
              <a:buNone/>
            </a:pPr>
            <a:endParaRPr lang="es-MX" sz="2000" dirty="0"/>
          </a:p>
        </p:txBody>
      </p:sp>
      <p:sp>
        <p:nvSpPr>
          <p:cNvPr id="2" name="CuadroTexto 1"/>
          <p:cNvSpPr txBox="1"/>
          <p:nvPr/>
        </p:nvSpPr>
        <p:spPr>
          <a:xfrm>
            <a:off x="1187624" y="692696"/>
            <a:ext cx="184731" cy="369332"/>
          </a:xfrm>
          <a:prstGeom prst="rect">
            <a:avLst/>
          </a:prstGeom>
          <a:noFill/>
        </p:spPr>
        <p:txBody>
          <a:bodyPr wrap="none" rtlCol="0">
            <a:spAutoFit/>
          </a:bodyPr>
          <a:lstStyle/>
          <a:p>
            <a:endParaRPr lang="es-MX" dirty="0"/>
          </a:p>
        </p:txBody>
      </p:sp>
      <p:pic>
        <p:nvPicPr>
          <p:cNvPr id="3" name="Imagen 2"/>
          <p:cNvPicPr>
            <a:picLocks noChangeAspect="1"/>
          </p:cNvPicPr>
          <p:nvPr/>
        </p:nvPicPr>
        <p:blipFill rotWithShape="1">
          <a:blip r:embed="rId3"/>
          <a:srcRect l="42440" t="39080" r="41968" b="54200"/>
          <a:stretch/>
        </p:blipFill>
        <p:spPr>
          <a:xfrm>
            <a:off x="2699792" y="1093130"/>
            <a:ext cx="3564396" cy="864096"/>
          </a:xfrm>
          <a:prstGeom prst="rect">
            <a:avLst/>
          </a:prstGeom>
        </p:spPr>
      </p:pic>
      <p:pic>
        <p:nvPicPr>
          <p:cNvPr id="5" name="Imagen 4"/>
          <p:cNvPicPr>
            <a:picLocks noChangeAspect="1"/>
          </p:cNvPicPr>
          <p:nvPr/>
        </p:nvPicPr>
        <p:blipFill rotWithShape="1">
          <a:blip r:embed="rId4"/>
          <a:srcRect l="17870" t="77720" r="43992" b="14955"/>
          <a:stretch/>
        </p:blipFill>
        <p:spPr>
          <a:xfrm>
            <a:off x="629877" y="4307696"/>
            <a:ext cx="8478627" cy="915907"/>
          </a:xfrm>
          <a:prstGeom prst="rect">
            <a:avLst/>
          </a:prstGeom>
        </p:spPr>
      </p:pic>
      <p:pic>
        <p:nvPicPr>
          <p:cNvPr id="7" name="Imagen 6"/>
          <p:cNvPicPr>
            <a:picLocks noChangeAspect="1"/>
          </p:cNvPicPr>
          <p:nvPr/>
        </p:nvPicPr>
        <p:blipFill rotWithShape="1">
          <a:blip r:embed="rId4"/>
          <a:srcRect l="55977" t="77709" r="18343" b="14720"/>
          <a:stretch/>
        </p:blipFill>
        <p:spPr>
          <a:xfrm>
            <a:off x="1877967" y="5373216"/>
            <a:ext cx="6078409" cy="1008112"/>
          </a:xfrm>
          <a:prstGeom prst="rect">
            <a:avLst/>
          </a:prstGeom>
        </p:spPr>
      </p:pic>
    </p:spTree>
    <p:extLst>
      <p:ext uri="{BB962C8B-B14F-4D97-AF65-F5344CB8AC3E}">
        <p14:creationId xmlns:p14="http://schemas.microsoft.com/office/powerpoint/2010/main" val="320905358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4"/>
          <p:cNvSpPr>
            <a:spLocks noGrp="1"/>
          </p:cNvSpPr>
          <p:nvPr>
            <p:ph type="body" sz="quarter" idx="13"/>
          </p:nvPr>
        </p:nvSpPr>
        <p:spPr/>
        <p:txBody>
          <a:bodyPr/>
          <a:lstStyle/>
          <a:p>
            <a:r>
              <a:rPr lang="es-MX" dirty="0" smtClean="0"/>
              <a:t>Créditos</a:t>
            </a:r>
            <a:endParaRPr lang="es-MX" dirty="0"/>
          </a:p>
        </p:txBody>
      </p:sp>
      <p:sp>
        <p:nvSpPr>
          <p:cNvPr id="6" name="Content Placeholder 2"/>
          <p:cNvSpPr>
            <a:spLocks noGrp="1"/>
          </p:cNvSpPr>
          <p:nvPr>
            <p:ph type="body" sz="quarter" idx="10"/>
          </p:nvPr>
        </p:nvSpPr>
        <p:spPr>
          <a:xfrm>
            <a:off x="683568" y="1"/>
            <a:ext cx="8352928" cy="6597352"/>
          </a:xfrm>
        </p:spPr>
        <p:txBody>
          <a:bodyPr>
            <a:noAutofit/>
          </a:bodyPr>
          <a:lstStyle/>
          <a:p>
            <a:pPr marL="0" indent="0" algn="ctr">
              <a:buNone/>
            </a:pPr>
            <a:endParaRPr lang="es-MX" sz="2800" b="1" dirty="0" smtClean="0">
              <a:cs typeface="Arial" pitchFamily="34" charset="0"/>
            </a:endParaRPr>
          </a:p>
          <a:p>
            <a:pPr marL="0" indent="0" algn="ctr">
              <a:buNone/>
            </a:pPr>
            <a:r>
              <a:rPr lang="es-MX" sz="2800" dirty="0" smtClean="0">
                <a:solidFill>
                  <a:schemeClr val="tx1"/>
                </a:solidFill>
              </a:rPr>
              <a:t>©</a:t>
            </a:r>
            <a:r>
              <a:rPr lang="es-MX" sz="2800" dirty="0" smtClean="0"/>
              <a:t> </a:t>
            </a:r>
            <a:r>
              <a:rPr lang="es-MX" sz="3000" b="1" dirty="0" smtClean="0">
                <a:solidFill>
                  <a:srgbClr val="002060"/>
                </a:solidFill>
                <a:cs typeface="Arial" pitchFamily="34" charset="0"/>
              </a:rPr>
              <a:t>Universidad </a:t>
            </a:r>
            <a:r>
              <a:rPr lang="es-MX" sz="3000" b="1" dirty="0" err="1" smtClean="0">
                <a:solidFill>
                  <a:srgbClr val="002060"/>
                </a:solidFill>
                <a:cs typeface="Arial" pitchFamily="34" charset="0"/>
              </a:rPr>
              <a:t>TecMilenio</a:t>
            </a:r>
            <a:endParaRPr lang="es-MX" sz="3000" b="1" dirty="0" smtClean="0">
              <a:solidFill>
                <a:srgbClr val="002060"/>
              </a:solidFill>
              <a:cs typeface="Arial" pitchFamily="34" charset="0"/>
            </a:endParaRPr>
          </a:p>
          <a:p>
            <a:pPr marL="0" indent="0">
              <a:buNone/>
            </a:pPr>
            <a:endParaRPr lang="es-MX" sz="2800" b="1" dirty="0" smtClean="0">
              <a:solidFill>
                <a:srgbClr val="002060"/>
              </a:solidFill>
              <a:cs typeface="Arial" pitchFamily="34" charset="0"/>
            </a:endParaRPr>
          </a:p>
          <a:p>
            <a:pPr marL="0" indent="0">
              <a:buNone/>
            </a:pPr>
            <a:endParaRPr lang="es-MX" sz="2800" b="1" dirty="0">
              <a:cs typeface="Arial" pitchFamily="34" charset="0"/>
            </a:endParaRPr>
          </a:p>
          <a:p>
            <a:pPr marL="0" indent="0">
              <a:buNone/>
            </a:pPr>
            <a:endParaRPr lang="es-MX" sz="2800" b="1" dirty="0" smtClean="0">
              <a:solidFill>
                <a:srgbClr val="002060"/>
              </a:solidFill>
              <a:cs typeface="Arial" pitchFamily="34" charset="0"/>
            </a:endParaRPr>
          </a:p>
          <a:p>
            <a:pPr marL="0" indent="0">
              <a:buNone/>
            </a:pPr>
            <a:r>
              <a:rPr lang="es-MX" sz="2400" b="1" dirty="0" smtClean="0">
                <a:solidFill>
                  <a:srgbClr val="002060"/>
                </a:solidFill>
                <a:cs typeface="Arial" pitchFamily="34" charset="0"/>
              </a:rPr>
              <a:t>Desarrollo de contenido:</a:t>
            </a:r>
            <a:r>
              <a:rPr lang="es-MX" sz="2400" dirty="0" smtClean="0">
                <a:solidFill>
                  <a:srgbClr val="002060"/>
                </a:solidFill>
                <a:cs typeface="Arial" pitchFamily="34" charset="0"/>
              </a:rPr>
              <a:t/>
            </a:r>
            <a:br>
              <a:rPr lang="es-MX" sz="2400" dirty="0" smtClean="0">
                <a:solidFill>
                  <a:srgbClr val="002060"/>
                </a:solidFill>
                <a:cs typeface="Arial" pitchFamily="34" charset="0"/>
              </a:rPr>
            </a:br>
            <a:r>
              <a:rPr lang="es-MX" sz="2400" dirty="0" smtClean="0">
                <a:solidFill>
                  <a:srgbClr val="002060"/>
                </a:solidFill>
                <a:cs typeface="Arial" pitchFamily="34" charset="0"/>
              </a:rPr>
              <a:t>Dr. Manuel Farías</a:t>
            </a:r>
          </a:p>
          <a:p>
            <a:pPr marL="0" indent="0">
              <a:buNone/>
            </a:pPr>
            <a:r>
              <a:rPr lang="es-MX" sz="2400" dirty="0" smtClean="0">
                <a:cs typeface="Arial" pitchFamily="34" charset="0"/>
              </a:rPr>
              <a:t>Dr. José Manuel Sánchez</a:t>
            </a:r>
            <a:endParaRPr lang="es-MX" sz="2400" dirty="0" smtClean="0">
              <a:solidFill>
                <a:srgbClr val="002060"/>
              </a:solidFill>
              <a:cs typeface="Arial" pitchFamily="34" charset="0"/>
            </a:endParaRPr>
          </a:p>
          <a:p>
            <a:pPr marL="0" indent="0">
              <a:buNone/>
            </a:pPr>
            <a:r>
              <a:rPr lang="es-MX" sz="2400" b="1" dirty="0" smtClean="0">
                <a:cs typeface="Arial" pitchFamily="34" charset="0"/>
              </a:rPr>
              <a:t>Coordinación académica </a:t>
            </a:r>
            <a:r>
              <a:rPr lang="es-MX" sz="2400" b="1" dirty="0">
                <a:cs typeface="Arial" pitchFamily="34" charset="0"/>
              </a:rPr>
              <a:t>de área</a:t>
            </a:r>
            <a:r>
              <a:rPr lang="es-MX" sz="2400" b="1" dirty="0" smtClean="0">
                <a:cs typeface="Arial" pitchFamily="34" charset="0"/>
              </a:rPr>
              <a:t>:</a:t>
            </a:r>
            <a:r>
              <a:rPr lang="es-MX" sz="2400" dirty="0" smtClean="0">
                <a:solidFill>
                  <a:srgbClr val="002060"/>
                </a:solidFill>
                <a:cs typeface="Arial" pitchFamily="34" charset="0"/>
              </a:rPr>
              <a:t/>
            </a:r>
            <a:br>
              <a:rPr lang="es-MX" sz="2400" dirty="0" smtClean="0">
                <a:solidFill>
                  <a:srgbClr val="002060"/>
                </a:solidFill>
                <a:cs typeface="Arial" pitchFamily="34" charset="0"/>
              </a:rPr>
            </a:br>
            <a:r>
              <a:rPr lang="es-MX" sz="2400" dirty="0" smtClean="0">
                <a:solidFill>
                  <a:srgbClr val="002060"/>
                </a:solidFill>
                <a:cs typeface="Arial" pitchFamily="34" charset="0"/>
              </a:rPr>
              <a:t>Ing. Rita </a:t>
            </a:r>
            <a:r>
              <a:rPr lang="es-MX" sz="2400" dirty="0" err="1" smtClean="0">
                <a:solidFill>
                  <a:srgbClr val="002060"/>
                </a:solidFill>
                <a:cs typeface="Arial" pitchFamily="34" charset="0"/>
              </a:rPr>
              <a:t>Lizeth</a:t>
            </a:r>
            <a:r>
              <a:rPr lang="es-MX" sz="2400" dirty="0" smtClean="0">
                <a:solidFill>
                  <a:srgbClr val="002060"/>
                </a:solidFill>
                <a:cs typeface="Arial" pitchFamily="34" charset="0"/>
              </a:rPr>
              <a:t> Serna Garza MEBC</a:t>
            </a:r>
            <a:br>
              <a:rPr lang="es-MX" sz="2400" dirty="0" smtClean="0">
                <a:solidFill>
                  <a:srgbClr val="002060"/>
                </a:solidFill>
                <a:cs typeface="Arial" pitchFamily="34" charset="0"/>
              </a:rPr>
            </a:br>
            <a:r>
              <a:rPr lang="es-MX" sz="2400" dirty="0" smtClean="0">
                <a:solidFill>
                  <a:srgbClr val="002060"/>
                </a:solidFill>
                <a:cs typeface="Arial" pitchFamily="34" charset="0"/>
              </a:rPr>
              <a:t>Universidad </a:t>
            </a:r>
            <a:r>
              <a:rPr lang="es-MX" sz="2400" dirty="0" err="1" smtClean="0">
                <a:solidFill>
                  <a:srgbClr val="002060"/>
                </a:solidFill>
                <a:cs typeface="Arial" pitchFamily="34" charset="0"/>
              </a:rPr>
              <a:t>TecMilenio</a:t>
            </a:r>
            <a:endParaRPr lang="es-MX" sz="2400" dirty="0" smtClean="0">
              <a:solidFill>
                <a:srgbClr val="002060"/>
              </a:solidFill>
              <a:cs typeface="Arial" pitchFamily="34" charset="0"/>
            </a:endParaRPr>
          </a:p>
          <a:p>
            <a:pPr>
              <a:buFont typeface="Arial" charset="0"/>
              <a:buNone/>
            </a:pPr>
            <a:r>
              <a:rPr lang="es-MX" sz="2400" b="1" dirty="0" smtClean="0">
                <a:solidFill>
                  <a:srgbClr val="002060"/>
                </a:solidFill>
                <a:cs typeface="Arial" pitchFamily="34" charset="0"/>
              </a:rPr>
              <a:t>Producción</a:t>
            </a:r>
            <a:endParaRPr lang="es-MX" sz="2400" dirty="0">
              <a:cs typeface="Arial" pitchFamily="34" charset="0"/>
            </a:endParaRPr>
          </a:p>
          <a:p>
            <a:pPr>
              <a:buFont typeface="Arial" charset="0"/>
              <a:buNone/>
            </a:pPr>
            <a:r>
              <a:rPr lang="es-MX" sz="2400" dirty="0" smtClean="0">
                <a:solidFill>
                  <a:srgbClr val="002060"/>
                </a:solidFill>
                <a:cs typeface="Arial" pitchFamily="34" charset="0"/>
              </a:rPr>
              <a:t>Universidad </a:t>
            </a:r>
            <a:r>
              <a:rPr lang="es-MX" sz="2400" dirty="0" err="1" smtClean="0">
                <a:solidFill>
                  <a:srgbClr val="002060"/>
                </a:solidFill>
                <a:cs typeface="Arial" pitchFamily="34" charset="0"/>
              </a:rPr>
              <a:t>TecVirtual</a:t>
            </a:r>
            <a:endParaRPr lang="es-MX" sz="2400" dirty="0">
              <a:solidFill>
                <a:srgbClr val="002060"/>
              </a:solidFill>
              <a:cs typeface="Arial" pitchFamily="34" charset="0"/>
            </a:endParaRPr>
          </a:p>
        </p:txBody>
      </p:sp>
    </p:spTree>
    <p:extLst>
      <p:ext uri="{BB962C8B-B14F-4D97-AF65-F5344CB8AC3E}">
        <p14:creationId xmlns:p14="http://schemas.microsoft.com/office/powerpoint/2010/main" val="1222497825"/>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ISPRING_SCORM_RATE_SLIDES" val="0"/>
  <p:tag name="ISPRING_SCORM_RATE_QUIZZES" val="0"/>
  <p:tag name="ISPRING_SCORM_PASSING_SCORE" val="0.0000000000"/>
  <p:tag name="ISPRING_RESOURCE_PATHS_HASH_2" val="dd0bf9a6e71c5a35a1a35c5da17742b618f89"/>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ct:contentTypeSchema xmlns:ct="http://schemas.microsoft.com/office/2006/metadata/contentType" xmlns:ma="http://schemas.microsoft.com/office/2006/metadata/properties/metaAttributes" ct:_="" ma:_="" ma:contentTypeName="Documento" ma:contentTypeID="0x010100CA778C9E65FF804BB968DA6528476572" ma:contentTypeVersion="0" ma:contentTypeDescription="Crear nuevo documento." ma:contentTypeScope="" ma:versionID="6203df31d5d367857bebb00d6bde2fdb">
  <xsd:schema xmlns:xsd="http://www.w3.org/2001/XMLSchema" xmlns:xs="http://www.w3.org/2001/XMLSchema" xmlns:p="http://schemas.microsoft.com/office/2006/metadata/properties" xmlns:ns2="0b1e2d32-ce3f-45ac-96c2-efd89ead3af7" targetNamespace="http://schemas.microsoft.com/office/2006/metadata/properties" ma:root="true" ma:fieldsID="5ce51b63a4b705317b2a871d9c6a8c1f" ns2:_="">
    <xsd:import namespace="0b1e2d32-ce3f-45ac-96c2-efd89ead3af7"/>
    <xsd:element name="properties">
      <xsd:complexType>
        <xsd:sequence>
          <xsd:element name="documentManagement">
            <xsd:complexType>
              <xsd:all>
                <xsd:element ref="ns2:_dlc_DocId" minOccurs="0"/>
                <xsd:element ref="ns2:_dlc_DocIdUrl" minOccurs="0"/>
                <xsd:element ref="ns2:_dlc_DocIdPersistId"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0b1e2d32-ce3f-45ac-96c2-efd89ead3af7" elementFormDefault="qualified">
    <xsd:import namespace="http://schemas.microsoft.com/office/2006/documentManagement/types"/>
    <xsd:import namespace="http://schemas.microsoft.com/office/infopath/2007/PartnerControls"/>
    <xsd:element name="_dlc_DocId" ma:index="8" nillable="true" ma:displayName="Valor de Id. de documento" ma:description="El valor del identificador de documento asignado a este elemento." ma:internalName="_dlc_DocId" ma:readOnly="true">
      <xsd:simpleType>
        <xsd:restriction base="dms:Text"/>
      </xsd:simpleType>
    </xsd:element>
    <xsd:element name="_dlc_DocIdUrl" ma:index="9" nillable="true" ma:displayName="Id. de documento" ma:description="Vínculo permanente a este documento." ma:hidden="true" ma:internalName="_dlc_DocIdUrl" ma:readOnly="true">
      <xsd:complexType>
        <xsd:complexContent>
          <xsd:extension base="dms:URL">
            <xsd:sequence>
              <xsd:element name="Url" type="dms:ValidUrl" minOccurs="0" nillable="true"/>
              <xsd:element name="Description" type="xsd:string" nillable="true"/>
            </xsd:sequence>
          </xsd:extension>
        </xsd:complexContent>
      </xsd:complexType>
    </xsd:element>
    <xsd:element name="_dlc_DocIdPersistId" ma:index="10" nillable="true" ma:displayName="Persist ID" ma:description="Keep ID on add." ma:hidden="true" ma:internalName="_dlc_DocIdPersistId" ma:readOnly="true">
      <xsd:simpleType>
        <xsd:restriction base="dms:Boolea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ipo de contenido"/>
        <xsd:element ref="dc:title" minOccurs="0" maxOccurs="1" ma:index="4" ma:displayName="Título"/>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_dlc_DocId xmlns="0b1e2d32-ce3f-45ac-96c2-efd89ead3af7">4YDN7EVPUCAR-457-1113</_dlc_DocId>
    <_dlc_DocIdUrl xmlns="0b1e2d32-ce3f-45ac-96c2-efd89ead3af7">
      <Url>http://tecnologiaeducativa.ruv.itesm.mx/ddautm/DisenoUTM/_layouts/DocIdRedir.aspx?ID=4YDN7EVPUCAR-457-1113</Url>
      <Description>4YDN7EVPUCAR-457-1113</Description>
    </_dlc_DocIdUrl>
  </documentManagement>
</p:properties>
</file>

<file path=customXml/item4.xml><?xml version="1.0" encoding="utf-8"?>
<?mso-contentType ?>
<spe:Receivers xmlns:spe="http://schemas.microsoft.com/sharepoint/events">
  <Receiver>
    <Name>Document ID Generator</Name>
    <Synchronization>Synchronous</Synchronization>
    <Type>10001</Type>
    <SequenceNumber>1000</SequenceNumber>
    <Assembly>Microsoft.Office.DocumentManagement, Version=14.0.0.0, Culture=neutral, PublicKeyToken=71e9bce111e9429c</Assembly>
    <Class>Microsoft.Office.DocumentManagement.Internal.DocIdHandler</Class>
    <Data/>
    <Filter/>
  </Receiver>
  <Receiver>
    <Name>Document ID Generator</Name>
    <Synchronization>Synchronous</Synchronization>
    <Type>10002</Type>
    <SequenceNumber>1001</SequenceNumber>
    <Assembly>Microsoft.Office.DocumentManagement, Version=14.0.0.0, Culture=neutral, PublicKeyToken=71e9bce111e9429c</Assembly>
    <Class>Microsoft.Office.DocumentManagement.Internal.DocIdHandler</Class>
    <Data/>
    <Filter/>
  </Receiver>
  <Receiver>
    <Name>Document ID Generator</Name>
    <Synchronization>Synchronous</Synchronization>
    <Type>10004</Type>
    <SequenceNumber>1002</SequenceNumber>
    <Assembly>Microsoft.Office.DocumentManagement, Version=14.0.0.0, Culture=neutral, PublicKeyToken=71e9bce111e9429c</Assembly>
    <Class>Microsoft.Office.DocumentManagement.Internal.DocIdHandler</Class>
    <Data/>
    <Filter/>
  </Receiver>
  <Receiver>
    <Name>Document ID Generator</Name>
    <Synchronization>Synchronous</Synchronization>
    <Type>10006</Type>
    <SequenceNumber>1003</SequenceNumber>
    <Assembly>Microsoft.Office.DocumentManagement, Version=14.0.0.0, Culture=neutral, PublicKeyToken=71e9bce111e9429c</Assembly>
    <Class>Microsoft.Office.DocumentManagement.Internal.DocIdHandler</Class>
    <Data/>
    <Filter/>
  </Receiver>
</spe:Receivers>
</file>

<file path=customXml/itemProps1.xml><?xml version="1.0" encoding="utf-8"?>
<ds:datastoreItem xmlns:ds="http://schemas.openxmlformats.org/officeDocument/2006/customXml" ds:itemID="{51B874FA-2F02-4DBC-ABE7-888CF91E01CD}"/>
</file>

<file path=customXml/itemProps2.xml><?xml version="1.0" encoding="utf-8"?>
<ds:datastoreItem xmlns:ds="http://schemas.openxmlformats.org/officeDocument/2006/customXml" ds:itemID="{B19F3336-FA58-43D2-9463-09B5D1ED26A3}"/>
</file>

<file path=customXml/itemProps3.xml><?xml version="1.0" encoding="utf-8"?>
<ds:datastoreItem xmlns:ds="http://schemas.openxmlformats.org/officeDocument/2006/customXml" ds:itemID="{D4A7477F-36B1-40F6-B50D-F3D231C12FF9}"/>
</file>

<file path=customXml/itemProps4.xml><?xml version="1.0" encoding="utf-8"?>
<ds:datastoreItem xmlns:ds="http://schemas.openxmlformats.org/officeDocument/2006/customXml" ds:itemID="{645196E9-CBE0-4BB0-805E-5FB4CBC66F21}"/>
</file>

<file path=docProps/app.xml><?xml version="1.0" encoding="utf-8"?>
<Properties xmlns="http://schemas.openxmlformats.org/officeDocument/2006/extended-properties" xmlns:vt="http://schemas.openxmlformats.org/officeDocument/2006/docPropsVTypes">
  <TotalTime>1045</TotalTime>
  <Words>227</Words>
  <Application>Microsoft Office PowerPoint</Application>
  <PresentationFormat>Presentación en pantalla (4:3)</PresentationFormat>
  <Paragraphs>70</Paragraphs>
  <Slides>7</Slides>
  <Notes>7</Notes>
  <HiddenSlides>0</HiddenSlides>
  <MMClips>0</MMClips>
  <ScaleCrop>false</ScaleCrop>
  <HeadingPairs>
    <vt:vector size="6" baseType="variant">
      <vt:variant>
        <vt:lpstr>Fuentes usadas</vt:lpstr>
      </vt:variant>
      <vt:variant>
        <vt:i4>5</vt:i4>
      </vt:variant>
      <vt:variant>
        <vt:lpstr>Tema</vt:lpstr>
      </vt:variant>
      <vt:variant>
        <vt:i4>2</vt:i4>
      </vt:variant>
      <vt:variant>
        <vt:lpstr>Títulos de diapositiva</vt:lpstr>
      </vt:variant>
      <vt:variant>
        <vt:i4>7</vt:i4>
      </vt:variant>
    </vt:vector>
  </HeadingPairs>
  <TitlesOfParts>
    <vt:vector size="14" baseType="lpstr">
      <vt:lpstr>Arial</vt:lpstr>
      <vt:lpstr>Calibri</vt:lpstr>
      <vt:lpstr>Century Gothic</vt:lpstr>
      <vt:lpstr>EucrosiaUPC</vt:lpstr>
      <vt:lpstr>Euphemia</vt:lpstr>
      <vt:lpstr>Office Theme</vt:lpstr>
      <vt:lpstr>1_Office Theme</vt:lpstr>
      <vt:lpstr>Presentación de PowerPoint</vt:lpstr>
      <vt:lpstr>Gestión de transporte, inventarios y almacenes</vt:lpstr>
      <vt:lpstr>Presentación de PowerPoint</vt:lpstr>
      <vt:lpstr>Presentación de PowerPoint</vt:lpstr>
      <vt:lpstr>Presentación de PowerPoint</vt:lpstr>
      <vt:lpstr>Presentación de PowerPoint</vt:lpstr>
      <vt:lpstr>Presentación de PowerPoint</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1</dc:title>
  <dc:creator>Deyanira Tamez Vargas</dc:creator>
  <cp:lastModifiedBy>RITA LIZETH SERNA GARZA</cp:lastModifiedBy>
  <cp:revision>132</cp:revision>
  <dcterms:created xsi:type="dcterms:W3CDTF">2012-06-19T19:44:03Z</dcterms:created>
  <dcterms:modified xsi:type="dcterms:W3CDTF">2015-01-23T23:07:14Z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0x010100CA778C9E65FF804BB968DA6528476572</vt:lpwstr>
  </property>
  <property fmtid="{D5CDD505-2E9C-101B-9397-08002B2CF9AE}" pid="3" name="ItemRetentionFormula">
    <vt:lpwstr/>
  </property>
  <property fmtid="{D5CDD505-2E9C-101B-9397-08002B2CF9AE}" pid="4" name="_dlc_policyId">
    <vt:lpwstr/>
  </property>
  <property fmtid="{D5CDD505-2E9C-101B-9397-08002B2CF9AE}" pid="5" name="_dlc_DocIdItemGuid">
    <vt:lpwstr>7a9e4b83-20a3-4062-9f28-f36675139254</vt:lpwstr>
  </property>
  <property fmtid="{D5CDD505-2E9C-101B-9397-08002B2CF9AE}" pid="6" name="IsMyDocuments">
    <vt:bool>true</vt:bool>
  </property>
</Properties>
</file>