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2DDA172-BF4D-49BB-A9ED-A89F264B42C2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MX"/>
        </a:p>
      </dgm:t>
    </dgm:pt>
    <dgm:pt modelId="{8BB6B235-CF2D-4DD7-953C-5D22925FDB26}">
      <dgm:prSet phldrT="[Text]"/>
      <dgm:spPr/>
      <dgm:t>
        <a:bodyPr/>
        <a:lstStyle/>
        <a:p>
          <a:r>
            <a:rPr lang="es-MX" dirty="0" smtClean="0"/>
            <a:t>1. Responsabilidades en el mantenimiento del inmueble, así como el pago de cuotas de mantenimiento en parques o centros comerciales.</a:t>
          </a:r>
          <a:endParaRPr lang="es-MX" dirty="0"/>
        </a:p>
      </dgm:t>
    </dgm:pt>
    <dgm:pt modelId="{741C008B-EAA2-4440-B854-3F6D349C2B5F}" type="parTrans" cxnId="{A68840A3-2A61-4A0D-B58E-772E457DFE7A}">
      <dgm:prSet/>
      <dgm:spPr/>
      <dgm:t>
        <a:bodyPr/>
        <a:lstStyle/>
        <a:p>
          <a:endParaRPr lang="es-MX"/>
        </a:p>
      </dgm:t>
    </dgm:pt>
    <dgm:pt modelId="{CDE727E7-9728-4F49-9F66-87B64B1A8881}" type="sibTrans" cxnId="{A68840A3-2A61-4A0D-B58E-772E457DFE7A}">
      <dgm:prSet/>
      <dgm:spPr/>
      <dgm:t>
        <a:bodyPr/>
        <a:lstStyle/>
        <a:p>
          <a:endParaRPr lang="es-MX"/>
        </a:p>
      </dgm:t>
    </dgm:pt>
    <dgm:pt modelId="{41C66A4B-AF9D-4BA2-BB99-E2CE11CA727B}">
      <dgm:prSet phldrT="[Text]"/>
      <dgm:spPr/>
      <dgm:t>
        <a:bodyPr/>
        <a:lstStyle/>
        <a:p>
          <a:r>
            <a:rPr lang="es-MX" dirty="0" smtClean="0"/>
            <a:t>2. Contratación de seguros de responsabilidad civil y danos contra terceros.</a:t>
          </a:r>
          <a:endParaRPr lang="es-MX" dirty="0"/>
        </a:p>
      </dgm:t>
    </dgm:pt>
    <dgm:pt modelId="{B0B8EBB4-FB01-4924-9D9A-746797DEE071}" type="parTrans" cxnId="{DDEC7F6A-4C0C-46B6-9E68-3AB510DC0178}">
      <dgm:prSet/>
      <dgm:spPr/>
      <dgm:t>
        <a:bodyPr/>
        <a:lstStyle/>
        <a:p>
          <a:endParaRPr lang="es-MX"/>
        </a:p>
      </dgm:t>
    </dgm:pt>
    <dgm:pt modelId="{64A389FB-2209-48A4-9614-1F3686BFD701}" type="sibTrans" cxnId="{DDEC7F6A-4C0C-46B6-9E68-3AB510DC0178}">
      <dgm:prSet/>
      <dgm:spPr/>
      <dgm:t>
        <a:bodyPr/>
        <a:lstStyle/>
        <a:p>
          <a:endParaRPr lang="es-MX"/>
        </a:p>
      </dgm:t>
    </dgm:pt>
    <dgm:pt modelId="{C62C81E8-CE28-425B-93D7-6CDFCB1CA306}">
      <dgm:prSet phldrT="[Text]"/>
      <dgm:spPr/>
      <dgm:t>
        <a:bodyPr/>
        <a:lstStyle/>
        <a:p>
          <a:r>
            <a:rPr lang="es-MX" dirty="0" smtClean="0"/>
            <a:t>3. Penalizaciones por incumplimiento del contrato, para los casos de cancelaciones en los plazos por cualquiera de las partes o incumplimientos en la entrega por parte del arrendador.</a:t>
          </a:r>
          <a:endParaRPr lang="es-MX" dirty="0"/>
        </a:p>
      </dgm:t>
    </dgm:pt>
    <dgm:pt modelId="{CFFF0029-1434-4318-A19A-4DCB7FC51685}" type="parTrans" cxnId="{E2E512CF-995B-486B-B690-C0B08044BBBD}">
      <dgm:prSet/>
      <dgm:spPr/>
      <dgm:t>
        <a:bodyPr/>
        <a:lstStyle/>
        <a:p>
          <a:endParaRPr lang="es-MX"/>
        </a:p>
      </dgm:t>
    </dgm:pt>
    <dgm:pt modelId="{F5A8747A-6D02-4C90-BDD9-40309B80B415}" type="sibTrans" cxnId="{E2E512CF-995B-486B-B690-C0B08044BBBD}">
      <dgm:prSet/>
      <dgm:spPr/>
      <dgm:t>
        <a:bodyPr/>
        <a:lstStyle/>
        <a:p>
          <a:endParaRPr lang="es-MX"/>
        </a:p>
      </dgm:t>
    </dgm:pt>
    <dgm:pt modelId="{EC751DB0-3E83-4D32-8325-E7AD8A1DCE66}">
      <dgm:prSet phldrT="[Text]"/>
      <dgm:spPr/>
      <dgm:t>
        <a:bodyPr/>
        <a:lstStyle/>
        <a:p>
          <a:r>
            <a:rPr lang="es-MX" dirty="0" smtClean="0"/>
            <a:t>4. Domicilios para recepción de notificaciones.</a:t>
          </a:r>
          <a:endParaRPr lang="es-MX" dirty="0"/>
        </a:p>
      </dgm:t>
    </dgm:pt>
    <dgm:pt modelId="{01773EDD-E5D1-4BE9-97ED-9FB63392CCBE}" type="parTrans" cxnId="{8AF239C4-A756-40ED-8EA6-6A4FAF78A8C0}">
      <dgm:prSet/>
      <dgm:spPr/>
      <dgm:t>
        <a:bodyPr/>
        <a:lstStyle/>
        <a:p>
          <a:endParaRPr lang="es-MX"/>
        </a:p>
      </dgm:t>
    </dgm:pt>
    <dgm:pt modelId="{8303ED10-9DF8-4416-81C4-8B5353475114}" type="sibTrans" cxnId="{8AF239C4-A756-40ED-8EA6-6A4FAF78A8C0}">
      <dgm:prSet/>
      <dgm:spPr/>
      <dgm:t>
        <a:bodyPr/>
        <a:lstStyle/>
        <a:p>
          <a:endParaRPr lang="es-MX"/>
        </a:p>
      </dgm:t>
    </dgm:pt>
    <dgm:pt modelId="{40C66D18-3E6D-41D4-B2A6-1867B300C14A}">
      <dgm:prSet phldrT="[Text]"/>
      <dgm:spPr/>
      <dgm:t>
        <a:bodyPr/>
        <a:lstStyle/>
        <a:p>
          <a:r>
            <a:rPr lang="es-MX" dirty="0" smtClean="0"/>
            <a:t>5. Pagos de impuestos y domicilios fiscales.</a:t>
          </a:r>
          <a:endParaRPr lang="es-MX" dirty="0"/>
        </a:p>
      </dgm:t>
    </dgm:pt>
    <dgm:pt modelId="{9461DC6F-CFA3-497D-9457-ABBDD3311E5E}" type="parTrans" cxnId="{77856664-1D3D-405C-9654-9A2725BBFC72}">
      <dgm:prSet/>
      <dgm:spPr/>
      <dgm:t>
        <a:bodyPr/>
        <a:lstStyle/>
        <a:p>
          <a:endParaRPr lang="es-MX"/>
        </a:p>
      </dgm:t>
    </dgm:pt>
    <dgm:pt modelId="{029F0619-FD14-4D47-9FCE-F29C9CCCFDDE}" type="sibTrans" cxnId="{77856664-1D3D-405C-9654-9A2725BBFC72}">
      <dgm:prSet/>
      <dgm:spPr/>
      <dgm:t>
        <a:bodyPr/>
        <a:lstStyle/>
        <a:p>
          <a:endParaRPr lang="es-MX"/>
        </a:p>
      </dgm:t>
    </dgm:pt>
    <dgm:pt modelId="{777C7562-D960-4156-BD17-9D08D0B60BC6}">
      <dgm:prSet phldrT="[Text]"/>
      <dgm:spPr/>
      <dgm:t>
        <a:bodyPr/>
        <a:lstStyle/>
        <a:p>
          <a:r>
            <a:rPr lang="es-MX" dirty="0" smtClean="0"/>
            <a:t>9. Cumplimiento de legislación anti-lavado.</a:t>
          </a:r>
          <a:endParaRPr lang="es-MX" dirty="0"/>
        </a:p>
      </dgm:t>
    </dgm:pt>
    <dgm:pt modelId="{D103C56F-5DDF-455A-987B-3285C7824EF6}" type="parTrans" cxnId="{5D64E580-5E23-4985-B4E2-CD8410132E81}">
      <dgm:prSet/>
      <dgm:spPr/>
      <dgm:t>
        <a:bodyPr/>
        <a:lstStyle/>
        <a:p>
          <a:endParaRPr lang="es-MX"/>
        </a:p>
      </dgm:t>
    </dgm:pt>
    <dgm:pt modelId="{BFF94910-836D-4BEB-B5AB-0D73DD9301E1}" type="sibTrans" cxnId="{5D64E580-5E23-4985-B4E2-CD8410132E81}">
      <dgm:prSet/>
      <dgm:spPr/>
      <dgm:t>
        <a:bodyPr/>
        <a:lstStyle/>
        <a:p>
          <a:endParaRPr lang="es-MX"/>
        </a:p>
      </dgm:t>
    </dgm:pt>
    <dgm:pt modelId="{1644131B-ECF7-4348-B97C-2573C3BA3C80}">
      <dgm:prSet phldrT="[Text]"/>
      <dgm:spPr/>
      <dgm:t>
        <a:bodyPr/>
        <a:lstStyle/>
        <a:p>
          <a:r>
            <a:rPr lang="es-MX" dirty="0" smtClean="0"/>
            <a:t>6. Acuerdos en materia ambiental.</a:t>
          </a:r>
          <a:endParaRPr lang="es-MX" dirty="0"/>
        </a:p>
      </dgm:t>
    </dgm:pt>
    <dgm:pt modelId="{AE3008AC-0486-40EB-90A2-0D4CAAC73E61}" type="parTrans" cxnId="{B436BC03-4C4F-4B72-B0AA-EB5757C5D0EB}">
      <dgm:prSet/>
      <dgm:spPr/>
      <dgm:t>
        <a:bodyPr/>
        <a:lstStyle/>
        <a:p>
          <a:endParaRPr lang="es-MX"/>
        </a:p>
      </dgm:t>
    </dgm:pt>
    <dgm:pt modelId="{AD65810C-0B52-4870-AFDB-D79C965AA5A1}" type="sibTrans" cxnId="{B436BC03-4C4F-4B72-B0AA-EB5757C5D0EB}">
      <dgm:prSet/>
      <dgm:spPr/>
      <dgm:t>
        <a:bodyPr/>
        <a:lstStyle/>
        <a:p>
          <a:endParaRPr lang="es-MX"/>
        </a:p>
      </dgm:t>
    </dgm:pt>
    <dgm:pt modelId="{73B9210A-905D-4681-9A6F-3D25A727A2F2}">
      <dgm:prSet phldrT="[Text]"/>
      <dgm:spPr/>
      <dgm:t>
        <a:bodyPr/>
        <a:lstStyle/>
        <a:p>
          <a:r>
            <a:rPr lang="es-MX" dirty="0" smtClean="0"/>
            <a:t>7. Acuerdos de ordenanza y convivencia, así como regímenes en condominio aplicables en su caso. </a:t>
          </a:r>
          <a:endParaRPr lang="es-MX" dirty="0"/>
        </a:p>
      </dgm:t>
    </dgm:pt>
    <dgm:pt modelId="{FC05D875-5C5D-400F-86F5-2BF400352485}" type="parTrans" cxnId="{B03968B1-9A81-4668-BBD5-8A091EF9160F}">
      <dgm:prSet/>
      <dgm:spPr/>
      <dgm:t>
        <a:bodyPr/>
        <a:lstStyle/>
        <a:p>
          <a:endParaRPr lang="es-MX"/>
        </a:p>
      </dgm:t>
    </dgm:pt>
    <dgm:pt modelId="{B6107D3E-2099-49D6-A53E-2BEE0E16FC73}" type="sibTrans" cxnId="{B03968B1-9A81-4668-BBD5-8A091EF9160F}">
      <dgm:prSet/>
      <dgm:spPr/>
      <dgm:t>
        <a:bodyPr/>
        <a:lstStyle/>
        <a:p>
          <a:endParaRPr lang="es-MX"/>
        </a:p>
      </dgm:t>
    </dgm:pt>
    <dgm:pt modelId="{0F8D343F-D60A-4F2D-B8B3-1CF7446735A4}">
      <dgm:prSet phldrT="[Text]"/>
      <dgm:spPr/>
      <dgm:t>
        <a:bodyPr/>
        <a:lstStyle/>
        <a:p>
          <a:r>
            <a:rPr lang="es-MX" dirty="0" smtClean="0"/>
            <a:t>8. Acuerdos de apoyo en materia de seguridad patrimonial.</a:t>
          </a:r>
          <a:endParaRPr lang="es-MX" dirty="0"/>
        </a:p>
      </dgm:t>
    </dgm:pt>
    <dgm:pt modelId="{A8DD6A47-2C86-4DFB-BC06-58BEA14257E2}" type="parTrans" cxnId="{13FB75B6-40DD-4B84-887B-F710C3032AFD}">
      <dgm:prSet/>
      <dgm:spPr/>
      <dgm:t>
        <a:bodyPr/>
        <a:lstStyle/>
        <a:p>
          <a:endParaRPr lang="es-MX"/>
        </a:p>
      </dgm:t>
    </dgm:pt>
    <dgm:pt modelId="{CF27647C-BE2E-4B31-8FDD-4C490D63E482}" type="sibTrans" cxnId="{13FB75B6-40DD-4B84-887B-F710C3032AFD}">
      <dgm:prSet/>
      <dgm:spPr/>
      <dgm:t>
        <a:bodyPr/>
        <a:lstStyle/>
        <a:p>
          <a:endParaRPr lang="es-MX"/>
        </a:p>
      </dgm:t>
    </dgm:pt>
    <dgm:pt modelId="{495DBFFF-BD6B-4AAF-9413-CC910DBCBF78}">
      <dgm:prSet phldrT="[Text]"/>
      <dgm:spPr/>
      <dgm:t>
        <a:bodyPr/>
        <a:lstStyle/>
        <a:p>
          <a:r>
            <a:rPr lang="es-MX" dirty="0" smtClean="0"/>
            <a:t>10. Anexos de contrato, es decir documentación que respalda la naturaleza y estructura legal del contrato. Como planos y fotografías de la propiedad antes y después de la entrega, listados de equipamiento, listados de especificaciones de la propiedad.</a:t>
          </a:r>
          <a:endParaRPr lang="es-MX" dirty="0"/>
        </a:p>
      </dgm:t>
    </dgm:pt>
    <dgm:pt modelId="{DEEC6ECD-D160-4306-98D9-7639743CBD4A}" type="parTrans" cxnId="{1F0C36B3-53FF-4871-8740-1D75F9FB6E5C}">
      <dgm:prSet/>
      <dgm:spPr/>
      <dgm:t>
        <a:bodyPr/>
        <a:lstStyle/>
        <a:p>
          <a:endParaRPr lang="es-MX"/>
        </a:p>
      </dgm:t>
    </dgm:pt>
    <dgm:pt modelId="{6BF97BFE-491D-43DF-9800-DDD577ACA6BD}" type="sibTrans" cxnId="{1F0C36B3-53FF-4871-8740-1D75F9FB6E5C}">
      <dgm:prSet/>
      <dgm:spPr/>
      <dgm:t>
        <a:bodyPr/>
        <a:lstStyle/>
        <a:p>
          <a:endParaRPr lang="es-MX"/>
        </a:p>
      </dgm:t>
    </dgm:pt>
    <dgm:pt modelId="{85A11A5E-E897-4F96-9D34-4B0821F811BD}" type="pres">
      <dgm:prSet presAssocID="{92DDA172-BF4D-49BB-A9ED-A89F264B42C2}" presName="vert0" presStyleCnt="0">
        <dgm:presLayoutVars>
          <dgm:dir/>
          <dgm:animOne val="branch"/>
          <dgm:animLvl val="lvl"/>
        </dgm:presLayoutVars>
      </dgm:prSet>
      <dgm:spPr/>
    </dgm:pt>
    <dgm:pt modelId="{CB559FEB-79BA-4F81-9C77-D134CAC39713}" type="pres">
      <dgm:prSet presAssocID="{8BB6B235-CF2D-4DD7-953C-5D22925FDB26}" presName="thickLine" presStyleLbl="alignNode1" presStyleIdx="0" presStyleCnt="10"/>
      <dgm:spPr/>
    </dgm:pt>
    <dgm:pt modelId="{7B7FFA59-3245-49F9-9B23-53A510692583}" type="pres">
      <dgm:prSet presAssocID="{8BB6B235-CF2D-4DD7-953C-5D22925FDB26}" presName="horz1" presStyleCnt="0"/>
      <dgm:spPr/>
    </dgm:pt>
    <dgm:pt modelId="{105CD71B-7327-462C-8546-9D2A2DC883A7}" type="pres">
      <dgm:prSet presAssocID="{8BB6B235-CF2D-4DD7-953C-5D22925FDB26}" presName="tx1" presStyleLbl="revTx" presStyleIdx="0" presStyleCnt="10"/>
      <dgm:spPr/>
    </dgm:pt>
    <dgm:pt modelId="{62AE92FD-D054-4F31-A466-71D036086FBF}" type="pres">
      <dgm:prSet presAssocID="{8BB6B235-CF2D-4DD7-953C-5D22925FDB26}" presName="vert1" presStyleCnt="0"/>
      <dgm:spPr/>
    </dgm:pt>
    <dgm:pt modelId="{18346F30-F08E-4DE7-923E-923FE4C64ED6}" type="pres">
      <dgm:prSet presAssocID="{41C66A4B-AF9D-4BA2-BB99-E2CE11CA727B}" presName="thickLine" presStyleLbl="alignNode1" presStyleIdx="1" presStyleCnt="10"/>
      <dgm:spPr/>
    </dgm:pt>
    <dgm:pt modelId="{6858CD69-5841-44A2-B027-55DADA1EC513}" type="pres">
      <dgm:prSet presAssocID="{41C66A4B-AF9D-4BA2-BB99-E2CE11CA727B}" presName="horz1" presStyleCnt="0"/>
      <dgm:spPr/>
    </dgm:pt>
    <dgm:pt modelId="{E00A83DE-461E-47AE-8CE5-1D4EAB452328}" type="pres">
      <dgm:prSet presAssocID="{41C66A4B-AF9D-4BA2-BB99-E2CE11CA727B}" presName="tx1" presStyleLbl="revTx" presStyleIdx="1" presStyleCnt="10"/>
      <dgm:spPr/>
    </dgm:pt>
    <dgm:pt modelId="{784C9CA4-5EE8-48DF-8008-7EC9811378D7}" type="pres">
      <dgm:prSet presAssocID="{41C66A4B-AF9D-4BA2-BB99-E2CE11CA727B}" presName="vert1" presStyleCnt="0"/>
      <dgm:spPr/>
    </dgm:pt>
    <dgm:pt modelId="{FFE29F4E-704C-4A3F-B474-CCA5D316A940}" type="pres">
      <dgm:prSet presAssocID="{C62C81E8-CE28-425B-93D7-6CDFCB1CA306}" presName="thickLine" presStyleLbl="alignNode1" presStyleIdx="2" presStyleCnt="10"/>
      <dgm:spPr/>
    </dgm:pt>
    <dgm:pt modelId="{B23C474A-9EB1-4473-B2D6-DC48EB4DD784}" type="pres">
      <dgm:prSet presAssocID="{C62C81E8-CE28-425B-93D7-6CDFCB1CA306}" presName="horz1" presStyleCnt="0"/>
      <dgm:spPr/>
    </dgm:pt>
    <dgm:pt modelId="{E23B25C6-A211-4F4F-9A22-718DF6DFE428}" type="pres">
      <dgm:prSet presAssocID="{C62C81E8-CE28-425B-93D7-6CDFCB1CA306}" presName="tx1" presStyleLbl="revTx" presStyleIdx="2" presStyleCnt="10"/>
      <dgm:spPr/>
    </dgm:pt>
    <dgm:pt modelId="{9B0853F2-5DD4-40D2-B1DA-1075A3565BC7}" type="pres">
      <dgm:prSet presAssocID="{C62C81E8-CE28-425B-93D7-6CDFCB1CA306}" presName="vert1" presStyleCnt="0"/>
      <dgm:spPr/>
    </dgm:pt>
    <dgm:pt modelId="{D34BD26E-66E8-49E8-854F-BA6948369054}" type="pres">
      <dgm:prSet presAssocID="{EC751DB0-3E83-4D32-8325-E7AD8A1DCE66}" presName="thickLine" presStyleLbl="alignNode1" presStyleIdx="3" presStyleCnt="10"/>
      <dgm:spPr/>
    </dgm:pt>
    <dgm:pt modelId="{1445BFBF-D219-4D2B-B2F9-81C1965D0769}" type="pres">
      <dgm:prSet presAssocID="{EC751DB0-3E83-4D32-8325-E7AD8A1DCE66}" presName="horz1" presStyleCnt="0"/>
      <dgm:spPr/>
    </dgm:pt>
    <dgm:pt modelId="{8E3BBD72-8CED-48D4-BD2D-F8476DA6E0E6}" type="pres">
      <dgm:prSet presAssocID="{EC751DB0-3E83-4D32-8325-E7AD8A1DCE66}" presName="tx1" presStyleLbl="revTx" presStyleIdx="3" presStyleCnt="10"/>
      <dgm:spPr/>
    </dgm:pt>
    <dgm:pt modelId="{E1A1289B-4632-4CA8-B4C9-B07D9FDD1E58}" type="pres">
      <dgm:prSet presAssocID="{EC751DB0-3E83-4D32-8325-E7AD8A1DCE66}" presName="vert1" presStyleCnt="0"/>
      <dgm:spPr/>
    </dgm:pt>
    <dgm:pt modelId="{54C345A8-01B8-449E-928F-2BDA3C881959}" type="pres">
      <dgm:prSet presAssocID="{40C66D18-3E6D-41D4-B2A6-1867B300C14A}" presName="thickLine" presStyleLbl="alignNode1" presStyleIdx="4" presStyleCnt="10"/>
      <dgm:spPr/>
    </dgm:pt>
    <dgm:pt modelId="{DF29C07C-950C-48D0-88EB-CB197DDAB9E6}" type="pres">
      <dgm:prSet presAssocID="{40C66D18-3E6D-41D4-B2A6-1867B300C14A}" presName="horz1" presStyleCnt="0"/>
      <dgm:spPr/>
    </dgm:pt>
    <dgm:pt modelId="{A66D81C2-2AAA-43BF-A797-D03DC42D1D2F}" type="pres">
      <dgm:prSet presAssocID="{40C66D18-3E6D-41D4-B2A6-1867B300C14A}" presName="tx1" presStyleLbl="revTx" presStyleIdx="4" presStyleCnt="10"/>
      <dgm:spPr/>
    </dgm:pt>
    <dgm:pt modelId="{5004E0B3-6C13-4E0F-A5E9-2C10ECEEFE14}" type="pres">
      <dgm:prSet presAssocID="{40C66D18-3E6D-41D4-B2A6-1867B300C14A}" presName="vert1" presStyleCnt="0"/>
      <dgm:spPr/>
    </dgm:pt>
    <dgm:pt modelId="{87A98BD3-915B-4033-9D92-F12D1B0B48EB}" type="pres">
      <dgm:prSet presAssocID="{1644131B-ECF7-4348-B97C-2573C3BA3C80}" presName="thickLine" presStyleLbl="alignNode1" presStyleIdx="5" presStyleCnt="10"/>
      <dgm:spPr/>
    </dgm:pt>
    <dgm:pt modelId="{70D13073-8FDE-4685-A667-BBF435AEE746}" type="pres">
      <dgm:prSet presAssocID="{1644131B-ECF7-4348-B97C-2573C3BA3C80}" presName="horz1" presStyleCnt="0"/>
      <dgm:spPr/>
    </dgm:pt>
    <dgm:pt modelId="{83AC5F23-B4A1-4CC5-83EA-C74CB41649C9}" type="pres">
      <dgm:prSet presAssocID="{1644131B-ECF7-4348-B97C-2573C3BA3C80}" presName="tx1" presStyleLbl="revTx" presStyleIdx="5" presStyleCnt="10"/>
      <dgm:spPr/>
      <dgm:t>
        <a:bodyPr/>
        <a:lstStyle/>
        <a:p>
          <a:endParaRPr lang="es-MX"/>
        </a:p>
      </dgm:t>
    </dgm:pt>
    <dgm:pt modelId="{09EB596B-3BFE-4FE5-BB9D-6BB0A9B31C3F}" type="pres">
      <dgm:prSet presAssocID="{1644131B-ECF7-4348-B97C-2573C3BA3C80}" presName="vert1" presStyleCnt="0"/>
      <dgm:spPr/>
    </dgm:pt>
    <dgm:pt modelId="{80F0C516-1A42-4B4C-A4CC-AFDC5D33748D}" type="pres">
      <dgm:prSet presAssocID="{73B9210A-905D-4681-9A6F-3D25A727A2F2}" presName="thickLine" presStyleLbl="alignNode1" presStyleIdx="6" presStyleCnt="10"/>
      <dgm:spPr/>
    </dgm:pt>
    <dgm:pt modelId="{18865206-FE5E-48C5-A1B9-09588E8159CF}" type="pres">
      <dgm:prSet presAssocID="{73B9210A-905D-4681-9A6F-3D25A727A2F2}" presName="horz1" presStyleCnt="0"/>
      <dgm:spPr/>
    </dgm:pt>
    <dgm:pt modelId="{ABE07B31-BDD3-4529-804E-59E935878CCD}" type="pres">
      <dgm:prSet presAssocID="{73B9210A-905D-4681-9A6F-3D25A727A2F2}" presName="tx1" presStyleLbl="revTx" presStyleIdx="6" presStyleCnt="10"/>
      <dgm:spPr/>
    </dgm:pt>
    <dgm:pt modelId="{71E7C932-E3A1-4682-9BC5-BC51FB027B58}" type="pres">
      <dgm:prSet presAssocID="{73B9210A-905D-4681-9A6F-3D25A727A2F2}" presName="vert1" presStyleCnt="0"/>
      <dgm:spPr/>
    </dgm:pt>
    <dgm:pt modelId="{5CD4C01E-0315-4E7A-B9EC-62BF202F6B5A}" type="pres">
      <dgm:prSet presAssocID="{0F8D343F-D60A-4F2D-B8B3-1CF7446735A4}" presName="thickLine" presStyleLbl="alignNode1" presStyleIdx="7" presStyleCnt="10"/>
      <dgm:spPr/>
    </dgm:pt>
    <dgm:pt modelId="{1012F11F-D039-4AD8-8DF8-A489C224D2F0}" type="pres">
      <dgm:prSet presAssocID="{0F8D343F-D60A-4F2D-B8B3-1CF7446735A4}" presName="horz1" presStyleCnt="0"/>
      <dgm:spPr/>
    </dgm:pt>
    <dgm:pt modelId="{A0384A45-C356-4B05-B76E-B810AA58FCCD}" type="pres">
      <dgm:prSet presAssocID="{0F8D343F-D60A-4F2D-B8B3-1CF7446735A4}" presName="tx1" presStyleLbl="revTx" presStyleIdx="7" presStyleCnt="10"/>
      <dgm:spPr/>
    </dgm:pt>
    <dgm:pt modelId="{87947749-1E38-44B0-850E-28F91416D967}" type="pres">
      <dgm:prSet presAssocID="{0F8D343F-D60A-4F2D-B8B3-1CF7446735A4}" presName="vert1" presStyleCnt="0"/>
      <dgm:spPr/>
    </dgm:pt>
    <dgm:pt modelId="{1B023178-656F-467D-8383-46AA6C2193AE}" type="pres">
      <dgm:prSet presAssocID="{777C7562-D960-4156-BD17-9D08D0B60BC6}" presName="thickLine" presStyleLbl="alignNode1" presStyleIdx="8" presStyleCnt="10"/>
      <dgm:spPr/>
    </dgm:pt>
    <dgm:pt modelId="{253B01BA-436A-429B-9603-1BCA6B1719FC}" type="pres">
      <dgm:prSet presAssocID="{777C7562-D960-4156-BD17-9D08D0B60BC6}" presName="horz1" presStyleCnt="0"/>
      <dgm:spPr/>
    </dgm:pt>
    <dgm:pt modelId="{1B363BE3-7706-4FB7-A13E-A4D8166AFC54}" type="pres">
      <dgm:prSet presAssocID="{777C7562-D960-4156-BD17-9D08D0B60BC6}" presName="tx1" presStyleLbl="revTx" presStyleIdx="8" presStyleCnt="10"/>
      <dgm:spPr/>
    </dgm:pt>
    <dgm:pt modelId="{5105FD26-3CC1-451E-9B19-274F4A8E4223}" type="pres">
      <dgm:prSet presAssocID="{777C7562-D960-4156-BD17-9D08D0B60BC6}" presName="vert1" presStyleCnt="0"/>
      <dgm:spPr/>
    </dgm:pt>
    <dgm:pt modelId="{676F167C-8C95-4C61-8C25-35248E5B7598}" type="pres">
      <dgm:prSet presAssocID="{495DBFFF-BD6B-4AAF-9413-CC910DBCBF78}" presName="thickLine" presStyleLbl="alignNode1" presStyleIdx="9" presStyleCnt="10"/>
      <dgm:spPr/>
    </dgm:pt>
    <dgm:pt modelId="{B4849805-82AA-4AA1-A929-D4F70011D85A}" type="pres">
      <dgm:prSet presAssocID="{495DBFFF-BD6B-4AAF-9413-CC910DBCBF78}" presName="horz1" presStyleCnt="0"/>
      <dgm:spPr/>
    </dgm:pt>
    <dgm:pt modelId="{EFBF8103-A51A-425B-B0B3-5545FF41D5F9}" type="pres">
      <dgm:prSet presAssocID="{495DBFFF-BD6B-4AAF-9413-CC910DBCBF78}" presName="tx1" presStyleLbl="revTx" presStyleIdx="9" presStyleCnt="10"/>
      <dgm:spPr/>
    </dgm:pt>
    <dgm:pt modelId="{D7078400-C4BF-4CA3-84DA-B0BA7843CD0E}" type="pres">
      <dgm:prSet presAssocID="{495DBFFF-BD6B-4AAF-9413-CC910DBCBF78}" presName="vert1" presStyleCnt="0"/>
      <dgm:spPr/>
    </dgm:pt>
  </dgm:ptLst>
  <dgm:cxnLst>
    <dgm:cxn modelId="{1F0C36B3-53FF-4871-8740-1D75F9FB6E5C}" srcId="{92DDA172-BF4D-49BB-A9ED-A89F264B42C2}" destId="{495DBFFF-BD6B-4AAF-9413-CC910DBCBF78}" srcOrd="9" destOrd="0" parTransId="{DEEC6ECD-D160-4306-98D9-7639743CBD4A}" sibTransId="{6BF97BFE-491D-43DF-9800-DDD577ACA6BD}"/>
    <dgm:cxn modelId="{1B3C31D0-E104-48D7-A3C8-07DD04ABD916}" type="presOf" srcId="{EC751DB0-3E83-4D32-8325-E7AD8A1DCE66}" destId="{8E3BBD72-8CED-48D4-BD2D-F8476DA6E0E6}" srcOrd="0" destOrd="0" presId="urn:microsoft.com/office/officeart/2008/layout/LinedList"/>
    <dgm:cxn modelId="{3FAE5F26-182A-46D3-A098-8DA6BB49DF3E}" type="presOf" srcId="{92DDA172-BF4D-49BB-A9ED-A89F264B42C2}" destId="{85A11A5E-E897-4F96-9D34-4B0821F811BD}" srcOrd="0" destOrd="0" presId="urn:microsoft.com/office/officeart/2008/layout/LinedList"/>
    <dgm:cxn modelId="{5D64E580-5E23-4985-B4E2-CD8410132E81}" srcId="{92DDA172-BF4D-49BB-A9ED-A89F264B42C2}" destId="{777C7562-D960-4156-BD17-9D08D0B60BC6}" srcOrd="8" destOrd="0" parTransId="{D103C56F-5DDF-455A-987B-3285C7824EF6}" sibTransId="{BFF94910-836D-4BEB-B5AB-0D73DD9301E1}"/>
    <dgm:cxn modelId="{DDEC7F6A-4C0C-46B6-9E68-3AB510DC0178}" srcId="{92DDA172-BF4D-49BB-A9ED-A89F264B42C2}" destId="{41C66A4B-AF9D-4BA2-BB99-E2CE11CA727B}" srcOrd="1" destOrd="0" parTransId="{B0B8EBB4-FB01-4924-9D9A-746797DEE071}" sibTransId="{64A389FB-2209-48A4-9614-1F3686BFD701}"/>
    <dgm:cxn modelId="{A68840A3-2A61-4A0D-B58E-772E457DFE7A}" srcId="{92DDA172-BF4D-49BB-A9ED-A89F264B42C2}" destId="{8BB6B235-CF2D-4DD7-953C-5D22925FDB26}" srcOrd="0" destOrd="0" parTransId="{741C008B-EAA2-4440-B854-3F6D349C2B5F}" sibTransId="{CDE727E7-9728-4F49-9F66-87B64B1A8881}"/>
    <dgm:cxn modelId="{6CF4367B-5EA0-4A23-9119-17A7C6F0AF4E}" type="presOf" srcId="{495DBFFF-BD6B-4AAF-9413-CC910DBCBF78}" destId="{EFBF8103-A51A-425B-B0B3-5545FF41D5F9}" srcOrd="0" destOrd="0" presId="urn:microsoft.com/office/officeart/2008/layout/LinedList"/>
    <dgm:cxn modelId="{B436BC03-4C4F-4B72-B0AA-EB5757C5D0EB}" srcId="{92DDA172-BF4D-49BB-A9ED-A89F264B42C2}" destId="{1644131B-ECF7-4348-B97C-2573C3BA3C80}" srcOrd="5" destOrd="0" parTransId="{AE3008AC-0486-40EB-90A2-0D4CAAC73E61}" sibTransId="{AD65810C-0B52-4870-AFDB-D79C965AA5A1}"/>
    <dgm:cxn modelId="{44CF8FE1-50AF-4DF3-B0AD-61A86C319CBA}" type="presOf" srcId="{0F8D343F-D60A-4F2D-B8B3-1CF7446735A4}" destId="{A0384A45-C356-4B05-B76E-B810AA58FCCD}" srcOrd="0" destOrd="0" presId="urn:microsoft.com/office/officeart/2008/layout/LinedList"/>
    <dgm:cxn modelId="{8AF239C4-A756-40ED-8EA6-6A4FAF78A8C0}" srcId="{92DDA172-BF4D-49BB-A9ED-A89F264B42C2}" destId="{EC751DB0-3E83-4D32-8325-E7AD8A1DCE66}" srcOrd="3" destOrd="0" parTransId="{01773EDD-E5D1-4BE9-97ED-9FB63392CCBE}" sibTransId="{8303ED10-9DF8-4416-81C4-8B5353475114}"/>
    <dgm:cxn modelId="{A686DDB8-2747-4040-9DC3-8200171815B9}" type="presOf" srcId="{777C7562-D960-4156-BD17-9D08D0B60BC6}" destId="{1B363BE3-7706-4FB7-A13E-A4D8166AFC54}" srcOrd="0" destOrd="0" presId="urn:microsoft.com/office/officeart/2008/layout/LinedList"/>
    <dgm:cxn modelId="{48128FD5-1159-43C4-865C-66441388FD71}" type="presOf" srcId="{C62C81E8-CE28-425B-93D7-6CDFCB1CA306}" destId="{E23B25C6-A211-4F4F-9A22-718DF6DFE428}" srcOrd="0" destOrd="0" presId="urn:microsoft.com/office/officeart/2008/layout/LinedList"/>
    <dgm:cxn modelId="{B03968B1-9A81-4668-BBD5-8A091EF9160F}" srcId="{92DDA172-BF4D-49BB-A9ED-A89F264B42C2}" destId="{73B9210A-905D-4681-9A6F-3D25A727A2F2}" srcOrd="6" destOrd="0" parTransId="{FC05D875-5C5D-400F-86F5-2BF400352485}" sibTransId="{B6107D3E-2099-49D6-A53E-2BEE0E16FC73}"/>
    <dgm:cxn modelId="{2E83D9C4-32BF-4D20-8A1F-8428750DEB5D}" type="presOf" srcId="{8BB6B235-CF2D-4DD7-953C-5D22925FDB26}" destId="{105CD71B-7327-462C-8546-9D2A2DC883A7}" srcOrd="0" destOrd="0" presId="urn:microsoft.com/office/officeart/2008/layout/LinedList"/>
    <dgm:cxn modelId="{E2E512CF-995B-486B-B690-C0B08044BBBD}" srcId="{92DDA172-BF4D-49BB-A9ED-A89F264B42C2}" destId="{C62C81E8-CE28-425B-93D7-6CDFCB1CA306}" srcOrd="2" destOrd="0" parTransId="{CFFF0029-1434-4318-A19A-4DCB7FC51685}" sibTransId="{F5A8747A-6D02-4C90-BDD9-40309B80B415}"/>
    <dgm:cxn modelId="{13FB75B6-40DD-4B84-887B-F710C3032AFD}" srcId="{92DDA172-BF4D-49BB-A9ED-A89F264B42C2}" destId="{0F8D343F-D60A-4F2D-B8B3-1CF7446735A4}" srcOrd="7" destOrd="0" parTransId="{A8DD6A47-2C86-4DFB-BC06-58BEA14257E2}" sibTransId="{CF27647C-BE2E-4B31-8FDD-4C490D63E482}"/>
    <dgm:cxn modelId="{77856664-1D3D-405C-9654-9A2725BBFC72}" srcId="{92DDA172-BF4D-49BB-A9ED-A89F264B42C2}" destId="{40C66D18-3E6D-41D4-B2A6-1867B300C14A}" srcOrd="4" destOrd="0" parTransId="{9461DC6F-CFA3-497D-9457-ABBDD3311E5E}" sibTransId="{029F0619-FD14-4D47-9FCE-F29C9CCCFDDE}"/>
    <dgm:cxn modelId="{88C2F50F-32CB-48F8-8A86-E4527DA8CB90}" type="presOf" srcId="{1644131B-ECF7-4348-B97C-2573C3BA3C80}" destId="{83AC5F23-B4A1-4CC5-83EA-C74CB41649C9}" srcOrd="0" destOrd="0" presId="urn:microsoft.com/office/officeart/2008/layout/LinedList"/>
    <dgm:cxn modelId="{30BA1362-E39E-436E-B2A7-22D44904ED0C}" type="presOf" srcId="{40C66D18-3E6D-41D4-B2A6-1867B300C14A}" destId="{A66D81C2-2AAA-43BF-A797-D03DC42D1D2F}" srcOrd="0" destOrd="0" presId="urn:microsoft.com/office/officeart/2008/layout/LinedList"/>
    <dgm:cxn modelId="{C0B0630E-958C-494F-8B0F-238DD066439F}" type="presOf" srcId="{73B9210A-905D-4681-9A6F-3D25A727A2F2}" destId="{ABE07B31-BDD3-4529-804E-59E935878CCD}" srcOrd="0" destOrd="0" presId="urn:microsoft.com/office/officeart/2008/layout/LinedList"/>
    <dgm:cxn modelId="{F16913F1-1513-44B9-A725-EE7D7540167D}" type="presOf" srcId="{41C66A4B-AF9D-4BA2-BB99-E2CE11CA727B}" destId="{E00A83DE-461E-47AE-8CE5-1D4EAB452328}" srcOrd="0" destOrd="0" presId="urn:microsoft.com/office/officeart/2008/layout/LinedList"/>
    <dgm:cxn modelId="{0A53FC7A-CEBC-4A10-BDA0-AFC74E38C942}" type="presParOf" srcId="{85A11A5E-E897-4F96-9D34-4B0821F811BD}" destId="{CB559FEB-79BA-4F81-9C77-D134CAC39713}" srcOrd="0" destOrd="0" presId="urn:microsoft.com/office/officeart/2008/layout/LinedList"/>
    <dgm:cxn modelId="{E9A3463D-A3A8-47C5-9512-9E94B4B797D3}" type="presParOf" srcId="{85A11A5E-E897-4F96-9D34-4B0821F811BD}" destId="{7B7FFA59-3245-49F9-9B23-53A510692583}" srcOrd="1" destOrd="0" presId="urn:microsoft.com/office/officeart/2008/layout/LinedList"/>
    <dgm:cxn modelId="{4163C4D4-3E35-4B4B-AD82-4F727B026010}" type="presParOf" srcId="{7B7FFA59-3245-49F9-9B23-53A510692583}" destId="{105CD71B-7327-462C-8546-9D2A2DC883A7}" srcOrd="0" destOrd="0" presId="urn:microsoft.com/office/officeart/2008/layout/LinedList"/>
    <dgm:cxn modelId="{3E8132EC-DF27-480F-AA65-97F1C30D952F}" type="presParOf" srcId="{7B7FFA59-3245-49F9-9B23-53A510692583}" destId="{62AE92FD-D054-4F31-A466-71D036086FBF}" srcOrd="1" destOrd="0" presId="urn:microsoft.com/office/officeart/2008/layout/LinedList"/>
    <dgm:cxn modelId="{D5888DC5-A612-457B-93BE-D66B5EB87A0B}" type="presParOf" srcId="{85A11A5E-E897-4F96-9D34-4B0821F811BD}" destId="{18346F30-F08E-4DE7-923E-923FE4C64ED6}" srcOrd="2" destOrd="0" presId="urn:microsoft.com/office/officeart/2008/layout/LinedList"/>
    <dgm:cxn modelId="{D5A6F7BA-2559-4471-AC22-BD2A63734845}" type="presParOf" srcId="{85A11A5E-E897-4F96-9D34-4B0821F811BD}" destId="{6858CD69-5841-44A2-B027-55DADA1EC513}" srcOrd="3" destOrd="0" presId="urn:microsoft.com/office/officeart/2008/layout/LinedList"/>
    <dgm:cxn modelId="{E80B65F3-4C65-4123-84D7-7141B5E8FC11}" type="presParOf" srcId="{6858CD69-5841-44A2-B027-55DADA1EC513}" destId="{E00A83DE-461E-47AE-8CE5-1D4EAB452328}" srcOrd="0" destOrd="0" presId="urn:microsoft.com/office/officeart/2008/layout/LinedList"/>
    <dgm:cxn modelId="{2B74BB2E-0BBE-4A49-B203-132F66D29A97}" type="presParOf" srcId="{6858CD69-5841-44A2-B027-55DADA1EC513}" destId="{784C9CA4-5EE8-48DF-8008-7EC9811378D7}" srcOrd="1" destOrd="0" presId="urn:microsoft.com/office/officeart/2008/layout/LinedList"/>
    <dgm:cxn modelId="{170F0D33-FAF5-41F4-B1E1-00F65A1393AE}" type="presParOf" srcId="{85A11A5E-E897-4F96-9D34-4B0821F811BD}" destId="{FFE29F4E-704C-4A3F-B474-CCA5D316A940}" srcOrd="4" destOrd="0" presId="urn:microsoft.com/office/officeart/2008/layout/LinedList"/>
    <dgm:cxn modelId="{5874A2F1-0616-4ABA-8658-58E55466E6D8}" type="presParOf" srcId="{85A11A5E-E897-4F96-9D34-4B0821F811BD}" destId="{B23C474A-9EB1-4473-B2D6-DC48EB4DD784}" srcOrd="5" destOrd="0" presId="urn:microsoft.com/office/officeart/2008/layout/LinedList"/>
    <dgm:cxn modelId="{21C18904-D684-4A37-BCCE-55BDC1815159}" type="presParOf" srcId="{B23C474A-9EB1-4473-B2D6-DC48EB4DD784}" destId="{E23B25C6-A211-4F4F-9A22-718DF6DFE428}" srcOrd="0" destOrd="0" presId="urn:microsoft.com/office/officeart/2008/layout/LinedList"/>
    <dgm:cxn modelId="{B8B43045-0402-48E1-9F15-CF683778FFC2}" type="presParOf" srcId="{B23C474A-9EB1-4473-B2D6-DC48EB4DD784}" destId="{9B0853F2-5DD4-40D2-B1DA-1075A3565BC7}" srcOrd="1" destOrd="0" presId="urn:microsoft.com/office/officeart/2008/layout/LinedList"/>
    <dgm:cxn modelId="{9020D274-9AFE-4D6F-9CD5-6DAC04D9B183}" type="presParOf" srcId="{85A11A5E-E897-4F96-9D34-4B0821F811BD}" destId="{D34BD26E-66E8-49E8-854F-BA6948369054}" srcOrd="6" destOrd="0" presId="urn:microsoft.com/office/officeart/2008/layout/LinedList"/>
    <dgm:cxn modelId="{90273C38-6A55-4FBF-9907-829BB083B5CB}" type="presParOf" srcId="{85A11A5E-E897-4F96-9D34-4B0821F811BD}" destId="{1445BFBF-D219-4D2B-B2F9-81C1965D0769}" srcOrd="7" destOrd="0" presId="urn:microsoft.com/office/officeart/2008/layout/LinedList"/>
    <dgm:cxn modelId="{46D216D8-1012-4B3E-AB0B-F7625C47C7EA}" type="presParOf" srcId="{1445BFBF-D219-4D2B-B2F9-81C1965D0769}" destId="{8E3BBD72-8CED-48D4-BD2D-F8476DA6E0E6}" srcOrd="0" destOrd="0" presId="urn:microsoft.com/office/officeart/2008/layout/LinedList"/>
    <dgm:cxn modelId="{7EC8CBF4-6E5F-4077-8CF9-A44A6C1D1DFC}" type="presParOf" srcId="{1445BFBF-D219-4D2B-B2F9-81C1965D0769}" destId="{E1A1289B-4632-4CA8-B4C9-B07D9FDD1E58}" srcOrd="1" destOrd="0" presId="urn:microsoft.com/office/officeart/2008/layout/LinedList"/>
    <dgm:cxn modelId="{840E2C3A-D7E0-40AF-B89F-C23F2BF5174A}" type="presParOf" srcId="{85A11A5E-E897-4F96-9D34-4B0821F811BD}" destId="{54C345A8-01B8-449E-928F-2BDA3C881959}" srcOrd="8" destOrd="0" presId="urn:microsoft.com/office/officeart/2008/layout/LinedList"/>
    <dgm:cxn modelId="{A51ED388-5A41-42FD-ABB5-9DA2C9CBD3D1}" type="presParOf" srcId="{85A11A5E-E897-4F96-9D34-4B0821F811BD}" destId="{DF29C07C-950C-48D0-88EB-CB197DDAB9E6}" srcOrd="9" destOrd="0" presId="urn:microsoft.com/office/officeart/2008/layout/LinedList"/>
    <dgm:cxn modelId="{CC9FDA0C-EEAA-490C-A01C-252E32C8AD84}" type="presParOf" srcId="{DF29C07C-950C-48D0-88EB-CB197DDAB9E6}" destId="{A66D81C2-2AAA-43BF-A797-D03DC42D1D2F}" srcOrd="0" destOrd="0" presId="urn:microsoft.com/office/officeart/2008/layout/LinedList"/>
    <dgm:cxn modelId="{3ACE249A-CB52-4060-9A54-D8F9EFE2635E}" type="presParOf" srcId="{DF29C07C-950C-48D0-88EB-CB197DDAB9E6}" destId="{5004E0B3-6C13-4E0F-A5E9-2C10ECEEFE14}" srcOrd="1" destOrd="0" presId="urn:microsoft.com/office/officeart/2008/layout/LinedList"/>
    <dgm:cxn modelId="{EFDFD241-18A3-4B01-A476-25C52C745385}" type="presParOf" srcId="{85A11A5E-E897-4F96-9D34-4B0821F811BD}" destId="{87A98BD3-915B-4033-9D92-F12D1B0B48EB}" srcOrd="10" destOrd="0" presId="urn:microsoft.com/office/officeart/2008/layout/LinedList"/>
    <dgm:cxn modelId="{ED1C731D-6769-4419-92C9-B80683F871B0}" type="presParOf" srcId="{85A11A5E-E897-4F96-9D34-4B0821F811BD}" destId="{70D13073-8FDE-4685-A667-BBF435AEE746}" srcOrd="11" destOrd="0" presId="urn:microsoft.com/office/officeart/2008/layout/LinedList"/>
    <dgm:cxn modelId="{A9C6C735-1277-4114-92F8-10B85A2245E3}" type="presParOf" srcId="{70D13073-8FDE-4685-A667-BBF435AEE746}" destId="{83AC5F23-B4A1-4CC5-83EA-C74CB41649C9}" srcOrd="0" destOrd="0" presId="urn:microsoft.com/office/officeart/2008/layout/LinedList"/>
    <dgm:cxn modelId="{E1BCB490-4493-4F2A-9665-23D5B1D9298F}" type="presParOf" srcId="{70D13073-8FDE-4685-A667-BBF435AEE746}" destId="{09EB596B-3BFE-4FE5-BB9D-6BB0A9B31C3F}" srcOrd="1" destOrd="0" presId="urn:microsoft.com/office/officeart/2008/layout/LinedList"/>
    <dgm:cxn modelId="{2DAEDDB9-95BD-4EE6-BFE5-6436E05148A5}" type="presParOf" srcId="{85A11A5E-E897-4F96-9D34-4B0821F811BD}" destId="{80F0C516-1A42-4B4C-A4CC-AFDC5D33748D}" srcOrd="12" destOrd="0" presId="urn:microsoft.com/office/officeart/2008/layout/LinedList"/>
    <dgm:cxn modelId="{B2BF14DD-BCAB-4027-891E-2E919FBF51B0}" type="presParOf" srcId="{85A11A5E-E897-4F96-9D34-4B0821F811BD}" destId="{18865206-FE5E-48C5-A1B9-09588E8159CF}" srcOrd="13" destOrd="0" presId="urn:microsoft.com/office/officeart/2008/layout/LinedList"/>
    <dgm:cxn modelId="{7B6A0F03-63CE-4767-8982-22F497A7D98C}" type="presParOf" srcId="{18865206-FE5E-48C5-A1B9-09588E8159CF}" destId="{ABE07B31-BDD3-4529-804E-59E935878CCD}" srcOrd="0" destOrd="0" presId="urn:microsoft.com/office/officeart/2008/layout/LinedList"/>
    <dgm:cxn modelId="{A7EC58B1-641F-41F7-B108-1AB8A48B148B}" type="presParOf" srcId="{18865206-FE5E-48C5-A1B9-09588E8159CF}" destId="{71E7C932-E3A1-4682-9BC5-BC51FB027B58}" srcOrd="1" destOrd="0" presId="urn:microsoft.com/office/officeart/2008/layout/LinedList"/>
    <dgm:cxn modelId="{6B01D7F0-5D1A-4D66-A26F-7A2BED82F059}" type="presParOf" srcId="{85A11A5E-E897-4F96-9D34-4B0821F811BD}" destId="{5CD4C01E-0315-4E7A-B9EC-62BF202F6B5A}" srcOrd="14" destOrd="0" presId="urn:microsoft.com/office/officeart/2008/layout/LinedList"/>
    <dgm:cxn modelId="{62665483-1A9A-4BD5-B4B9-94C925CE39B5}" type="presParOf" srcId="{85A11A5E-E897-4F96-9D34-4B0821F811BD}" destId="{1012F11F-D039-4AD8-8DF8-A489C224D2F0}" srcOrd="15" destOrd="0" presId="urn:microsoft.com/office/officeart/2008/layout/LinedList"/>
    <dgm:cxn modelId="{04C3C2E2-A15C-4388-BC86-1B594F817D99}" type="presParOf" srcId="{1012F11F-D039-4AD8-8DF8-A489C224D2F0}" destId="{A0384A45-C356-4B05-B76E-B810AA58FCCD}" srcOrd="0" destOrd="0" presId="urn:microsoft.com/office/officeart/2008/layout/LinedList"/>
    <dgm:cxn modelId="{6016F9A0-70D9-48AD-816F-0DBEF7F33438}" type="presParOf" srcId="{1012F11F-D039-4AD8-8DF8-A489C224D2F0}" destId="{87947749-1E38-44B0-850E-28F91416D967}" srcOrd="1" destOrd="0" presId="urn:microsoft.com/office/officeart/2008/layout/LinedList"/>
    <dgm:cxn modelId="{64330B90-AAAE-4ED4-819E-E3CC50AABDAC}" type="presParOf" srcId="{85A11A5E-E897-4F96-9D34-4B0821F811BD}" destId="{1B023178-656F-467D-8383-46AA6C2193AE}" srcOrd="16" destOrd="0" presId="urn:microsoft.com/office/officeart/2008/layout/LinedList"/>
    <dgm:cxn modelId="{D0E7785C-A5EC-4BAD-B8FE-738DE5E69418}" type="presParOf" srcId="{85A11A5E-E897-4F96-9D34-4B0821F811BD}" destId="{253B01BA-436A-429B-9603-1BCA6B1719FC}" srcOrd="17" destOrd="0" presId="urn:microsoft.com/office/officeart/2008/layout/LinedList"/>
    <dgm:cxn modelId="{E86CBCC6-269C-4BE6-B7CF-AC1D3E85A142}" type="presParOf" srcId="{253B01BA-436A-429B-9603-1BCA6B1719FC}" destId="{1B363BE3-7706-4FB7-A13E-A4D8166AFC54}" srcOrd="0" destOrd="0" presId="urn:microsoft.com/office/officeart/2008/layout/LinedList"/>
    <dgm:cxn modelId="{9421E7EB-BEED-4D19-82FC-1C96980DAD83}" type="presParOf" srcId="{253B01BA-436A-429B-9603-1BCA6B1719FC}" destId="{5105FD26-3CC1-451E-9B19-274F4A8E4223}" srcOrd="1" destOrd="0" presId="urn:microsoft.com/office/officeart/2008/layout/LinedList"/>
    <dgm:cxn modelId="{687BBAD9-9814-456B-BCAE-D9276E15E9DE}" type="presParOf" srcId="{85A11A5E-E897-4F96-9D34-4B0821F811BD}" destId="{676F167C-8C95-4C61-8C25-35248E5B7598}" srcOrd="18" destOrd="0" presId="urn:microsoft.com/office/officeart/2008/layout/LinedList"/>
    <dgm:cxn modelId="{D61C754A-0A09-4856-8171-BB3F09008270}" type="presParOf" srcId="{85A11A5E-E897-4F96-9D34-4B0821F811BD}" destId="{B4849805-82AA-4AA1-A929-D4F70011D85A}" srcOrd="19" destOrd="0" presId="urn:microsoft.com/office/officeart/2008/layout/LinedList"/>
    <dgm:cxn modelId="{52F8F941-73EC-4B88-BDF4-7042A9C759E3}" type="presParOf" srcId="{B4849805-82AA-4AA1-A929-D4F70011D85A}" destId="{EFBF8103-A51A-425B-B0B3-5545FF41D5F9}" srcOrd="0" destOrd="0" presId="urn:microsoft.com/office/officeart/2008/layout/LinedList"/>
    <dgm:cxn modelId="{9711038E-0D8A-4C13-BA3B-9E250BC6994E}" type="presParOf" srcId="{B4849805-82AA-4AA1-A929-D4F70011D85A}" destId="{D7078400-C4BF-4CA3-84DA-B0BA7843CD0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559FEB-79BA-4F81-9C77-D134CAC39713}">
      <dsp:nvSpPr>
        <dsp:cNvPr id="0" name=""/>
        <dsp:cNvSpPr/>
      </dsp:nvSpPr>
      <dsp:spPr>
        <a:xfrm>
          <a:off x="0" y="441"/>
          <a:ext cx="812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5CD71B-7327-462C-8546-9D2A2DC883A7}">
      <dsp:nvSpPr>
        <dsp:cNvPr id="0" name=""/>
        <dsp:cNvSpPr/>
      </dsp:nvSpPr>
      <dsp:spPr>
        <a:xfrm>
          <a:off x="0" y="441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1. Responsabilidades en el mantenimiento del inmueble, así como el pago de cuotas de mantenimiento en parques o centros comerciales.</a:t>
          </a:r>
          <a:endParaRPr lang="es-MX" sz="1000" kern="1200" dirty="0"/>
        </a:p>
      </dsp:txBody>
      <dsp:txXfrm>
        <a:off x="0" y="441"/>
        <a:ext cx="8128000" cy="361317"/>
      </dsp:txXfrm>
    </dsp:sp>
    <dsp:sp modelId="{18346F30-F08E-4DE7-923E-923FE4C64ED6}">
      <dsp:nvSpPr>
        <dsp:cNvPr id="0" name=""/>
        <dsp:cNvSpPr/>
      </dsp:nvSpPr>
      <dsp:spPr>
        <a:xfrm>
          <a:off x="0" y="361758"/>
          <a:ext cx="8128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0A83DE-461E-47AE-8CE5-1D4EAB452328}">
      <dsp:nvSpPr>
        <dsp:cNvPr id="0" name=""/>
        <dsp:cNvSpPr/>
      </dsp:nvSpPr>
      <dsp:spPr>
        <a:xfrm>
          <a:off x="0" y="361758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2. Contratación de seguros de responsabilidad civil y danos contra terceros.</a:t>
          </a:r>
          <a:endParaRPr lang="es-MX" sz="1000" kern="1200" dirty="0"/>
        </a:p>
      </dsp:txBody>
      <dsp:txXfrm>
        <a:off x="0" y="361758"/>
        <a:ext cx="8128000" cy="361317"/>
      </dsp:txXfrm>
    </dsp:sp>
    <dsp:sp modelId="{FFE29F4E-704C-4A3F-B474-CCA5D316A940}">
      <dsp:nvSpPr>
        <dsp:cNvPr id="0" name=""/>
        <dsp:cNvSpPr/>
      </dsp:nvSpPr>
      <dsp:spPr>
        <a:xfrm>
          <a:off x="0" y="723076"/>
          <a:ext cx="8128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3B25C6-A211-4F4F-9A22-718DF6DFE428}">
      <dsp:nvSpPr>
        <dsp:cNvPr id="0" name=""/>
        <dsp:cNvSpPr/>
      </dsp:nvSpPr>
      <dsp:spPr>
        <a:xfrm>
          <a:off x="0" y="723076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3. Penalizaciones por incumplimiento del contrato, para los casos de cancelaciones en los plazos por cualquiera de las partes o incumplimientos en la entrega por parte del arrendador.</a:t>
          </a:r>
          <a:endParaRPr lang="es-MX" sz="1000" kern="1200" dirty="0"/>
        </a:p>
      </dsp:txBody>
      <dsp:txXfrm>
        <a:off x="0" y="723076"/>
        <a:ext cx="8128000" cy="361317"/>
      </dsp:txXfrm>
    </dsp:sp>
    <dsp:sp modelId="{D34BD26E-66E8-49E8-854F-BA6948369054}">
      <dsp:nvSpPr>
        <dsp:cNvPr id="0" name=""/>
        <dsp:cNvSpPr/>
      </dsp:nvSpPr>
      <dsp:spPr>
        <a:xfrm>
          <a:off x="0" y="1084393"/>
          <a:ext cx="8128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3BBD72-8CED-48D4-BD2D-F8476DA6E0E6}">
      <dsp:nvSpPr>
        <dsp:cNvPr id="0" name=""/>
        <dsp:cNvSpPr/>
      </dsp:nvSpPr>
      <dsp:spPr>
        <a:xfrm>
          <a:off x="0" y="1084393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4. Domicilios para recepción de notificaciones.</a:t>
          </a:r>
          <a:endParaRPr lang="es-MX" sz="1000" kern="1200" dirty="0"/>
        </a:p>
      </dsp:txBody>
      <dsp:txXfrm>
        <a:off x="0" y="1084393"/>
        <a:ext cx="8128000" cy="361317"/>
      </dsp:txXfrm>
    </dsp:sp>
    <dsp:sp modelId="{54C345A8-01B8-449E-928F-2BDA3C881959}">
      <dsp:nvSpPr>
        <dsp:cNvPr id="0" name=""/>
        <dsp:cNvSpPr/>
      </dsp:nvSpPr>
      <dsp:spPr>
        <a:xfrm>
          <a:off x="0" y="1445711"/>
          <a:ext cx="81280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6D81C2-2AAA-43BF-A797-D03DC42D1D2F}">
      <dsp:nvSpPr>
        <dsp:cNvPr id="0" name=""/>
        <dsp:cNvSpPr/>
      </dsp:nvSpPr>
      <dsp:spPr>
        <a:xfrm>
          <a:off x="0" y="1445711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5. Pagos de impuestos y domicilios fiscales.</a:t>
          </a:r>
          <a:endParaRPr lang="es-MX" sz="1000" kern="1200" dirty="0"/>
        </a:p>
      </dsp:txBody>
      <dsp:txXfrm>
        <a:off x="0" y="1445711"/>
        <a:ext cx="8128000" cy="361317"/>
      </dsp:txXfrm>
    </dsp:sp>
    <dsp:sp modelId="{87A98BD3-915B-4033-9D92-F12D1B0B48EB}">
      <dsp:nvSpPr>
        <dsp:cNvPr id="0" name=""/>
        <dsp:cNvSpPr/>
      </dsp:nvSpPr>
      <dsp:spPr>
        <a:xfrm>
          <a:off x="0" y="1807028"/>
          <a:ext cx="8128000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AC5F23-B4A1-4CC5-83EA-C74CB41649C9}">
      <dsp:nvSpPr>
        <dsp:cNvPr id="0" name=""/>
        <dsp:cNvSpPr/>
      </dsp:nvSpPr>
      <dsp:spPr>
        <a:xfrm>
          <a:off x="0" y="1807028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6. Acuerdos en materia ambiental.</a:t>
          </a:r>
          <a:endParaRPr lang="es-MX" sz="1000" kern="1200" dirty="0"/>
        </a:p>
      </dsp:txBody>
      <dsp:txXfrm>
        <a:off x="0" y="1807028"/>
        <a:ext cx="8128000" cy="361317"/>
      </dsp:txXfrm>
    </dsp:sp>
    <dsp:sp modelId="{80F0C516-1A42-4B4C-A4CC-AFDC5D33748D}">
      <dsp:nvSpPr>
        <dsp:cNvPr id="0" name=""/>
        <dsp:cNvSpPr/>
      </dsp:nvSpPr>
      <dsp:spPr>
        <a:xfrm>
          <a:off x="0" y="2168345"/>
          <a:ext cx="8128000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E07B31-BDD3-4529-804E-59E935878CCD}">
      <dsp:nvSpPr>
        <dsp:cNvPr id="0" name=""/>
        <dsp:cNvSpPr/>
      </dsp:nvSpPr>
      <dsp:spPr>
        <a:xfrm>
          <a:off x="0" y="2168345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7. Acuerdos de ordenanza y convivencia, así como regímenes en condominio aplicables en su caso. </a:t>
          </a:r>
          <a:endParaRPr lang="es-MX" sz="1000" kern="1200" dirty="0"/>
        </a:p>
      </dsp:txBody>
      <dsp:txXfrm>
        <a:off x="0" y="2168345"/>
        <a:ext cx="8128000" cy="361317"/>
      </dsp:txXfrm>
    </dsp:sp>
    <dsp:sp modelId="{5CD4C01E-0315-4E7A-B9EC-62BF202F6B5A}">
      <dsp:nvSpPr>
        <dsp:cNvPr id="0" name=""/>
        <dsp:cNvSpPr/>
      </dsp:nvSpPr>
      <dsp:spPr>
        <a:xfrm>
          <a:off x="0" y="2529663"/>
          <a:ext cx="8128000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384A45-C356-4B05-B76E-B810AA58FCCD}">
      <dsp:nvSpPr>
        <dsp:cNvPr id="0" name=""/>
        <dsp:cNvSpPr/>
      </dsp:nvSpPr>
      <dsp:spPr>
        <a:xfrm>
          <a:off x="0" y="2529663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8. Acuerdos de apoyo en materia de seguridad patrimonial.</a:t>
          </a:r>
          <a:endParaRPr lang="es-MX" sz="1000" kern="1200" dirty="0"/>
        </a:p>
      </dsp:txBody>
      <dsp:txXfrm>
        <a:off x="0" y="2529663"/>
        <a:ext cx="8128000" cy="361317"/>
      </dsp:txXfrm>
    </dsp:sp>
    <dsp:sp modelId="{1B023178-656F-467D-8383-46AA6C2193AE}">
      <dsp:nvSpPr>
        <dsp:cNvPr id="0" name=""/>
        <dsp:cNvSpPr/>
      </dsp:nvSpPr>
      <dsp:spPr>
        <a:xfrm>
          <a:off x="0" y="2890980"/>
          <a:ext cx="81280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363BE3-7706-4FB7-A13E-A4D8166AFC54}">
      <dsp:nvSpPr>
        <dsp:cNvPr id="0" name=""/>
        <dsp:cNvSpPr/>
      </dsp:nvSpPr>
      <dsp:spPr>
        <a:xfrm>
          <a:off x="0" y="2890980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9. Cumplimiento de legislación anti-lavado.</a:t>
          </a:r>
          <a:endParaRPr lang="es-MX" sz="1000" kern="1200" dirty="0"/>
        </a:p>
      </dsp:txBody>
      <dsp:txXfrm>
        <a:off x="0" y="2890980"/>
        <a:ext cx="8128000" cy="361317"/>
      </dsp:txXfrm>
    </dsp:sp>
    <dsp:sp modelId="{676F167C-8C95-4C61-8C25-35248E5B7598}">
      <dsp:nvSpPr>
        <dsp:cNvPr id="0" name=""/>
        <dsp:cNvSpPr/>
      </dsp:nvSpPr>
      <dsp:spPr>
        <a:xfrm>
          <a:off x="0" y="3252298"/>
          <a:ext cx="812800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BF8103-A51A-425B-B0B3-5545FF41D5F9}">
      <dsp:nvSpPr>
        <dsp:cNvPr id="0" name=""/>
        <dsp:cNvSpPr/>
      </dsp:nvSpPr>
      <dsp:spPr>
        <a:xfrm>
          <a:off x="0" y="3252298"/>
          <a:ext cx="8128000" cy="3613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38100" rIns="38100" bIns="3810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10. Anexos de contrato, es decir documentación que respalda la naturaleza y estructura legal del contrato. Como planos y fotografías de la propiedad antes y después de la entrega, listados de equipamiento, listados de especificaciones de la propiedad.</a:t>
          </a:r>
          <a:endParaRPr lang="es-MX" sz="1000" kern="1200" dirty="0"/>
        </a:p>
      </dsp:txBody>
      <dsp:txXfrm>
        <a:off x="0" y="3252298"/>
        <a:ext cx="8128000" cy="361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4467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2873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2617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227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0584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2949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031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6714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93008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9587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8542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s-MX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95B7D-2093-484E-82B5-09364AF71518}" type="datetimeFigureOut">
              <a:rPr lang="es-MX" smtClean="0"/>
              <a:t>20/07/2015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0602D3-1EE7-41EB-B621-39B0E03925FB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113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1"/>
          <p:cNvSpPr txBox="1"/>
          <p:nvPr/>
        </p:nvSpPr>
        <p:spPr>
          <a:xfrm rot="16200000">
            <a:off x="-449907" y="1480726"/>
            <a:ext cx="2687530" cy="10541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ts val="2500"/>
              </a:lnSpc>
            </a:pPr>
            <a:r>
              <a:rPr lang="es-MX" sz="2800" dirty="0" smtClean="0">
                <a:solidFill>
                  <a:srgbClr val="FFC000"/>
                </a:solidFill>
                <a:latin typeface="Arial Rounded MT Bold" panose="020F0704030504030204" pitchFamily="34" charset="0"/>
              </a:rPr>
              <a:t>RENTA O ALQUILER DE INMUEBLES</a:t>
            </a:r>
            <a:endParaRPr lang="x-none" sz="2800" dirty="0">
              <a:solidFill>
                <a:srgbClr val="FFC000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-8403" y="1839237"/>
            <a:ext cx="3100853" cy="467408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308319" y="709426"/>
            <a:ext cx="6529395" cy="27270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s-ES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partir del momento en que inicia el periodo de arrendamiento, el arrendatario es responsable por el buen uso del inmueble, sin variar o agregar usos para el cual fue contratado y también para vigilar el mantenimiento del inmueble y su equipamiento durante todo el periodo de arrendamiento; así como el pago puntual de los servicios contratados incluidos como parte de la infraestructura del inmueble. Debe además por su parte respetar la ocupación límite, es decir</a:t>
            </a:r>
            <a:r>
              <a:rPr lang="es-419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ES" sz="16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no exceder el volumen de operación o el número de inquilinos, para no poner en riesgo el funcionamiento adecuado de los servicios. </a:t>
            </a:r>
            <a:endParaRPr lang="es-MX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833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3717359523"/>
              </p:ext>
            </p:extLst>
          </p:nvPr>
        </p:nvGraphicFramePr>
        <p:xfrm>
          <a:off x="616857" y="337458"/>
          <a:ext cx="8128000" cy="3614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191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6476" y="974272"/>
            <a:ext cx="2581275" cy="2667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04794" y="974272"/>
            <a:ext cx="2524125" cy="27146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68286" y="1731419"/>
            <a:ext cx="18832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</a:rPr>
              <a:t>Impuestos que debo declarar</a:t>
            </a:r>
            <a:endParaRPr lang="es-MX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03469" y="1707607"/>
            <a:ext cx="192677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>
                <a:solidFill>
                  <a:schemeClr val="bg1"/>
                </a:solidFill>
              </a:rPr>
              <a:t>Impuestos que puedo deducir</a:t>
            </a:r>
            <a:endParaRPr lang="es-MX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74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3"/>
          <p:cNvGrpSpPr/>
          <p:nvPr/>
        </p:nvGrpSpPr>
        <p:grpSpPr>
          <a:xfrm>
            <a:off x="907414" y="273354"/>
            <a:ext cx="5493385" cy="5473851"/>
            <a:chOff x="0" y="0"/>
            <a:chExt cx="4107543" cy="4093029"/>
          </a:xfrm>
        </p:grpSpPr>
        <p:pic>
          <p:nvPicPr>
            <p:cNvPr id="3" name="Imagen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715" b="24853"/>
            <a:stretch/>
          </p:blipFill>
          <p:spPr>
            <a:xfrm>
              <a:off x="0" y="0"/>
              <a:ext cx="4107543" cy="4093029"/>
            </a:xfrm>
            <a:prstGeom prst="rect">
              <a:avLst/>
            </a:prstGeom>
          </p:spPr>
        </p:pic>
        <p:sp>
          <p:nvSpPr>
            <p:cNvPr id="4" name="CuadroTexto 13"/>
            <p:cNvSpPr txBox="1"/>
            <p:nvPr/>
          </p:nvSpPr>
          <p:spPr>
            <a:xfrm>
              <a:off x="1629871" y="487444"/>
              <a:ext cx="654050" cy="19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Planeación</a:t>
              </a:r>
              <a:endParaRPr lang="es-419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" name="CuadroTexto 14"/>
            <p:cNvSpPr txBox="1"/>
            <p:nvPr/>
          </p:nvSpPr>
          <p:spPr>
            <a:xfrm>
              <a:off x="2710133" y="1246357"/>
              <a:ext cx="838200" cy="19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Ubicación</a:t>
              </a:r>
              <a:endParaRPr lang="es-419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6" name="CuadroTexto 15"/>
            <p:cNvSpPr txBox="1"/>
            <p:nvPr/>
          </p:nvSpPr>
          <p:spPr>
            <a:xfrm>
              <a:off x="2776227" y="2590125"/>
              <a:ext cx="920750" cy="322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Diseño arquitectónico</a:t>
              </a:r>
              <a:endParaRPr lang="es-419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7" name="CuadroTexto 16"/>
            <p:cNvSpPr txBox="1"/>
            <p:nvPr/>
          </p:nvSpPr>
          <p:spPr>
            <a:xfrm>
              <a:off x="1494933" y="3340403"/>
              <a:ext cx="923925" cy="19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Construcción</a:t>
              </a:r>
              <a:endParaRPr lang="es-419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8" name="CuadroTexto 17"/>
            <p:cNvSpPr txBox="1"/>
            <p:nvPr/>
          </p:nvSpPr>
          <p:spPr>
            <a:xfrm>
              <a:off x="322065" y="2608332"/>
              <a:ext cx="838200" cy="32219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Operación del mismo</a:t>
              </a:r>
              <a:endParaRPr lang="es-419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9" name="CuadroTexto 18"/>
            <p:cNvSpPr txBox="1"/>
            <p:nvPr/>
          </p:nvSpPr>
          <p:spPr>
            <a:xfrm>
              <a:off x="218242" y="1246357"/>
              <a:ext cx="1045845" cy="195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100" b="1" dirty="0" smtClean="0">
                  <a:solidFill>
                    <a:srgbClr val="FFFFFF"/>
                  </a:solidFill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Cierre</a:t>
              </a:r>
              <a:endParaRPr lang="es-419" sz="12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6421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traight Connector 39"/>
          <p:cNvCxnSpPr/>
          <p:nvPr/>
        </p:nvCxnSpPr>
        <p:spPr>
          <a:xfrm>
            <a:off x="9488965" y="1898045"/>
            <a:ext cx="15823" cy="44196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lgDashDot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508569" y="1987605"/>
            <a:ext cx="15823" cy="44196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lgDashDot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37106" y="2006834"/>
            <a:ext cx="15823" cy="44196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lgDashDot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588356" y="2002971"/>
            <a:ext cx="15823" cy="44196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lgDashDot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7848202" y="226011"/>
            <a:ext cx="1650699" cy="16613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860533" y="250200"/>
            <a:ext cx="1650699" cy="16613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09728" y="261286"/>
            <a:ext cx="1650699" cy="16613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937657" y="250200"/>
            <a:ext cx="1650699" cy="16613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uadroTexto 4"/>
          <p:cNvSpPr txBox="1"/>
          <p:nvPr/>
        </p:nvSpPr>
        <p:spPr>
          <a:xfrm>
            <a:off x="2439805" y="596762"/>
            <a:ext cx="614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1</a:t>
            </a:r>
            <a:endParaRPr lang="es-419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4" name="Anillo 10"/>
          <p:cNvSpPr/>
          <p:nvPr/>
        </p:nvSpPr>
        <p:spPr>
          <a:xfrm>
            <a:off x="1953480" y="271972"/>
            <a:ext cx="1634876" cy="1615435"/>
          </a:xfrm>
          <a:prstGeom prst="donut">
            <a:avLst>
              <a:gd name="adj" fmla="val 2207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Rectángulo 11"/>
          <p:cNvSpPr/>
          <p:nvPr/>
        </p:nvSpPr>
        <p:spPr>
          <a:xfrm>
            <a:off x="3354060" y="923042"/>
            <a:ext cx="720621" cy="3157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CuadroTexto 13"/>
          <p:cNvSpPr txBox="1"/>
          <p:nvPr/>
        </p:nvSpPr>
        <p:spPr>
          <a:xfrm>
            <a:off x="4396053" y="596762"/>
            <a:ext cx="614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2</a:t>
            </a:r>
          </a:p>
        </p:txBody>
      </p:sp>
      <p:sp>
        <p:nvSpPr>
          <p:cNvPr id="8" name="Anillo 14"/>
          <p:cNvSpPr/>
          <p:nvPr/>
        </p:nvSpPr>
        <p:spPr>
          <a:xfrm>
            <a:off x="3909728" y="271972"/>
            <a:ext cx="1634876" cy="1513285"/>
          </a:xfrm>
          <a:prstGeom prst="donut">
            <a:avLst>
              <a:gd name="adj" fmla="val 2207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ángulo 15"/>
          <p:cNvSpPr/>
          <p:nvPr/>
        </p:nvSpPr>
        <p:spPr>
          <a:xfrm>
            <a:off x="5310308" y="923042"/>
            <a:ext cx="720621" cy="3157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CuadroTexto 17"/>
          <p:cNvSpPr txBox="1"/>
          <p:nvPr/>
        </p:nvSpPr>
        <p:spPr>
          <a:xfrm>
            <a:off x="6331035" y="596762"/>
            <a:ext cx="614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3</a:t>
            </a:r>
          </a:p>
        </p:txBody>
      </p:sp>
      <p:sp>
        <p:nvSpPr>
          <p:cNvPr id="12" name="Anillo 18"/>
          <p:cNvSpPr/>
          <p:nvPr/>
        </p:nvSpPr>
        <p:spPr>
          <a:xfrm>
            <a:off x="5844710" y="271972"/>
            <a:ext cx="1634876" cy="1639624"/>
          </a:xfrm>
          <a:prstGeom prst="donut">
            <a:avLst>
              <a:gd name="adj" fmla="val 2207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Rectángulo 19"/>
          <p:cNvSpPr/>
          <p:nvPr/>
        </p:nvSpPr>
        <p:spPr>
          <a:xfrm>
            <a:off x="7245290" y="923042"/>
            <a:ext cx="720621" cy="31571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CuadroTexto 21"/>
          <p:cNvSpPr txBox="1"/>
          <p:nvPr/>
        </p:nvSpPr>
        <p:spPr>
          <a:xfrm>
            <a:off x="8325861" y="596762"/>
            <a:ext cx="614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419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4</a:t>
            </a:r>
          </a:p>
        </p:txBody>
      </p:sp>
      <p:sp>
        <p:nvSpPr>
          <p:cNvPr id="15" name="Anillo 22"/>
          <p:cNvSpPr/>
          <p:nvPr/>
        </p:nvSpPr>
        <p:spPr>
          <a:xfrm>
            <a:off x="7839536" y="511628"/>
            <a:ext cx="1634876" cy="1356424"/>
          </a:xfrm>
          <a:prstGeom prst="donut">
            <a:avLst>
              <a:gd name="adj" fmla="val 22072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419" b="1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5788" y="2208603"/>
            <a:ext cx="1512568" cy="19881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620" y="2612404"/>
            <a:ext cx="2763716" cy="363259"/>
          </a:xfrm>
          <a:prstGeom prst="rect">
            <a:avLst/>
          </a:prstGeom>
        </p:spPr>
      </p:pic>
      <p:sp>
        <p:nvSpPr>
          <p:cNvPr id="2" name="CuadroTexto 3"/>
          <p:cNvSpPr txBox="1"/>
          <p:nvPr/>
        </p:nvSpPr>
        <p:spPr>
          <a:xfrm>
            <a:off x="1837305" y="1510732"/>
            <a:ext cx="18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Planeación</a:t>
            </a:r>
            <a:endParaRPr lang="es-419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CuadroTexto 12"/>
          <p:cNvSpPr txBox="1"/>
          <p:nvPr/>
        </p:nvSpPr>
        <p:spPr>
          <a:xfrm>
            <a:off x="3845990" y="1531178"/>
            <a:ext cx="18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Ejecución</a:t>
            </a:r>
            <a:endParaRPr lang="es-419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CuadroTexto 16"/>
          <p:cNvSpPr txBox="1"/>
          <p:nvPr/>
        </p:nvSpPr>
        <p:spPr>
          <a:xfrm>
            <a:off x="5822132" y="1531178"/>
            <a:ext cx="18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Control</a:t>
            </a:r>
            <a:endParaRPr lang="es-419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CuadroTexto 16"/>
          <p:cNvSpPr txBox="1"/>
          <p:nvPr/>
        </p:nvSpPr>
        <p:spPr>
          <a:xfrm>
            <a:off x="7763869" y="1490032"/>
            <a:ext cx="183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Cierre</a:t>
            </a:r>
            <a:endParaRPr lang="es-419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2620" y="3158907"/>
            <a:ext cx="2763716" cy="363259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417" y="3680134"/>
            <a:ext cx="2763716" cy="36325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70899" y="4043393"/>
            <a:ext cx="3808688" cy="554729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4862" y="4664003"/>
            <a:ext cx="4355337" cy="63434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3726" y="5528745"/>
            <a:ext cx="1512568" cy="198810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3670898" y="2118870"/>
            <a:ext cx="2256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SELECCIÓN DEL SITIO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33962" y="2597457"/>
            <a:ext cx="2256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ANTEPROYECTO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03496" y="3131634"/>
            <a:ext cx="2852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DEL MERCADO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831876" y="3644941"/>
            <a:ext cx="2256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ANÁLISIS FINANCIERO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45374" y="4131377"/>
            <a:ext cx="26001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 - CONSTRUCCIÓN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9202446" y="4760675"/>
            <a:ext cx="28556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PRE-VENTA Y PROMOCIÓN 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9801728" y="5443484"/>
            <a:ext cx="22563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ENTREGA</a:t>
            </a:r>
            <a:endParaRPr lang="es-MX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1944762" y="1987605"/>
            <a:ext cx="15823" cy="4419600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prstDash val="lgDashDotDot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58465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4290" y="478290"/>
            <a:ext cx="5886450" cy="211251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15343" y="880209"/>
            <a:ext cx="5976258" cy="14637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07000"/>
              </a:lnSpc>
              <a:spcAft>
                <a:spcPts val="0"/>
              </a:spcAft>
            </a:pPr>
            <a:r>
              <a:rPr lang="es-ES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Por otro lado, es común que cuando se establecen nuevas empresas en alguna región del país, </a:t>
            </a:r>
            <a:r>
              <a:rPr lang="es-ES" sz="1400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predios e inmuebles aledaños incrementan su plusvalía debido a que suponen una mayor accesibilidad a servicios de cualquier tipo y de infraestructura</a:t>
            </a:r>
            <a:r>
              <a:rPr lang="es-ES" sz="1400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y también impulsado por la demanda de vivienda que traerán los empleados y trabajadores de dichas empresas.</a:t>
            </a:r>
            <a:endParaRPr lang="es-MX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6783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4989" y="363326"/>
            <a:ext cx="8282668" cy="605362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12571" y="5009943"/>
            <a:ext cx="6629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s-ES" sz="1400" b="1" dirty="0">
                <a:latin typeface="+mj-lt"/>
              </a:rPr>
              <a:t>Alinear la política turística de los estados junto con la política federal</a:t>
            </a:r>
            <a:r>
              <a:rPr lang="es-ES" sz="1400" b="1" dirty="0" smtClean="0">
                <a:latin typeface="+mj-lt"/>
              </a:rPr>
              <a:t>.</a:t>
            </a:r>
            <a:endParaRPr lang="es-MX" sz="1400" b="1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81941" y="1423954"/>
            <a:ext cx="6760029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Mejorar la infraestructura existente que da servicio actualmente a los centros turísticos.</a:t>
            </a:r>
            <a:endParaRPr lang="es-MX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667001" y="3226536"/>
            <a:ext cx="6760028" cy="3228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0"/>
              </a:spcAft>
            </a:pP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Mejorar el conocimiento y capacitación en materia turística.</a:t>
            </a:r>
            <a:endParaRPr lang="es-MX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91441" y="2209989"/>
            <a:ext cx="7086600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Generar una mayor oferta turística, apoyando el desarrollo de sitios que ofrecen opciones para el turismo cultural, ecoturismo, aventura, deportivo, salud, negocios, religiosos entre otros.</a:t>
            </a:r>
            <a:endParaRPr lang="es-MX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98912" y="4026723"/>
            <a:ext cx="6945086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Fomentar la colaboración del sector privado y el sector público para generar alianzas que permitan el crecimiento de los desarrollos actuales y la apertura de nuevos centros turísticos.</a:t>
            </a:r>
            <a:endParaRPr lang="es-MX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39786" y="456622"/>
            <a:ext cx="6814458" cy="553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Simplificar el proceso de trámites para la inversión de nuevos centros turísticos y dar apoyos a micros, pequeñas y medianas empresas del ramo.</a:t>
            </a:r>
            <a:endParaRPr lang="es-MX" sz="1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86743" y="5757778"/>
            <a:ext cx="6640286" cy="6192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es-ES" sz="1400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Promover esquemas de inversión de desarrollo con las empresas de dicho sector y generar una estrategia que fortalezca la promoción de México a nivel internacional</a:t>
            </a:r>
            <a:r>
              <a:rPr lang="es-ES" b="1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MX" sz="2400" b="1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581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1389</TotalTime>
  <Words>531</Words>
  <Application>Microsoft Office PowerPoint</Application>
  <PresentationFormat>Widescreen</PresentationFormat>
  <Paragraphs>43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Arial Rounded MT Bold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MICHELLE IVETTE ESPINOSA CEJA</dc:creator>
  <cp:lastModifiedBy>MICHELLE IVETTE ESPINOSA CEJA</cp:lastModifiedBy>
  <cp:revision>12</cp:revision>
  <dcterms:created xsi:type="dcterms:W3CDTF">2015-07-20T23:26:41Z</dcterms:created>
  <dcterms:modified xsi:type="dcterms:W3CDTF">2015-07-21T22:36:15Z</dcterms:modified>
</cp:coreProperties>
</file>