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43"/>
  </p:normalViewPr>
  <p:slideViewPr>
    <p:cSldViewPr snapToGrid="0" snapToObjects="1">
      <p:cViewPr varScale="1">
        <p:scale>
          <a:sx n="67" d="100"/>
          <a:sy n="67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053FD-B0EE-3645-8996-55A4AEDFC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EC18B7-076F-FD4A-9162-F98FA7261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B3D58C-35B5-4C4B-B7A0-DC0D5F7F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04E4DA-72F1-E041-B6B7-24B6061B0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8F55BF-9464-1E46-B542-5860BD7A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377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6360F8-A493-3748-9496-621FB1D0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BB013E-0FA9-E14C-B23E-88989F59A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E1A47E-2F66-0A42-BD8D-EDF2748D2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084741-3214-B24A-A628-D006A0B8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C4539-1670-3844-A241-39F770BC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853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72B242-E869-4D4A-AAF5-1AD59DFBB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0AB703-9206-194C-AA3C-2C79430F9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AF1F13-A6FD-B044-B79B-3CF17B732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495212-CF13-604A-A4FC-5E603BBE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FC7DBE-9520-324D-B41E-EC1FE2BF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731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39099E-CC8C-D740-B25A-EC998A163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C9E954-5A7C-2F4C-9F85-C6786B2D4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642916-D427-8C4E-8083-0DF94A48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EDE619-D8B1-8545-89E3-F0191DE1A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4D9AF5-5678-E040-8CC3-EEDBE0EB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91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565A16-CE29-4843-AFB7-2500B922D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2B23A7-7276-9946-BBCE-6745533EE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18842A-50DB-3C4A-B44F-24F9CA488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91E12-1A28-F847-ABDE-FC3C6706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EE263D-071A-CD43-919B-DBA5750EF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98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B99D2-FFCD-6040-93EA-4016B4A5F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79FEEC-4549-B74A-9005-4BB3926B4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B1FBAC-9F44-5941-9F12-19B735AE6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F336E-B4A4-9940-8EDD-C5B9CD824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F6B363-3C0C-DD4B-A810-D2606A63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CDA80D-862C-0C4E-8A74-22C918F73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18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C1596-5EB6-D142-8EBD-1A3E354D0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801310-0B4C-F74D-A62F-A0458CDBC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072206-4C3F-4B42-9B3F-CA370423A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B3FE9A6-D2AB-8E48-9814-6ED002DDB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7E1566-D979-1145-B45D-A613F6C4A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EE71F54-2137-F748-929A-5DCFD5B3B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78E1AB4-2679-C34A-8D72-B54423160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B7B3993-4727-A647-A606-74090131D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286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655BF9-A22C-BE43-8B98-1B316C6FF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DA9206-0F72-8544-A1DB-A76F9715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AE2F48-E2FC-6848-B445-3427F4B8A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D59918-20A7-4C43-84FE-853BF422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1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8AD4D06-D330-0D4D-8C0C-354B90A5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45B8E1A-3141-9A4E-8473-79B75579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2A5F7D-488D-744F-8C36-BD4EEE66D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141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54F45D-1D9F-2D4E-872D-18D57F936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BD9D67-443D-654C-BD28-79D02ECFA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771013-E1C0-9448-B4E3-7266317FD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5870C0-A334-874E-8FFD-8329BE56E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E9A742-D50E-1B48-81D7-F31A0C32E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4AA2F4-48D8-524C-B7D8-4691B8FBF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99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AC11E-604E-2C44-8F97-FFB9A4E99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4CE6B1E-D089-3542-8F1E-CA2D8C751C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EC8704-2116-144C-AE4C-A86A01FDD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2AB66F-444E-B647-9F0D-5D46EEB94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B7B562-DEDC-BE4D-BF71-0BD9F681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CC5B78-AB7C-C341-B36D-C24B625B3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98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84B0A54-CF62-FB45-B116-DC79C5CC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A4191E-F62C-BD44-BBBD-56C944DD7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2F6ACC-9A42-CE41-826C-06BF728A6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E6F14-43E5-BE4A-A2B4-210B1A270A6D}" type="datetimeFigureOut">
              <a:rPr lang="es-MX" smtClean="0"/>
              <a:t>11/02/2020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3BB3D0-7C2F-5342-873A-5BC24ACBE4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C0CA6E-93EA-8546-A7F3-194472A9D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973FB-BB7C-434C-9755-584FA9436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78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EA82EB4-CAAC-4FB7-932E-7C23EF196E08}"/>
              </a:ext>
            </a:extLst>
          </p:cNvPr>
          <p:cNvGrpSpPr/>
          <p:nvPr/>
        </p:nvGrpSpPr>
        <p:grpSpPr>
          <a:xfrm>
            <a:off x="2169633" y="838200"/>
            <a:ext cx="7542440" cy="5417634"/>
            <a:chOff x="2169633" y="838200"/>
            <a:chExt cx="7542440" cy="5417634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2B67C669-B6A1-D24F-B687-D684C98AA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69633" y="838200"/>
              <a:ext cx="7542440" cy="5417634"/>
            </a:xfrm>
            <a:prstGeom prst="rect">
              <a:avLst/>
            </a:prstGeom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AC2F79B8-FCA6-4B29-80B7-1C518ABD9C96}"/>
                </a:ext>
              </a:extLst>
            </p:cNvPr>
            <p:cNvSpPr txBox="1"/>
            <p:nvPr/>
          </p:nvSpPr>
          <p:spPr>
            <a:xfrm>
              <a:off x="2179158" y="2378980"/>
              <a:ext cx="322200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Realizar el diagnóstico para identificar los factores de riesgo psicosocial a tiempo y tomar las medidas correspondientes.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A8FB08FA-2218-43B6-9F03-D5CD6B87F957}"/>
                </a:ext>
              </a:extLst>
            </p:cNvPr>
            <p:cNvSpPr txBox="1"/>
            <p:nvPr/>
          </p:nvSpPr>
          <p:spPr>
            <a:xfrm>
              <a:off x="6379683" y="3352800"/>
              <a:ext cx="322200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Generar una propuesta en la que se apliquen las medidas de prevención y acciones de control de los factores encontrados.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39659F71-436A-46BF-A9A3-311B90BF58A7}"/>
                </a:ext>
              </a:extLst>
            </p:cNvPr>
            <p:cNvSpPr txBox="1"/>
            <p:nvPr/>
          </p:nvSpPr>
          <p:spPr>
            <a:xfrm>
              <a:off x="2312019" y="4640218"/>
              <a:ext cx="322200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/>
                <a:t>Crear un entorno organizacional favorable y generar un sentido de pertenencia.</a:t>
              </a:r>
              <a:endParaRPr lang="es-MX" dirty="0"/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5A44595A-BD27-4354-BDC2-647CD3F469BC}"/>
                </a:ext>
              </a:extLst>
            </p:cNvPr>
            <p:cNvSpPr txBox="1"/>
            <p:nvPr/>
          </p:nvSpPr>
          <p:spPr>
            <a:xfrm>
              <a:off x="6379683" y="1326929"/>
              <a:ext cx="322200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Conocer los requisitos para cumplir con los requerimientos que señala NOM-035 en tu empresa. la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990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0DBDF766-9C31-4A11-AAFA-203405980E78}"/>
              </a:ext>
            </a:extLst>
          </p:cNvPr>
          <p:cNvGrpSpPr/>
          <p:nvPr/>
        </p:nvGrpSpPr>
        <p:grpSpPr>
          <a:xfrm>
            <a:off x="1304925" y="1279356"/>
            <a:ext cx="9170992" cy="5419725"/>
            <a:chOff x="1304925" y="1279356"/>
            <a:chExt cx="9170992" cy="5419725"/>
          </a:xfrm>
        </p:grpSpPr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637AE4CB-3705-7647-880D-1D474B64E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04925" y="1279356"/>
              <a:ext cx="9170992" cy="5419725"/>
            </a:xfrm>
            <a:prstGeom prst="rect">
              <a:avLst/>
            </a:prstGeom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A6C102DF-02E8-46F8-80BA-3762EB0C7CCC}"/>
                </a:ext>
              </a:extLst>
            </p:cNvPr>
            <p:cNvSpPr txBox="1"/>
            <p:nvPr/>
          </p:nvSpPr>
          <p:spPr>
            <a:xfrm>
              <a:off x="2600325" y="2823091"/>
              <a:ext cx="15621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/>
                <a:t>Explicaciones</a:t>
              </a:r>
            </a:p>
          </p:txBody>
        </p:sp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0CA70C0B-9EE5-4A58-87B7-FBCEEA82A20D}"/>
                </a:ext>
              </a:extLst>
            </p:cNvPr>
            <p:cNvSpPr txBox="1"/>
            <p:nvPr/>
          </p:nvSpPr>
          <p:spPr>
            <a:xfrm>
              <a:off x="6276975" y="2817257"/>
              <a:ext cx="1123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/>
                <a:t>Videos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0BA9FE2C-D479-415D-895A-232B89E9AB38}"/>
                </a:ext>
              </a:extLst>
            </p:cNvPr>
            <p:cNvSpPr txBox="1"/>
            <p:nvPr/>
          </p:nvSpPr>
          <p:spPr>
            <a:xfrm>
              <a:off x="4524375" y="4518541"/>
              <a:ext cx="114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/>
                <a:t>Lecturas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9F289B67-5707-4163-9C4B-208397D197F7}"/>
                </a:ext>
              </a:extLst>
            </p:cNvPr>
            <p:cNvSpPr txBox="1"/>
            <p:nvPr/>
          </p:nvSpPr>
          <p:spPr>
            <a:xfrm>
              <a:off x="7867650" y="4518541"/>
              <a:ext cx="1295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/>
                <a:t>Prácticas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606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C6E1D94E-0659-43A1-A2DA-502CC9F19F4C}"/>
              </a:ext>
            </a:extLst>
          </p:cNvPr>
          <p:cNvGrpSpPr/>
          <p:nvPr/>
        </p:nvGrpSpPr>
        <p:grpSpPr>
          <a:xfrm>
            <a:off x="3334032" y="661460"/>
            <a:ext cx="6920311" cy="6170832"/>
            <a:chOff x="3334032" y="661460"/>
            <a:chExt cx="6920311" cy="6170832"/>
          </a:xfrm>
        </p:grpSpPr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4BBA1E09-1F97-9B4E-878F-008C510C7E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34032" y="661460"/>
              <a:ext cx="6920311" cy="6170832"/>
            </a:xfrm>
            <a:prstGeom prst="rect">
              <a:avLst/>
            </a:prstGeom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509DE1CF-331E-48EC-8D3F-4E5083A6E53E}"/>
                </a:ext>
              </a:extLst>
            </p:cNvPr>
            <p:cNvSpPr txBox="1"/>
            <p:nvPr/>
          </p:nvSpPr>
          <p:spPr>
            <a:xfrm>
              <a:off x="3598730" y="1238796"/>
              <a:ext cx="17962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dirty="0"/>
                <a:t>Secciones a consultar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F5147AC8-1A81-44F0-87D9-D84C96E48512}"/>
                </a:ext>
              </a:extLst>
            </p:cNvPr>
            <p:cNvSpPr txBox="1"/>
            <p:nvPr/>
          </p:nvSpPr>
          <p:spPr>
            <a:xfrm>
              <a:off x="3598730" y="3440501"/>
              <a:ext cx="16394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dirty="0"/>
                <a:t>Entregable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EE575D76-08FB-4449-99B9-8B660F4BE5B9}"/>
                </a:ext>
              </a:extLst>
            </p:cNvPr>
            <p:cNvSpPr txBox="1"/>
            <p:nvPr/>
          </p:nvSpPr>
          <p:spPr>
            <a:xfrm>
              <a:off x="3598729" y="5500078"/>
              <a:ext cx="17962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dirty="0"/>
                <a:t>Ponderación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2A2D8227-4334-4D22-B1C2-6A221F7EC0B3}"/>
                </a:ext>
              </a:extLst>
            </p:cNvPr>
            <p:cNvSpPr txBox="1"/>
            <p:nvPr/>
          </p:nvSpPr>
          <p:spPr>
            <a:xfrm>
              <a:off x="6842842" y="1408141"/>
              <a:ext cx="11538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dirty="0"/>
                <a:t>1 al 6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59ED5B91-2006-4FDE-B4E7-4E68B7794E7D}"/>
                </a:ext>
              </a:extLst>
            </p:cNvPr>
            <p:cNvSpPr txBox="1"/>
            <p:nvPr/>
          </p:nvSpPr>
          <p:spPr>
            <a:xfrm>
              <a:off x="6659964" y="3539818"/>
              <a:ext cx="15196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dirty="0"/>
                <a:t>Evidencia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90981DED-D3E1-4D7E-8222-1D3E742E8495}"/>
                </a:ext>
              </a:extLst>
            </p:cNvPr>
            <p:cNvSpPr txBox="1"/>
            <p:nvPr/>
          </p:nvSpPr>
          <p:spPr>
            <a:xfrm>
              <a:off x="6521671" y="5535527"/>
              <a:ext cx="17962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dirty="0"/>
                <a:t>100 puntos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295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DD74AFB-37EE-4AB1-AD2D-FF5E24C734E0}"/>
              </a:ext>
            </a:extLst>
          </p:cNvPr>
          <p:cNvGrpSpPr/>
          <p:nvPr/>
        </p:nvGrpSpPr>
        <p:grpSpPr>
          <a:xfrm>
            <a:off x="2168308" y="1966527"/>
            <a:ext cx="8185368" cy="3552914"/>
            <a:chOff x="2168308" y="1966527"/>
            <a:chExt cx="8185368" cy="3552914"/>
          </a:xfrm>
        </p:grpSpPr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90FCADE8-7962-FE48-A389-9A86B6BCE9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35436" b="20268"/>
            <a:stretch/>
          </p:blipFill>
          <p:spPr>
            <a:xfrm>
              <a:off x="2168308" y="1966527"/>
              <a:ext cx="8185368" cy="3552914"/>
            </a:xfrm>
            <a:prstGeom prst="rect">
              <a:avLst/>
            </a:prstGeom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FFF9B8E9-53F7-4BFB-B5CC-179E641598A9}"/>
                </a:ext>
              </a:extLst>
            </p:cNvPr>
            <p:cNvSpPr txBox="1"/>
            <p:nvPr/>
          </p:nvSpPr>
          <p:spPr>
            <a:xfrm>
              <a:off x="2668371" y="2690336"/>
              <a:ext cx="191145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Font typeface="+mj-lt"/>
                <a:buAutoNum type="arabicPeriod"/>
              </a:pPr>
              <a:r>
                <a:rPr lang="es-MX" dirty="0">
                  <a:solidFill>
                    <a:srgbClr val="000000"/>
                  </a:solidFill>
                  <a:latin typeface="Open Sans"/>
                </a:rPr>
                <a:t> Diagnóstico y evaluación de factores de riesgo psicosocial.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F290CBE7-4071-4A01-9ADA-523BBB0DE95B}"/>
                </a:ext>
              </a:extLst>
            </p:cNvPr>
            <p:cNvSpPr/>
            <p:nvPr/>
          </p:nvSpPr>
          <p:spPr>
            <a:xfrm>
              <a:off x="7067550" y="2696855"/>
              <a:ext cx="211455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dirty="0">
                  <a:solidFill>
                    <a:srgbClr val="000000"/>
                  </a:solidFill>
                  <a:latin typeface="Open Sans"/>
                </a:rPr>
                <a:t>2. Planeación para la prevención y control de factores de riesgo psicosocial.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5583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5545</TotalTime>
  <Words>106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CLARIBEL TORRES ALANIS</dc:creator>
  <cp:lastModifiedBy>ARMANDO ADAIR NINO MARTINEZ</cp:lastModifiedBy>
  <cp:revision>8</cp:revision>
  <dcterms:created xsi:type="dcterms:W3CDTF">2020-02-07T20:46:30Z</dcterms:created>
  <dcterms:modified xsi:type="dcterms:W3CDTF">2020-02-11T18:15:47Z</dcterms:modified>
</cp:coreProperties>
</file>