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9" r:id="rId2"/>
    <p:sldId id="260" r:id="rId3"/>
    <p:sldId id="257" r:id="rId4"/>
    <p:sldId id="258" r:id="rId5"/>
    <p:sldId id="261" r:id="rId6"/>
    <p:sldId id="262" r:id="rId7"/>
    <p:sldId id="28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2" r:id="rId27"/>
    <p:sldId id="280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2A060-35FC-4AAB-959B-1B512D7FFCE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0A1469F-2FA0-498A-A2F3-3F38D6C30F97}">
      <dgm:prSet phldrT="[Text]"/>
      <dgm:spPr/>
      <dgm:t>
        <a:bodyPr/>
        <a:lstStyle/>
        <a:p>
          <a:r>
            <a:rPr lang="es-MX" dirty="0"/>
            <a:t>Calidad del producto o servicio</a:t>
          </a:r>
        </a:p>
      </dgm:t>
    </dgm:pt>
    <dgm:pt modelId="{9B3966D6-832A-4E59-91C9-B3B05C10A2CA}" type="parTrans" cxnId="{504527AD-EAFE-4363-AA36-D33ADBAA8EC3}">
      <dgm:prSet/>
      <dgm:spPr/>
      <dgm:t>
        <a:bodyPr/>
        <a:lstStyle/>
        <a:p>
          <a:endParaRPr lang="es-MX"/>
        </a:p>
      </dgm:t>
    </dgm:pt>
    <dgm:pt modelId="{EA0E2E0E-CA45-4EE7-8FB0-9CF0887380FE}" type="sibTrans" cxnId="{504527AD-EAFE-4363-AA36-D33ADBAA8EC3}">
      <dgm:prSet/>
      <dgm:spPr/>
      <dgm:t>
        <a:bodyPr/>
        <a:lstStyle/>
        <a:p>
          <a:endParaRPr lang="es-MX"/>
        </a:p>
      </dgm:t>
    </dgm:pt>
    <dgm:pt modelId="{9BD6A21C-6A6A-46D8-8C8A-70944F4F664D}">
      <dgm:prSet phldrT="[Text]"/>
      <dgm:spPr/>
      <dgm:t>
        <a:bodyPr/>
        <a:lstStyle/>
        <a:p>
          <a:r>
            <a:rPr lang="es-MX" dirty="0"/>
            <a:t>¿Qué tan bueno es el producto o servicio que resulta del esfuerzo de desarrollo?</a:t>
          </a:r>
        </a:p>
      </dgm:t>
    </dgm:pt>
    <dgm:pt modelId="{9F059AEE-D011-4E8B-AD7C-1AE3BDAF635C}" type="parTrans" cxnId="{585D64EA-B7A7-4B08-B703-9A143C7A5363}">
      <dgm:prSet/>
      <dgm:spPr/>
      <dgm:t>
        <a:bodyPr/>
        <a:lstStyle/>
        <a:p>
          <a:endParaRPr lang="es-MX"/>
        </a:p>
      </dgm:t>
    </dgm:pt>
    <dgm:pt modelId="{C6BA7A4C-1A10-4516-85E6-D50856EEF9AC}" type="sibTrans" cxnId="{585D64EA-B7A7-4B08-B703-9A143C7A5363}">
      <dgm:prSet/>
      <dgm:spPr/>
      <dgm:t>
        <a:bodyPr/>
        <a:lstStyle/>
        <a:p>
          <a:endParaRPr lang="es-MX"/>
        </a:p>
      </dgm:t>
    </dgm:pt>
    <dgm:pt modelId="{F32DA516-A4F8-4BD1-8678-5555D522CCA9}">
      <dgm:prSet phldrT="[Text]"/>
      <dgm:spPr/>
      <dgm:t>
        <a:bodyPr/>
        <a:lstStyle/>
        <a:p>
          <a:r>
            <a:rPr lang="es-MX" dirty="0"/>
            <a:t>¿Satisface las necesidades del cliente?</a:t>
          </a:r>
        </a:p>
      </dgm:t>
    </dgm:pt>
    <dgm:pt modelId="{6B75FCEB-C548-4AF2-A3F5-BD412BD3C83F}" type="parTrans" cxnId="{49FA4E49-4229-427B-A635-4AF1F7FC4FFC}">
      <dgm:prSet/>
      <dgm:spPr/>
      <dgm:t>
        <a:bodyPr/>
        <a:lstStyle/>
        <a:p>
          <a:endParaRPr lang="es-MX"/>
        </a:p>
      </dgm:t>
    </dgm:pt>
    <dgm:pt modelId="{AC2F0DB4-7C82-4F7F-BE7B-7809305ECD70}" type="sibTrans" cxnId="{49FA4E49-4229-427B-A635-4AF1F7FC4FFC}">
      <dgm:prSet/>
      <dgm:spPr/>
      <dgm:t>
        <a:bodyPr/>
        <a:lstStyle/>
        <a:p>
          <a:endParaRPr lang="es-MX"/>
        </a:p>
      </dgm:t>
    </dgm:pt>
    <dgm:pt modelId="{0FA29BC2-DE74-4C66-B9C5-6E248F80555E}">
      <dgm:prSet phldrT="[Text]"/>
      <dgm:spPr/>
      <dgm:t>
        <a:bodyPr/>
        <a:lstStyle/>
        <a:p>
          <a:r>
            <a:rPr lang="es-MX" dirty="0"/>
            <a:t>Costos del producto o servicio</a:t>
          </a:r>
        </a:p>
      </dgm:t>
    </dgm:pt>
    <dgm:pt modelId="{843246FC-F4F3-4521-96C6-8607FE8857E4}" type="parTrans" cxnId="{9B40149C-D86D-4C0B-8AFD-2E7368F043C8}">
      <dgm:prSet/>
      <dgm:spPr/>
      <dgm:t>
        <a:bodyPr/>
        <a:lstStyle/>
        <a:p>
          <a:endParaRPr lang="es-MX"/>
        </a:p>
      </dgm:t>
    </dgm:pt>
    <dgm:pt modelId="{6AF7C8DA-680F-44FC-86C3-85C9E6FE18A4}" type="sibTrans" cxnId="{9B40149C-D86D-4C0B-8AFD-2E7368F043C8}">
      <dgm:prSet/>
      <dgm:spPr/>
      <dgm:t>
        <a:bodyPr/>
        <a:lstStyle/>
        <a:p>
          <a:endParaRPr lang="es-MX"/>
        </a:p>
      </dgm:t>
    </dgm:pt>
    <dgm:pt modelId="{A84E2B66-0AB2-4F07-8437-929DA888AB45}">
      <dgm:prSet phldrT="[Text]"/>
      <dgm:spPr/>
      <dgm:t>
        <a:bodyPr/>
        <a:lstStyle/>
        <a:p>
          <a:r>
            <a:rPr lang="es-MX" dirty="0"/>
            <a:t>¿Es el costo alcanzado competitivo?</a:t>
          </a:r>
        </a:p>
      </dgm:t>
    </dgm:pt>
    <dgm:pt modelId="{75BCEABA-3778-4520-9442-BFE78A1D8F7A}" type="parTrans" cxnId="{4EDC60C4-21E9-428A-AA8C-30B5D330C797}">
      <dgm:prSet/>
      <dgm:spPr/>
      <dgm:t>
        <a:bodyPr/>
        <a:lstStyle/>
        <a:p>
          <a:endParaRPr lang="es-MX"/>
        </a:p>
      </dgm:t>
    </dgm:pt>
    <dgm:pt modelId="{E4A59EA6-492A-4D5F-9C45-E2594164CCBB}" type="sibTrans" cxnId="{4EDC60C4-21E9-428A-AA8C-30B5D330C797}">
      <dgm:prSet/>
      <dgm:spPr/>
      <dgm:t>
        <a:bodyPr/>
        <a:lstStyle/>
        <a:p>
          <a:endParaRPr lang="es-MX"/>
        </a:p>
      </dgm:t>
    </dgm:pt>
    <dgm:pt modelId="{FCD59B2C-167C-4785-962B-82F39F666AEC}">
      <dgm:prSet phldrT="[Text]"/>
      <dgm:spPr/>
      <dgm:t>
        <a:bodyPr/>
        <a:lstStyle/>
        <a:p>
          <a:r>
            <a:rPr lang="es-MX" dirty="0"/>
            <a:t>Tiempo de desarrollo del producto o servicio</a:t>
          </a:r>
        </a:p>
      </dgm:t>
    </dgm:pt>
    <dgm:pt modelId="{9A34421A-82A9-46D0-8554-7DFD42DCCB52}" type="parTrans" cxnId="{B93485C0-588E-49EB-A3EC-C8005AEFBBE3}">
      <dgm:prSet/>
      <dgm:spPr/>
      <dgm:t>
        <a:bodyPr/>
        <a:lstStyle/>
        <a:p>
          <a:endParaRPr lang="es-MX"/>
        </a:p>
      </dgm:t>
    </dgm:pt>
    <dgm:pt modelId="{F2084FF4-29F4-4EB8-8765-328EC1084C4C}" type="sibTrans" cxnId="{B93485C0-588E-49EB-A3EC-C8005AEFBBE3}">
      <dgm:prSet/>
      <dgm:spPr/>
      <dgm:t>
        <a:bodyPr/>
        <a:lstStyle/>
        <a:p>
          <a:endParaRPr lang="es-MX"/>
        </a:p>
      </dgm:t>
    </dgm:pt>
    <dgm:pt modelId="{7E1CBADB-5FE2-4623-9D08-EE58838C55EE}">
      <dgm:prSet phldrT="[Text]"/>
      <dgm:spPr/>
      <dgm:t>
        <a:bodyPr/>
        <a:lstStyle/>
        <a:p>
          <a:r>
            <a:rPr lang="es-MX" dirty="0"/>
            <a:t>¿Es el tiempo de desarrollo del producto o servicio adecuado para el dinamismo que el mercado exige?</a:t>
          </a:r>
        </a:p>
      </dgm:t>
    </dgm:pt>
    <dgm:pt modelId="{EEEE08AC-0DC5-42B1-B86A-843B7AA6FCA0}" type="parTrans" cxnId="{D05C5E48-CB36-4DBF-AD50-9A7FC3B20FF2}">
      <dgm:prSet/>
      <dgm:spPr/>
      <dgm:t>
        <a:bodyPr/>
        <a:lstStyle/>
        <a:p>
          <a:endParaRPr lang="es-MX"/>
        </a:p>
      </dgm:t>
    </dgm:pt>
    <dgm:pt modelId="{106B3280-9E06-40B9-A557-40CA5FF051A2}" type="sibTrans" cxnId="{D05C5E48-CB36-4DBF-AD50-9A7FC3B20FF2}">
      <dgm:prSet/>
      <dgm:spPr/>
      <dgm:t>
        <a:bodyPr/>
        <a:lstStyle/>
        <a:p>
          <a:endParaRPr lang="es-MX"/>
        </a:p>
      </dgm:t>
    </dgm:pt>
    <dgm:pt modelId="{68B76A60-E387-496A-8867-DE024313C24E}">
      <dgm:prSet phldrT="[Text]"/>
      <dgm:spPr/>
      <dgm:t>
        <a:bodyPr/>
        <a:lstStyle/>
        <a:p>
          <a:r>
            <a:rPr lang="es-MX" dirty="0"/>
            <a:t>¿Es confiable y consistente?</a:t>
          </a:r>
        </a:p>
      </dgm:t>
    </dgm:pt>
    <dgm:pt modelId="{2AB0A504-65EB-40C5-90E6-7B2C5E5EB916}" type="parTrans" cxnId="{E716B4AB-D9FE-45FE-9666-E163E6DE1978}">
      <dgm:prSet/>
      <dgm:spPr/>
      <dgm:t>
        <a:bodyPr/>
        <a:lstStyle/>
        <a:p>
          <a:endParaRPr lang="es-MX"/>
        </a:p>
      </dgm:t>
    </dgm:pt>
    <dgm:pt modelId="{02C37D09-6E87-424E-AAAF-5F707D27CCE6}" type="sibTrans" cxnId="{E716B4AB-D9FE-45FE-9666-E163E6DE1978}">
      <dgm:prSet/>
      <dgm:spPr/>
      <dgm:t>
        <a:bodyPr/>
        <a:lstStyle/>
        <a:p>
          <a:endParaRPr lang="es-MX"/>
        </a:p>
      </dgm:t>
    </dgm:pt>
    <dgm:pt modelId="{8C0E9315-6882-4530-B7F5-0847FFC5526C}">
      <dgm:prSet phldrT="[Text]"/>
      <dgm:spPr/>
      <dgm:t>
        <a:bodyPr/>
        <a:lstStyle/>
        <a:p>
          <a:r>
            <a:rPr lang="es-MX" dirty="0"/>
            <a:t>¿Su calidad se refleja en la penetración del mercado?</a:t>
          </a:r>
        </a:p>
      </dgm:t>
    </dgm:pt>
    <dgm:pt modelId="{F0D8DFF0-B2E5-443E-9864-7E652112A4E4}" type="parTrans" cxnId="{01E27534-FD2A-4A5A-A282-64BF82D3F6C7}">
      <dgm:prSet/>
      <dgm:spPr/>
      <dgm:t>
        <a:bodyPr/>
        <a:lstStyle/>
        <a:p>
          <a:endParaRPr lang="es-MX"/>
        </a:p>
      </dgm:t>
    </dgm:pt>
    <dgm:pt modelId="{DEA96888-8D46-4D4F-AA3B-D32B2E00D143}" type="sibTrans" cxnId="{01E27534-FD2A-4A5A-A282-64BF82D3F6C7}">
      <dgm:prSet/>
      <dgm:spPr/>
      <dgm:t>
        <a:bodyPr/>
        <a:lstStyle/>
        <a:p>
          <a:endParaRPr lang="es-MX"/>
        </a:p>
      </dgm:t>
    </dgm:pt>
    <dgm:pt modelId="{3A0A8365-7199-402B-9520-A67E088CD8D4}">
      <dgm:prSet phldrT="[Text]"/>
      <dgm:spPr/>
      <dgm:t>
        <a:bodyPr/>
        <a:lstStyle/>
        <a:p>
          <a:r>
            <a:rPr lang="es-MX" dirty="0"/>
            <a:t>¿Cuál es la utilidad que deja el producto o servicio a la compañía?</a:t>
          </a:r>
        </a:p>
      </dgm:t>
    </dgm:pt>
    <dgm:pt modelId="{5871E5C8-83D6-4FB0-B24F-222D3B80A250}" type="parTrans" cxnId="{916A4957-0D15-4A1E-940F-4A5A3BE5D9F1}">
      <dgm:prSet/>
      <dgm:spPr/>
      <dgm:t>
        <a:bodyPr/>
        <a:lstStyle/>
        <a:p>
          <a:endParaRPr lang="es-MX"/>
        </a:p>
      </dgm:t>
    </dgm:pt>
    <dgm:pt modelId="{5E20CA23-FD88-4148-B5EB-73E8F96107F5}" type="sibTrans" cxnId="{916A4957-0D15-4A1E-940F-4A5A3BE5D9F1}">
      <dgm:prSet/>
      <dgm:spPr/>
      <dgm:t>
        <a:bodyPr/>
        <a:lstStyle/>
        <a:p>
          <a:endParaRPr lang="es-MX"/>
        </a:p>
      </dgm:t>
    </dgm:pt>
    <dgm:pt modelId="{BB0F1DDA-9088-4984-AC39-06CEDF464E95}">
      <dgm:prSet/>
      <dgm:spPr/>
      <dgm:t>
        <a:bodyPr/>
        <a:lstStyle/>
        <a:p>
          <a:r>
            <a:rPr lang="es-MX" dirty="0"/>
            <a:t>Costo del desarrollo del producto o servicio</a:t>
          </a:r>
        </a:p>
      </dgm:t>
    </dgm:pt>
    <dgm:pt modelId="{D4A2D4C3-BBC4-4F90-B605-89202B724A9B}" type="parTrans" cxnId="{16AF8E04-A5FD-42D9-9692-38009074FBA4}">
      <dgm:prSet/>
      <dgm:spPr/>
      <dgm:t>
        <a:bodyPr/>
        <a:lstStyle/>
        <a:p>
          <a:endParaRPr lang="es-MX"/>
        </a:p>
      </dgm:t>
    </dgm:pt>
    <dgm:pt modelId="{E497A58B-BA9F-470E-8505-4E29E7C948EB}" type="sibTrans" cxnId="{16AF8E04-A5FD-42D9-9692-38009074FBA4}">
      <dgm:prSet/>
      <dgm:spPr/>
      <dgm:t>
        <a:bodyPr/>
        <a:lstStyle/>
        <a:p>
          <a:endParaRPr lang="es-MX"/>
        </a:p>
      </dgm:t>
    </dgm:pt>
    <dgm:pt modelId="{8DDA02D7-16BC-4B05-95A5-FF6DCDDC0A54}">
      <dgm:prSet/>
      <dgm:spPr/>
      <dgm:t>
        <a:bodyPr/>
        <a:lstStyle/>
        <a:p>
          <a:r>
            <a:rPr lang="es-MX" dirty="0"/>
            <a:t>Capacidad de desarrollo del producto o servicio</a:t>
          </a:r>
        </a:p>
      </dgm:t>
    </dgm:pt>
    <dgm:pt modelId="{8782A3C9-EA85-42D3-A063-177C9AA7CC88}" type="parTrans" cxnId="{379E823B-B2E6-474C-9A86-FBA36538EF07}">
      <dgm:prSet/>
      <dgm:spPr/>
      <dgm:t>
        <a:bodyPr/>
        <a:lstStyle/>
        <a:p>
          <a:endParaRPr lang="es-MX"/>
        </a:p>
      </dgm:t>
    </dgm:pt>
    <dgm:pt modelId="{3A7D7984-CD14-4C44-9856-F13C893CF82A}" type="sibTrans" cxnId="{379E823B-B2E6-474C-9A86-FBA36538EF07}">
      <dgm:prSet/>
      <dgm:spPr/>
      <dgm:t>
        <a:bodyPr/>
        <a:lstStyle/>
        <a:p>
          <a:endParaRPr lang="es-MX"/>
        </a:p>
      </dgm:t>
    </dgm:pt>
    <dgm:pt modelId="{91BDB19A-D5B3-49C3-9B26-4B8CDA1A039C}">
      <dgm:prSet/>
      <dgm:spPr/>
      <dgm:t>
        <a:bodyPr/>
        <a:lstStyle/>
        <a:p>
          <a:r>
            <a:rPr lang="es-MX" dirty="0"/>
            <a:t>¿Es el costo de desarrollo del producto o servicio adecuado para que el costo del producto sea adecuado para el mercado?</a:t>
          </a:r>
        </a:p>
      </dgm:t>
    </dgm:pt>
    <dgm:pt modelId="{723AC775-21F2-47F8-8374-58F433C729E5}" type="parTrans" cxnId="{DEC3364F-6143-47F9-984A-FBB176B732EA}">
      <dgm:prSet/>
      <dgm:spPr/>
      <dgm:t>
        <a:bodyPr/>
        <a:lstStyle/>
        <a:p>
          <a:endParaRPr lang="es-MX"/>
        </a:p>
      </dgm:t>
    </dgm:pt>
    <dgm:pt modelId="{ACC7A6D1-9AD4-4613-9FF7-012A160EBD2C}" type="sibTrans" cxnId="{DEC3364F-6143-47F9-984A-FBB176B732EA}">
      <dgm:prSet/>
      <dgm:spPr/>
      <dgm:t>
        <a:bodyPr/>
        <a:lstStyle/>
        <a:p>
          <a:endParaRPr lang="es-MX"/>
        </a:p>
      </dgm:t>
    </dgm:pt>
    <dgm:pt modelId="{294CAA6B-26BF-4876-A11F-31774228EDC2}">
      <dgm:prSet/>
      <dgm:spPr/>
      <dgm:t>
        <a:bodyPr/>
        <a:lstStyle/>
        <a:p>
          <a:r>
            <a:rPr lang="es-MX" dirty="0"/>
            <a:t>¿La empresa tiene la mejor capacidad para desarrollar el producto o servicio sin realizar esfuerzos extraordinarios que hagan que el producto o servicio sea inviable. </a:t>
          </a:r>
        </a:p>
      </dgm:t>
    </dgm:pt>
    <dgm:pt modelId="{26100091-29D6-4C82-B3A1-D6F8076ABB4C}" type="parTrans" cxnId="{95DADE14-1A4C-4C5C-83CB-03AACC3671EA}">
      <dgm:prSet/>
      <dgm:spPr/>
      <dgm:t>
        <a:bodyPr/>
        <a:lstStyle/>
        <a:p>
          <a:endParaRPr lang="es-MX"/>
        </a:p>
      </dgm:t>
    </dgm:pt>
    <dgm:pt modelId="{730310AE-7267-44CE-A644-540CA08F31F9}" type="sibTrans" cxnId="{95DADE14-1A4C-4C5C-83CB-03AACC3671EA}">
      <dgm:prSet/>
      <dgm:spPr/>
      <dgm:t>
        <a:bodyPr/>
        <a:lstStyle/>
        <a:p>
          <a:endParaRPr lang="es-MX"/>
        </a:p>
      </dgm:t>
    </dgm:pt>
    <dgm:pt modelId="{5C7EE579-8465-49CF-B839-EB1343279628}" type="pres">
      <dgm:prSet presAssocID="{B432A060-35FC-4AAB-959B-1B512D7FFCE2}" presName="Name0" presStyleCnt="0">
        <dgm:presLayoutVars>
          <dgm:dir/>
          <dgm:animLvl val="lvl"/>
          <dgm:resizeHandles val="exact"/>
        </dgm:presLayoutVars>
      </dgm:prSet>
      <dgm:spPr/>
    </dgm:pt>
    <dgm:pt modelId="{1AA7F033-A2CD-44AC-A976-55A3FA4D67FD}" type="pres">
      <dgm:prSet presAssocID="{A0A1469F-2FA0-498A-A2F3-3F38D6C30F97}" presName="composite" presStyleCnt="0"/>
      <dgm:spPr/>
    </dgm:pt>
    <dgm:pt modelId="{5AF896E1-7CC9-49E1-81E9-0C34E64C1EFE}" type="pres">
      <dgm:prSet presAssocID="{A0A1469F-2FA0-498A-A2F3-3F38D6C30F9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78572078-4E62-4BAC-94BA-F2F2139C1B98}" type="pres">
      <dgm:prSet presAssocID="{A0A1469F-2FA0-498A-A2F3-3F38D6C30F97}" presName="desTx" presStyleLbl="alignAccFollowNode1" presStyleIdx="0" presStyleCnt="5">
        <dgm:presLayoutVars>
          <dgm:bulletEnabled val="1"/>
        </dgm:presLayoutVars>
      </dgm:prSet>
      <dgm:spPr/>
    </dgm:pt>
    <dgm:pt modelId="{02F82186-C0D3-4975-B641-0F51A08D2CE1}" type="pres">
      <dgm:prSet presAssocID="{EA0E2E0E-CA45-4EE7-8FB0-9CF0887380FE}" presName="space" presStyleCnt="0"/>
      <dgm:spPr/>
    </dgm:pt>
    <dgm:pt modelId="{676F68CA-412E-4B2B-888F-FC9E1EE19B1F}" type="pres">
      <dgm:prSet presAssocID="{0FA29BC2-DE74-4C66-B9C5-6E248F80555E}" presName="composite" presStyleCnt="0"/>
      <dgm:spPr/>
    </dgm:pt>
    <dgm:pt modelId="{63E815CE-912F-41E0-A594-0535F6980BC5}" type="pres">
      <dgm:prSet presAssocID="{0FA29BC2-DE74-4C66-B9C5-6E248F80555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21FECB76-AD2C-4F96-8AF8-F288A464B150}" type="pres">
      <dgm:prSet presAssocID="{0FA29BC2-DE74-4C66-B9C5-6E248F80555E}" presName="desTx" presStyleLbl="alignAccFollowNode1" presStyleIdx="1" presStyleCnt="5">
        <dgm:presLayoutVars>
          <dgm:bulletEnabled val="1"/>
        </dgm:presLayoutVars>
      </dgm:prSet>
      <dgm:spPr/>
    </dgm:pt>
    <dgm:pt modelId="{D6B82564-6566-4ED7-A27D-1FE3FFECB654}" type="pres">
      <dgm:prSet presAssocID="{6AF7C8DA-680F-44FC-86C3-85C9E6FE18A4}" presName="space" presStyleCnt="0"/>
      <dgm:spPr/>
    </dgm:pt>
    <dgm:pt modelId="{E656C23C-1A80-4CA2-8A49-DEB59341A27C}" type="pres">
      <dgm:prSet presAssocID="{FCD59B2C-167C-4785-962B-82F39F666AEC}" presName="composite" presStyleCnt="0"/>
      <dgm:spPr/>
    </dgm:pt>
    <dgm:pt modelId="{EE469746-E57A-4690-B48D-8DC9454EDA9E}" type="pres">
      <dgm:prSet presAssocID="{FCD59B2C-167C-4785-962B-82F39F666AE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7214851-0094-4FB9-A7B5-68C5525F154B}" type="pres">
      <dgm:prSet presAssocID="{FCD59B2C-167C-4785-962B-82F39F666AEC}" presName="desTx" presStyleLbl="alignAccFollowNode1" presStyleIdx="2" presStyleCnt="5">
        <dgm:presLayoutVars>
          <dgm:bulletEnabled val="1"/>
        </dgm:presLayoutVars>
      </dgm:prSet>
      <dgm:spPr/>
    </dgm:pt>
    <dgm:pt modelId="{00FDD949-037D-4596-B057-68A4CA1F409E}" type="pres">
      <dgm:prSet presAssocID="{F2084FF4-29F4-4EB8-8765-328EC1084C4C}" presName="space" presStyleCnt="0"/>
      <dgm:spPr/>
    </dgm:pt>
    <dgm:pt modelId="{C85D6EFA-6AFA-4749-8063-DB916EF80D51}" type="pres">
      <dgm:prSet presAssocID="{BB0F1DDA-9088-4984-AC39-06CEDF464E95}" presName="composite" presStyleCnt="0"/>
      <dgm:spPr/>
    </dgm:pt>
    <dgm:pt modelId="{8FC7C062-BBA3-4EF6-9E6E-1D412DF113C2}" type="pres">
      <dgm:prSet presAssocID="{BB0F1DDA-9088-4984-AC39-06CEDF464E9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7B9DD000-ED21-4CF2-B447-031879FC2412}" type="pres">
      <dgm:prSet presAssocID="{BB0F1DDA-9088-4984-AC39-06CEDF464E95}" presName="desTx" presStyleLbl="alignAccFollowNode1" presStyleIdx="3" presStyleCnt="5">
        <dgm:presLayoutVars>
          <dgm:bulletEnabled val="1"/>
        </dgm:presLayoutVars>
      </dgm:prSet>
      <dgm:spPr/>
    </dgm:pt>
    <dgm:pt modelId="{520625D5-26FA-40B9-ADAF-3CBC744957E4}" type="pres">
      <dgm:prSet presAssocID="{E497A58B-BA9F-470E-8505-4E29E7C948EB}" presName="space" presStyleCnt="0"/>
      <dgm:spPr/>
    </dgm:pt>
    <dgm:pt modelId="{71E30D4A-CB48-46ED-8A97-E65E76E52B9D}" type="pres">
      <dgm:prSet presAssocID="{8DDA02D7-16BC-4B05-95A5-FF6DCDDC0A54}" presName="composite" presStyleCnt="0"/>
      <dgm:spPr/>
    </dgm:pt>
    <dgm:pt modelId="{C1A021CB-F521-4281-A907-8ABCA860EA97}" type="pres">
      <dgm:prSet presAssocID="{8DDA02D7-16BC-4B05-95A5-FF6DCDDC0A5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9DF4DC35-118A-45B1-8ACA-7DE4A7721F5B}" type="pres">
      <dgm:prSet presAssocID="{8DDA02D7-16BC-4B05-95A5-FF6DCDDC0A54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16AF8E04-A5FD-42D9-9692-38009074FBA4}" srcId="{B432A060-35FC-4AAB-959B-1B512D7FFCE2}" destId="{BB0F1DDA-9088-4984-AC39-06CEDF464E95}" srcOrd="3" destOrd="0" parTransId="{D4A2D4C3-BBC4-4F90-B605-89202B724A9B}" sibTransId="{E497A58B-BA9F-470E-8505-4E29E7C948EB}"/>
    <dgm:cxn modelId="{DC1AD50B-8696-424C-91D3-97E140F9E9D6}" type="presOf" srcId="{FCD59B2C-167C-4785-962B-82F39F666AEC}" destId="{EE469746-E57A-4690-B48D-8DC9454EDA9E}" srcOrd="0" destOrd="0" presId="urn:microsoft.com/office/officeart/2005/8/layout/hList1"/>
    <dgm:cxn modelId="{95DADE14-1A4C-4C5C-83CB-03AACC3671EA}" srcId="{8DDA02D7-16BC-4B05-95A5-FF6DCDDC0A54}" destId="{294CAA6B-26BF-4876-A11F-31774228EDC2}" srcOrd="0" destOrd="0" parTransId="{26100091-29D6-4C82-B3A1-D6F8076ABB4C}" sibTransId="{730310AE-7267-44CE-A644-540CA08F31F9}"/>
    <dgm:cxn modelId="{01E27534-FD2A-4A5A-A282-64BF82D3F6C7}" srcId="{A0A1469F-2FA0-498A-A2F3-3F38D6C30F97}" destId="{8C0E9315-6882-4530-B7F5-0847FFC5526C}" srcOrd="3" destOrd="0" parTransId="{F0D8DFF0-B2E5-443E-9864-7E652112A4E4}" sibTransId="{DEA96888-8D46-4D4F-AA3B-D32B2E00D143}"/>
    <dgm:cxn modelId="{9333823A-5C24-45C3-A19C-52CF5B2E02FD}" type="presOf" srcId="{BB0F1DDA-9088-4984-AC39-06CEDF464E95}" destId="{8FC7C062-BBA3-4EF6-9E6E-1D412DF113C2}" srcOrd="0" destOrd="0" presId="urn:microsoft.com/office/officeart/2005/8/layout/hList1"/>
    <dgm:cxn modelId="{379E823B-B2E6-474C-9A86-FBA36538EF07}" srcId="{B432A060-35FC-4AAB-959B-1B512D7FFCE2}" destId="{8DDA02D7-16BC-4B05-95A5-FF6DCDDC0A54}" srcOrd="4" destOrd="0" parTransId="{8782A3C9-EA85-42D3-A063-177C9AA7CC88}" sibTransId="{3A7D7984-CD14-4C44-9856-F13C893CF82A}"/>
    <dgm:cxn modelId="{BD1DFC5C-8AC6-40D3-A454-D705DDBA9455}" type="presOf" srcId="{0FA29BC2-DE74-4C66-B9C5-6E248F80555E}" destId="{63E815CE-912F-41E0-A594-0535F6980BC5}" srcOrd="0" destOrd="0" presId="urn:microsoft.com/office/officeart/2005/8/layout/hList1"/>
    <dgm:cxn modelId="{51FB5866-3DE4-49C7-9116-489AB71432F6}" type="presOf" srcId="{9BD6A21C-6A6A-46D8-8C8A-70944F4F664D}" destId="{78572078-4E62-4BAC-94BA-F2F2139C1B98}" srcOrd="0" destOrd="0" presId="urn:microsoft.com/office/officeart/2005/8/layout/hList1"/>
    <dgm:cxn modelId="{D05C5E48-CB36-4DBF-AD50-9A7FC3B20FF2}" srcId="{FCD59B2C-167C-4785-962B-82F39F666AEC}" destId="{7E1CBADB-5FE2-4623-9D08-EE58838C55EE}" srcOrd="0" destOrd="0" parTransId="{EEEE08AC-0DC5-42B1-B86A-843B7AA6FCA0}" sibTransId="{106B3280-9E06-40B9-A557-40CA5FF051A2}"/>
    <dgm:cxn modelId="{49FA4E49-4229-427B-A635-4AF1F7FC4FFC}" srcId="{A0A1469F-2FA0-498A-A2F3-3F38D6C30F97}" destId="{F32DA516-A4F8-4BD1-8678-5555D522CCA9}" srcOrd="1" destOrd="0" parTransId="{6B75FCEB-C548-4AF2-A3F5-BD412BD3C83F}" sibTransId="{AC2F0DB4-7C82-4F7F-BE7B-7809305ECD70}"/>
    <dgm:cxn modelId="{DEC3364F-6143-47F9-984A-FBB176B732EA}" srcId="{BB0F1DDA-9088-4984-AC39-06CEDF464E95}" destId="{91BDB19A-D5B3-49C3-9B26-4B8CDA1A039C}" srcOrd="0" destOrd="0" parTransId="{723AC775-21F2-47F8-8374-58F433C729E5}" sibTransId="{ACC7A6D1-9AD4-4613-9FF7-012A160EBD2C}"/>
    <dgm:cxn modelId="{51B83D53-6900-45C1-A879-7A5984C68D7E}" type="presOf" srcId="{8C0E9315-6882-4530-B7F5-0847FFC5526C}" destId="{78572078-4E62-4BAC-94BA-F2F2139C1B98}" srcOrd="0" destOrd="3" presId="urn:microsoft.com/office/officeart/2005/8/layout/hList1"/>
    <dgm:cxn modelId="{916A4957-0D15-4A1E-940F-4A5A3BE5D9F1}" srcId="{0FA29BC2-DE74-4C66-B9C5-6E248F80555E}" destId="{3A0A8365-7199-402B-9520-A67E088CD8D4}" srcOrd="1" destOrd="0" parTransId="{5871E5C8-83D6-4FB0-B24F-222D3B80A250}" sibTransId="{5E20CA23-FD88-4148-B5EB-73E8F96107F5}"/>
    <dgm:cxn modelId="{4C708E58-268D-4CAE-8584-6974B9196DBB}" type="presOf" srcId="{A0A1469F-2FA0-498A-A2F3-3F38D6C30F97}" destId="{5AF896E1-7CC9-49E1-81E9-0C34E64C1EFE}" srcOrd="0" destOrd="0" presId="urn:microsoft.com/office/officeart/2005/8/layout/hList1"/>
    <dgm:cxn modelId="{29AE648A-7024-4DE0-B588-7A73CDA8C9A5}" type="presOf" srcId="{F32DA516-A4F8-4BD1-8678-5555D522CCA9}" destId="{78572078-4E62-4BAC-94BA-F2F2139C1B98}" srcOrd="0" destOrd="1" presId="urn:microsoft.com/office/officeart/2005/8/layout/hList1"/>
    <dgm:cxn modelId="{96294997-DCCE-4E62-AA3B-3FF2D8C0F9D6}" type="presOf" srcId="{294CAA6B-26BF-4876-A11F-31774228EDC2}" destId="{9DF4DC35-118A-45B1-8ACA-7DE4A7721F5B}" srcOrd="0" destOrd="0" presId="urn:microsoft.com/office/officeart/2005/8/layout/hList1"/>
    <dgm:cxn modelId="{9B40149C-D86D-4C0B-8AFD-2E7368F043C8}" srcId="{B432A060-35FC-4AAB-959B-1B512D7FFCE2}" destId="{0FA29BC2-DE74-4C66-B9C5-6E248F80555E}" srcOrd="1" destOrd="0" parTransId="{843246FC-F4F3-4521-96C6-8607FE8857E4}" sibTransId="{6AF7C8DA-680F-44FC-86C3-85C9E6FE18A4}"/>
    <dgm:cxn modelId="{E716B4AB-D9FE-45FE-9666-E163E6DE1978}" srcId="{A0A1469F-2FA0-498A-A2F3-3F38D6C30F97}" destId="{68B76A60-E387-496A-8867-DE024313C24E}" srcOrd="2" destOrd="0" parTransId="{2AB0A504-65EB-40C5-90E6-7B2C5E5EB916}" sibTransId="{02C37D09-6E87-424E-AAAF-5F707D27CCE6}"/>
    <dgm:cxn modelId="{504527AD-EAFE-4363-AA36-D33ADBAA8EC3}" srcId="{B432A060-35FC-4AAB-959B-1B512D7FFCE2}" destId="{A0A1469F-2FA0-498A-A2F3-3F38D6C30F97}" srcOrd="0" destOrd="0" parTransId="{9B3966D6-832A-4E59-91C9-B3B05C10A2CA}" sibTransId="{EA0E2E0E-CA45-4EE7-8FB0-9CF0887380FE}"/>
    <dgm:cxn modelId="{A50D18B0-E230-4CBF-8E91-F917EFBE4F41}" type="presOf" srcId="{91BDB19A-D5B3-49C3-9B26-4B8CDA1A039C}" destId="{7B9DD000-ED21-4CF2-B447-031879FC2412}" srcOrd="0" destOrd="0" presId="urn:microsoft.com/office/officeart/2005/8/layout/hList1"/>
    <dgm:cxn modelId="{D38D19B0-100B-4BCA-92BD-E96FB9EF5729}" type="presOf" srcId="{A84E2B66-0AB2-4F07-8437-929DA888AB45}" destId="{21FECB76-AD2C-4F96-8AF8-F288A464B150}" srcOrd="0" destOrd="0" presId="urn:microsoft.com/office/officeart/2005/8/layout/hList1"/>
    <dgm:cxn modelId="{56775DB5-ED35-4523-981D-46E583A54A53}" type="presOf" srcId="{8DDA02D7-16BC-4B05-95A5-FF6DCDDC0A54}" destId="{C1A021CB-F521-4281-A907-8ABCA860EA97}" srcOrd="0" destOrd="0" presId="urn:microsoft.com/office/officeart/2005/8/layout/hList1"/>
    <dgm:cxn modelId="{E33CF0BF-31F1-4126-9F5F-B617FE29BD9B}" type="presOf" srcId="{3A0A8365-7199-402B-9520-A67E088CD8D4}" destId="{21FECB76-AD2C-4F96-8AF8-F288A464B150}" srcOrd="0" destOrd="1" presId="urn:microsoft.com/office/officeart/2005/8/layout/hList1"/>
    <dgm:cxn modelId="{B93485C0-588E-49EB-A3EC-C8005AEFBBE3}" srcId="{B432A060-35FC-4AAB-959B-1B512D7FFCE2}" destId="{FCD59B2C-167C-4785-962B-82F39F666AEC}" srcOrd="2" destOrd="0" parTransId="{9A34421A-82A9-46D0-8554-7DFD42DCCB52}" sibTransId="{F2084FF4-29F4-4EB8-8765-328EC1084C4C}"/>
    <dgm:cxn modelId="{B98AE9C1-55D8-4DCB-9AA7-6E8027C91DB8}" type="presOf" srcId="{68B76A60-E387-496A-8867-DE024313C24E}" destId="{78572078-4E62-4BAC-94BA-F2F2139C1B98}" srcOrd="0" destOrd="2" presId="urn:microsoft.com/office/officeart/2005/8/layout/hList1"/>
    <dgm:cxn modelId="{4EDC60C4-21E9-428A-AA8C-30B5D330C797}" srcId="{0FA29BC2-DE74-4C66-B9C5-6E248F80555E}" destId="{A84E2B66-0AB2-4F07-8437-929DA888AB45}" srcOrd="0" destOrd="0" parTransId="{75BCEABA-3778-4520-9442-BFE78A1D8F7A}" sibTransId="{E4A59EA6-492A-4D5F-9C45-E2594164CCBB}"/>
    <dgm:cxn modelId="{BEB0DBD4-5FC9-4A31-AA27-E1801FE4583E}" type="presOf" srcId="{B432A060-35FC-4AAB-959B-1B512D7FFCE2}" destId="{5C7EE579-8465-49CF-B839-EB1343279628}" srcOrd="0" destOrd="0" presId="urn:microsoft.com/office/officeart/2005/8/layout/hList1"/>
    <dgm:cxn modelId="{585D64EA-B7A7-4B08-B703-9A143C7A5363}" srcId="{A0A1469F-2FA0-498A-A2F3-3F38D6C30F97}" destId="{9BD6A21C-6A6A-46D8-8C8A-70944F4F664D}" srcOrd="0" destOrd="0" parTransId="{9F059AEE-D011-4E8B-AD7C-1AE3BDAF635C}" sibTransId="{C6BA7A4C-1A10-4516-85E6-D50856EEF9AC}"/>
    <dgm:cxn modelId="{F266A4EE-7168-4BDA-B259-567CC7BE5DA6}" type="presOf" srcId="{7E1CBADB-5FE2-4623-9D08-EE58838C55EE}" destId="{F7214851-0094-4FB9-A7B5-68C5525F154B}" srcOrd="0" destOrd="0" presId="urn:microsoft.com/office/officeart/2005/8/layout/hList1"/>
    <dgm:cxn modelId="{91A5935B-595C-499F-9833-F8D122366D7F}" type="presParOf" srcId="{5C7EE579-8465-49CF-B839-EB1343279628}" destId="{1AA7F033-A2CD-44AC-A976-55A3FA4D67FD}" srcOrd="0" destOrd="0" presId="urn:microsoft.com/office/officeart/2005/8/layout/hList1"/>
    <dgm:cxn modelId="{7F799559-CDD9-44EC-89D4-3990C386F935}" type="presParOf" srcId="{1AA7F033-A2CD-44AC-A976-55A3FA4D67FD}" destId="{5AF896E1-7CC9-49E1-81E9-0C34E64C1EFE}" srcOrd="0" destOrd="0" presId="urn:microsoft.com/office/officeart/2005/8/layout/hList1"/>
    <dgm:cxn modelId="{122B0F18-49BA-42CA-9A9A-42AD431D00E0}" type="presParOf" srcId="{1AA7F033-A2CD-44AC-A976-55A3FA4D67FD}" destId="{78572078-4E62-4BAC-94BA-F2F2139C1B98}" srcOrd="1" destOrd="0" presId="urn:microsoft.com/office/officeart/2005/8/layout/hList1"/>
    <dgm:cxn modelId="{62408531-EBAF-46BE-A5ED-EE4D205BDA94}" type="presParOf" srcId="{5C7EE579-8465-49CF-B839-EB1343279628}" destId="{02F82186-C0D3-4975-B641-0F51A08D2CE1}" srcOrd="1" destOrd="0" presId="urn:microsoft.com/office/officeart/2005/8/layout/hList1"/>
    <dgm:cxn modelId="{E0E657CA-E24B-4B26-9A92-D2AC3C961580}" type="presParOf" srcId="{5C7EE579-8465-49CF-B839-EB1343279628}" destId="{676F68CA-412E-4B2B-888F-FC9E1EE19B1F}" srcOrd="2" destOrd="0" presId="urn:microsoft.com/office/officeart/2005/8/layout/hList1"/>
    <dgm:cxn modelId="{C35B1768-42D8-4AF8-84E1-8E13ADF03DAD}" type="presParOf" srcId="{676F68CA-412E-4B2B-888F-FC9E1EE19B1F}" destId="{63E815CE-912F-41E0-A594-0535F6980BC5}" srcOrd="0" destOrd="0" presId="urn:microsoft.com/office/officeart/2005/8/layout/hList1"/>
    <dgm:cxn modelId="{2D35DEF6-78D2-45B8-817A-8264C115BB1C}" type="presParOf" srcId="{676F68CA-412E-4B2B-888F-FC9E1EE19B1F}" destId="{21FECB76-AD2C-4F96-8AF8-F288A464B150}" srcOrd="1" destOrd="0" presId="urn:microsoft.com/office/officeart/2005/8/layout/hList1"/>
    <dgm:cxn modelId="{DB3A8878-9633-4D0A-B5B1-8C05E15251F5}" type="presParOf" srcId="{5C7EE579-8465-49CF-B839-EB1343279628}" destId="{D6B82564-6566-4ED7-A27D-1FE3FFECB654}" srcOrd="3" destOrd="0" presId="urn:microsoft.com/office/officeart/2005/8/layout/hList1"/>
    <dgm:cxn modelId="{CA3D8B22-E3C4-4B16-908C-DAFE1EF99B52}" type="presParOf" srcId="{5C7EE579-8465-49CF-B839-EB1343279628}" destId="{E656C23C-1A80-4CA2-8A49-DEB59341A27C}" srcOrd="4" destOrd="0" presId="urn:microsoft.com/office/officeart/2005/8/layout/hList1"/>
    <dgm:cxn modelId="{F6D1E292-7778-4736-88D5-6F9295ED83C0}" type="presParOf" srcId="{E656C23C-1A80-4CA2-8A49-DEB59341A27C}" destId="{EE469746-E57A-4690-B48D-8DC9454EDA9E}" srcOrd="0" destOrd="0" presId="urn:microsoft.com/office/officeart/2005/8/layout/hList1"/>
    <dgm:cxn modelId="{083B0894-5297-4DD7-91BE-E47C8FFE94C6}" type="presParOf" srcId="{E656C23C-1A80-4CA2-8A49-DEB59341A27C}" destId="{F7214851-0094-4FB9-A7B5-68C5525F154B}" srcOrd="1" destOrd="0" presId="urn:microsoft.com/office/officeart/2005/8/layout/hList1"/>
    <dgm:cxn modelId="{5B47EB44-83C4-4A97-A190-3C09BE9076C5}" type="presParOf" srcId="{5C7EE579-8465-49CF-B839-EB1343279628}" destId="{00FDD949-037D-4596-B057-68A4CA1F409E}" srcOrd="5" destOrd="0" presId="urn:microsoft.com/office/officeart/2005/8/layout/hList1"/>
    <dgm:cxn modelId="{8AD92201-7A21-4B17-9AAB-417699F8C3BA}" type="presParOf" srcId="{5C7EE579-8465-49CF-B839-EB1343279628}" destId="{C85D6EFA-6AFA-4749-8063-DB916EF80D51}" srcOrd="6" destOrd="0" presId="urn:microsoft.com/office/officeart/2005/8/layout/hList1"/>
    <dgm:cxn modelId="{DC1C8E41-3869-4DCC-8E4D-8EAEFF4AF20C}" type="presParOf" srcId="{C85D6EFA-6AFA-4749-8063-DB916EF80D51}" destId="{8FC7C062-BBA3-4EF6-9E6E-1D412DF113C2}" srcOrd="0" destOrd="0" presId="urn:microsoft.com/office/officeart/2005/8/layout/hList1"/>
    <dgm:cxn modelId="{0FFE0319-DBF2-476B-A258-1EB9E61F6C99}" type="presParOf" srcId="{C85D6EFA-6AFA-4749-8063-DB916EF80D51}" destId="{7B9DD000-ED21-4CF2-B447-031879FC2412}" srcOrd="1" destOrd="0" presId="urn:microsoft.com/office/officeart/2005/8/layout/hList1"/>
    <dgm:cxn modelId="{8EB7F662-A0B0-4581-ADF5-D91E09950D03}" type="presParOf" srcId="{5C7EE579-8465-49CF-B839-EB1343279628}" destId="{520625D5-26FA-40B9-ADAF-3CBC744957E4}" srcOrd="7" destOrd="0" presId="urn:microsoft.com/office/officeart/2005/8/layout/hList1"/>
    <dgm:cxn modelId="{8D278F64-EC4F-4DB4-9A5C-FFD84B2CFB10}" type="presParOf" srcId="{5C7EE579-8465-49CF-B839-EB1343279628}" destId="{71E30D4A-CB48-46ED-8A97-E65E76E52B9D}" srcOrd="8" destOrd="0" presId="urn:microsoft.com/office/officeart/2005/8/layout/hList1"/>
    <dgm:cxn modelId="{90183046-BA3A-4E75-BF6C-2E3A68AD5EDD}" type="presParOf" srcId="{71E30D4A-CB48-46ED-8A97-E65E76E52B9D}" destId="{C1A021CB-F521-4281-A907-8ABCA860EA97}" srcOrd="0" destOrd="0" presId="urn:microsoft.com/office/officeart/2005/8/layout/hList1"/>
    <dgm:cxn modelId="{23546DCC-71DD-43CC-A604-4FA583DDBEB3}" type="presParOf" srcId="{71E30D4A-CB48-46ED-8A97-E65E76E52B9D}" destId="{9DF4DC35-118A-45B1-8ACA-7DE4A7721F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4265D-39FD-41F3-B6B9-E6DF2C2346B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B403D8-86A6-4AFB-90B3-01F5C55057A2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MX" sz="800" b="1" dirty="0">
              <a:solidFill>
                <a:schemeClr val="tx1"/>
              </a:solidFill>
            </a:rPr>
            <a:t>Ideación</a:t>
          </a:r>
        </a:p>
      </dgm:t>
    </dgm:pt>
    <dgm:pt modelId="{FAD3A0E2-1A8E-46E4-8AD2-53FF6964D2A7}" type="parTrans" cxnId="{E8C98D50-3895-4652-BD62-D141E174322B}">
      <dgm:prSet/>
      <dgm:spPr/>
      <dgm:t>
        <a:bodyPr/>
        <a:lstStyle/>
        <a:p>
          <a:endParaRPr lang="es-MX"/>
        </a:p>
      </dgm:t>
    </dgm:pt>
    <dgm:pt modelId="{DDD0F8B7-BC58-4E86-BDA1-506FAA016F94}" type="sibTrans" cxnId="{E8C98D50-3895-4652-BD62-D141E174322B}">
      <dgm:prSet/>
      <dgm:spPr/>
      <dgm:t>
        <a:bodyPr/>
        <a:lstStyle/>
        <a:p>
          <a:endParaRPr lang="es-MX"/>
        </a:p>
      </dgm:t>
    </dgm:pt>
    <dgm:pt modelId="{E65D74D3-E2DD-4806-8D78-BC91F6A9A5B3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sz="800" b="1" dirty="0">
              <a:solidFill>
                <a:schemeClr val="tx1"/>
              </a:solidFill>
            </a:rPr>
            <a:t>Identificación de Necesidades del Cliente</a:t>
          </a:r>
        </a:p>
      </dgm:t>
    </dgm:pt>
    <dgm:pt modelId="{22CDC7E0-E1EE-402C-A023-DDDDCD24554D}" type="parTrans" cxnId="{98DC32A7-45D3-4B62-8217-361DA76C39F1}">
      <dgm:prSet/>
      <dgm:spPr/>
      <dgm:t>
        <a:bodyPr/>
        <a:lstStyle/>
        <a:p>
          <a:endParaRPr lang="es-MX"/>
        </a:p>
      </dgm:t>
    </dgm:pt>
    <dgm:pt modelId="{59282F5B-A6F1-4605-91F0-23B8D6B1F241}" type="sibTrans" cxnId="{98DC32A7-45D3-4B62-8217-361DA76C39F1}">
      <dgm:prSet/>
      <dgm:spPr/>
      <dgm:t>
        <a:bodyPr/>
        <a:lstStyle/>
        <a:p>
          <a:endParaRPr lang="es-MX"/>
        </a:p>
      </dgm:t>
    </dgm:pt>
    <dgm:pt modelId="{923B5CBC-F68A-49BE-8023-8FFD91E001E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sz="800" b="1" dirty="0">
              <a:solidFill>
                <a:schemeClr val="tx1"/>
              </a:solidFill>
            </a:rPr>
            <a:t>Evaluación del Diseño</a:t>
          </a:r>
        </a:p>
      </dgm:t>
    </dgm:pt>
    <dgm:pt modelId="{31D43C45-05EA-40CA-94E0-91A8467906A6}" type="parTrans" cxnId="{396FDE36-ED3D-4287-B875-1BA156FD7F83}">
      <dgm:prSet/>
      <dgm:spPr/>
      <dgm:t>
        <a:bodyPr/>
        <a:lstStyle/>
        <a:p>
          <a:endParaRPr lang="es-MX"/>
        </a:p>
      </dgm:t>
    </dgm:pt>
    <dgm:pt modelId="{9F4201E8-31B5-4234-B45E-7E2395BE02BA}" type="sibTrans" cxnId="{396FDE36-ED3D-4287-B875-1BA156FD7F83}">
      <dgm:prSet/>
      <dgm:spPr/>
      <dgm:t>
        <a:bodyPr/>
        <a:lstStyle/>
        <a:p>
          <a:endParaRPr lang="es-MX"/>
        </a:p>
      </dgm:t>
    </dgm:pt>
    <dgm:pt modelId="{01752235-249A-41D5-B2A8-BA5A09434B6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sz="800" b="1" dirty="0">
              <a:solidFill>
                <a:schemeClr val="tx1"/>
              </a:solidFill>
            </a:rPr>
            <a:t>Especificación</a:t>
          </a:r>
        </a:p>
      </dgm:t>
    </dgm:pt>
    <dgm:pt modelId="{E16B302F-1572-418C-89FF-642E9D158541}" type="parTrans" cxnId="{5C523665-A181-4848-A2A0-C6FE5391B4E0}">
      <dgm:prSet/>
      <dgm:spPr/>
      <dgm:t>
        <a:bodyPr/>
        <a:lstStyle/>
        <a:p>
          <a:endParaRPr lang="es-MX"/>
        </a:p>
      </dgm:t>
    </dgm:pt>
    <dgm:pt modelId="{34C2F972-67A8-4841-B2FB-B77281DDDE0B}" type="sibTrans" cxnId="{5C523665-A181-4848-A2A0-C6FE5391B4E0}">
      <dgm:prSet/>
      <dgm:spPr/>
      <dgm:t>
        <a:bodyPr/>
        <a:lstStyle/>
        <a:p>
          <a:endParaRPr lang="es-MX"/>
        </a:p>
      </dgm:t>
    </dgm:pt>
    <dgm:pt modelId="{44AECE33-EE50-452E-A5CA-FE3ED826A7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800" b="1" dirty="0">
              <a:solidFill>
                <a:schemeClr val="tx1"/>
              </a:solidFill>
            </a:rPr>
            <a:t>Conceptualización</a:t>
          </a:r>
        </a:p>
      </dgm:t>
    </dgm:pt>
    <dgm:pt modelId="{A350BA30-B3CD-481C-B01D-E759FBFCE6AF}" type="parTrans" cxnId="{270034AB-78A2-47A5-9E7C-D4A6BBE9DC7B}">
      <dgm:prSet/>
      <dgm:spPr/>
      <dgm:t>
        <a:bodyPr/>
        <a:lstStyle/>
        <a:p>
          <a:endParaRPr lang="es-MX"/>
        </a:p>
      </dgm:t>
    </dgm:pt>
    <dgm:pt modelId="{030CB906-8097-49C1-AEC8-22C0973224E0}" type="sibTrans" cxnId="{270034AB-78A2-47A5-9E7C-D4A6BBE9DC7B}">
      <dgm:prSet/>
      <dgm:spPr/>
      <dgm:t>
        <a:bodyPr/>
        <a:lstStyle/>
        <a:p>
          <a:endParaRPr lang="es-MX"/>
        </a:p>
      </dgm:t>
    </dgm:pt>
    <dgm:pt modelId="{97EE1090-5D7D-4379-AA24-479375D74B9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800" b="1" dirty="0">
              <a:solidFill>
                <a:schemeClr val="tx1"/>
              </a:solidFill>
            </a:rPr>
            <a:t>Diseño Detallado</a:t>
          </a:r>
        </a:p>
      </dgm:t>
    </dgm:pt>
    <dgm:pt modelId="{9130E710-E6AD-43EC-B6B0-7B5B8ABECC3B}" type="parTrans" cxnId="{F523DDCD-C7BD-45F5-A80E-1D0735A5A04A}">
      <dgm:prSet/>
      <dgm:spPr/>
      <dgm:t>
        <a:bodyPr/>
        <a:lstStyle/>
        <a:p>
          <a:endParaRPr lang="es-MX"/>
        </a:p>
      </dgm:t>
    </dgm:pt>
    <dgm:pt modelId="{124AB03F-5907-4542-B4E4-87619967A7AB}" type="sibTrans" cxnId="{F523DDCD-C7BD-45F5-A80E-1D0735A5A04A}">
      <dgm:prSet/>
      <dgm:spPr/>
      <dgm:t>
        <a:bodyPr/>
        <a:lstStyle/>
        <a:p>
          <a:endParaRPr lang="es-MX"/>
        </a:p>
      </dgm:t>
    </dgm:pt>
    <dgm:pt modelId="{C49581A8-29D0-4F7F-BA10-481273D9F496}" type="pres">
      <dgm:prSet presAssocID="{D714265D-39FD-41F3-B6B9-E6DF2C2346B6}" presName="Name0" presStyleCnt="0">
        <dgm:presLayoutVars>
          <dgm:dir/>
          <dgm:animLvl val="lvl"/>
          <dgm:resizeHandles val="exact"/>
        </dgm:presLayoutVars>
      </dgm:prSet>
      <dgm:spPr/>
    </dgm:pt>
    <dgm:pt modelId="{F6828242-72C6-4A72-B9C6-32CD8136C583}" type="pres">
      <dgm:prSet presAssocID="{1FB403D8-86A6-4AFB-90B3-01F5C55057A2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4E8C47E-F61D-4A7E-897F-48997A9FF03D}" type="pres">
      <dgm:prSet presAssocID="{DDD0F8B7-BC58-4E86-BDA1-506FAA016F94}" presName="parTxOnlySpace" presStyleCnt="0"/>
      <dgm:spPr/>
    </dgm:pt>
    <dgm:pt modelId="{2097219E-C8F4-42C5-9B7B-61F48D4EFB7F}" type="pres">
      <dgm:prSet presAssocID="{E65D74D3-E2DD-4806-8D78-BC91F6A9A5B3}" presName="parTxOnly" presStyleLbl="node1" presStyleIdx="1" presStyleCnt="6" custScaleX="123581">
        <dgm:presLayoutVars>
          <dgm:chMax val="0"/>
          <dgm:chPref val="0"/>
          <dgm:bulletEnabled val="1"/>
        </dgm:presLayoutVars>
      </dgm:prSet>
      <dgm:spPr/>
    </dgm:pt>
    <dgm:pt modelId="{5267F59D-E2EA-4648-802B-2786F08AB26F}" type="pres">
      <dgm:prSet presAssocID="{59282F5B-A6F1-4605-91F0-23B8D6B1F241}" presName="parTxOnlySpace" presStyleCnt="0"/>
      <dgm:spPr/>
    </dgm:pt>
    <dgm:pt modelId="{BF70F396-A87C-4924-AFAA-462D019A9D4C}" type="pres">
      <dgm:prSet presAssocID="{01752235-249A-41D5-B2A8-BA5A09434B6B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494A140-6DED-4DCC-A34C-1E0258954102}" type="pres">
      <dgm:prSet presAssocID="{34C2F972-67A8-4841-B2FB-B77281DDDE0B}" presName="parTxOnlySpace" presStyleCnt="0"/>
      <dgm:spPr/>
    </dgm:pt>
    <dgm:pt modelId="{61880CBC-E075-415B-851C-0BD61DBFBEBA}" type="pres">
      <dgm:prSet presAssocID="{44AECE33-EE50-452E-A5CA-FE3ED826A7A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A5BBDBF-6953-43F8-BC67-8487D02F8BF4}" type="pres">
      <dgm:prSet presAssocID="{030CB906-8097-49C1-AEC8-22C0973224E0}" presName="parTxOnlySpace" presStyleCnt="0"/>
      <dgm:spPr/>
    </dgm:pt>
    <dgm:pt modelId="{5F704C66-0148-4B5C-87CB-3619F88EF7E5}" type="pres">
      <dgm:prSet presAssocID="{97EE1090-5D7D-4379-AA24-479375D74B9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61C1436-D860-470F-8096-7BF088725727}" type="pres">
      <dgm:prSet presAssocID="{124AB03F-5907-4542-B4E4-87619967A7AB}" presName="parTxOnlySpace" presStyleCnt="0"/>
      <dgm:spPr/>
    </dgm:pt>
    <dgm:pt modelId="{EC117A8D-4175-4F03-8D5A-5D4D45A7BFAD}" type="pres">
      <dgm:prSet presAssocID="{923B5CBC-F68A-49BE-8023-8FFD91E001E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790802D-7141-452A-B27B-9CDAAA0648B5}" type="presOf" srcId="{D714265D-39FD-41F3-B6B9-E6DF2C2346B6}" destId="{C49581A8-29D0-4F7F-BA10-481273D9F496}" srcOrd="0" destOrd="0" presId="urn:microsoft.com/office/officeart/2005/8/layout/chevron1"/>
    <dgm:cxn modelId="{396FDE36-ED3D-4287-B875-1BA156FD7F83}" srcId="{D714265D-39FD-41F3-B6B9-E6DF2C2346B6}" destId="{923B5CBC-F68A-49BE-8023-8FFD91E001E4}" srcOrd="5" destOrd="0" parTransId="{31D43C45-05EA-40CA-94E0-91A8467906A6}" sibTransId="{9F4201E8-31B5-4234-B45E-7E2395BE02BA}"/>
    <dgm:cxn modelId="{66561444-79C8-4F07-9F84-C34A84A0D11A}" type="presOf" srcId="{01752235-249A-41D5-B2A8-BA5A09434B6B}" destId="{BF70F396-A87C-4924-AFAA-462D019A9D4C}" srcOrd="0" destOrd="0" presId="urn:microsoft.com/office/officeart/2005/8/layout/chevron1"/>
    <dgm:cxn modelId="{5C523665-A181-4848-A2A0-C6FE5391B4E0}" srcId="{D714265D-39FD-41F3-B6B9-E6DF2C2346B6}" destId="{01752235-249A-41D5-B2A8-BA5A09434B6B}" srcOrd="2" destOrd="0" parTransId="{E16B302F-1572-418C-89FF-642E9D158541}" sibTransId="{34C2F972-67A8-4841-B2FB-B77281DDDE0B}"/>
    <dgm:cxn modelId="{E8C98D50-3895-4652-BD62-D141E174322B}" srcId="{D714265D-39FD-41F3-B6B9-E6DF2C2346B6}" destId="{1FB403D8-86A6-4AFB-90B3-01F5C55057A2}" srcOrd="0" destOrd="0" parTransId="{FAD3A0E2-1A8E-46E4-8AD2-53FF6964D2A7}" sibTransId="{DDD0F8B7-BC58-4E86-BDA1-506FAA016F94}"/>
    <dgm:cxn modelId="{98DC32A7-45D3-4B62-8217-361DA76C39F1}" srcId="{D714265D-39FD-41F3-B6B9-E6DF2C2346B6}" destId="{E65D74D3-E2DD-4806-8D78-BC91F6A9A5B3}" srcOrd="1" destOrd="0" parTransId="{22CDC7E0-E1EE-402C-A023-DDDDCD24554D}" sibTransId="{59282F5B-A6F1-4605-91F0-23B8D6B1F241}"/>
    <dgm:cxn modelId="{98E7FAA8-31B8-4A73-BD9E-7819EAFADD17}" type="presOf" srcId="{1FB403D8-86A6-4AFB-90B3-01F5C55057A2}" destId="{F6828242-72C6-4A72-B9C6-32CD8136C583}" srcOrd="0" destOrd="0" presId="urn:microsoft.com/office/officeart/2005/8/layout/chevron1"/>
    <dgm:cxn modelId="{270034AB-78A2-47A5-9E7C-D4A6BBE9DC7B}" srcId="{D714265D-39FD-41F3-B6B9-E6DF2C2346B6}" destId="{44AECE33-EE50-452E-A5CA-FE3ED826A7AF}" srcOrd="3" destOrd="0" parTransId="{A350BA30-B3CD-481C-B01D-E759FBFCE6AF}" sibTransId="{030CB906-8097-49C1-AEC8-22C0973224E0}"/>
    <dgm:cxn modelId="{F523DDCD-C7BD-45F5-A80E-1D0735A5A04A}" srcId="{D714265D-39FD-41F3-B6B9-E6DF2C2346B6}" destId="{97EE1090-5D7D-4379-AA24-479375D74B91}" srcOrd="4" destOrd="0" parTransId="{9130E710-E6AD-43EC-B6B0-7B5B8ABECC3B}" sibTransId="{124AB03F-5907-4542-B4E4-87619967A7AB}"/>
    <dgm:cxn modelId="{9E5DF2CD-D31E-4FED-A921-66B3B15851B5}" type="presOf" srcId="{923B5CBC-F68A-49BE-8023-8FFD91E001E4}" destId="{EC117A8D-4175-4F03-8D5A-5D4D45A7BFAD}" srcOrd="0" destOrd="0" presId="urn:microsoft.com/office/officeart/2005/8/layout/chevron1"/>
    <dgm:cxn modelId="{8B8606EA-127F-4257-9CEA-8A5E284882FB}" type="presOf" srcId="{E65D74D3-E2DD-4806-8D78-BC91F6A9A5B3}" destId="{2097219E-C8F4-42C5-9B7B-61F48D4EFB7F}" srcOrd="0" destOrd="0" presId="urn:microsoft.com/office/officeart/2005/8/layout/chevron1"/>
    <dgm:cxn modelId="{D5B6A1F3-9F84-42F4-BC54-684139747FB9}" type="presOf" srcId="{97EE1090-5D7D-4379-AA24-479375D74B91}" destId="{5F704C66-0148-4B5C-87CB-3619F88EF7E5}" srcOrd="0" destOrd="0" presId="urn:microsoft.com/office/officeart/2005/8/layout/chevron1"/>
    <dgm:cxn modelId="{9EF1DCF7-6F39-4913-AADC-AA29AB26D1C5}" type="presOf" srcId="{44AECE33-EE50-452E-A5CA-FE3ED826A7AF}" destId="{61880CBC-E075-415B-851C-0BD61DBFBEBA}" srcOrd="0" destOrd="0" presId="urn:microsoft.com/office/officeart/2005/8/layout/chevron1"/>
    <dgm:cxn modelId="{9B61747D-3BA9-4D83-A3FD-3C04F943C959}" type="presParOf" srcId="{C49581A8-29D0-4F7F-BA10-481273D9F496}" destId="{F6828242-72C6-4A72-B9C6-32CD8136C583}" srcOrd="0" destOrd="0" presId="urn:microsoft.com/office/officeart/2005/8/layout/chevron1"/>
    <dgm:cxn modelId="{8E89145C-E145-4F00-8F04-50D4803B1C7E}" type="presParOf" srcId="{C49581A8-29D0-4F7F-BA10-481273D9F496}" destId="{24E8C47E-F61D-4A7E-897F-48997A9FF03D}" srcOrd="1" destOrd="0" presId="urn:microsoft.com/office/officeart/2005/8/layout/chevron1"/>
    <dgm:cxn modelId="{B1D34F90-68C5-4A05-9B99-82C1061BF75F}" type="presParOf" srcId="{C49581A8-29D0-4F7F-BA10-481273D9F496}" destId="{2097219E-C8F4-42C5-9B7B-61F48D4EFB7F}" srcOrd="2" destOrd="0" presId="urn:microsoft.com/office/officeart/2005/8/layout/chevron1"/>
    <dgm:cxn modelId="{5ABAB3E4-2124-4D57-9D82-B9E6E1307079}" type="presParOf" srcId="{C49581A8-29D0-4F7F-BA10-481273D9F496}" destId="{5267F59D-E2EA-4648-802B-2786F08AB26F}" srcOrd="3" destOrd="0" presId="urn:microsoft.com/office/officeart/2005/8/layout/chevron1"/>
    <dgm:cxn modelId="{CA2D4905-88F3-444F-9D9C-DC6F23F28437}" type="presParOf" srcId="{C49581A8-29D0-4F7F-BA10-481273D9F496}" destId="{BF70F396-A87C-4924-AFAA-462D019A9D4C}" srcOrd="4" destOrd="0" presId="urn:microsoft.com/office/officeart/2005/8/layout/chevron1"/>
    <dgm:cxn modelId="{44589129-F284-408D-B63A-8CDC4731EB3F}" type="presParOf" srcId="{C49581A8-29D0-4F7F-BA10-481273D9F496}" destId="{1494A140-6DED-4DCC-A34C-1E0258954102}" srcOrd="5" destOrd="0" presId="urn:microsoft.com/office/officeart/2005/8/layout/chevron1"/>
    <dgm:cxn modelId="{6735BB75-6D17-411D-AB34-0593E7CB9F35}" type="presParOf" srcId="{C49581A8-29D0-4F7F-BA10-481273D9F496}" destId="{61880CBC-E075-415B-851C-0BD61DBFBEBA}" srcOrd="6" destOrd="0" presId="urn:microsoft.com/office/officeart/2005/8/layout/chevron1"/>
    <dgm:cxn modelId="{5E63FBC3-BBCB-410A-AACD-2856889DD677}" type="presParOf" srcId="{C49581A8-29D0-4F7F-BA10-481273D9F496}" destId="{8A5BBDBF-6953-43F8-BC67-8487D02F8BF4}" srcOrd="7" destOrd="0" presId="urn:microsoft.com/office/officeart/2005/8/layout/chevron1"/>
    <dgm:cxn modelId="{EE8EF945-38F4-487F-B9BC-AECA146A5387}" type="presParOf" srcId="{C49581A8-29D0-4F7F-BA10-481273D9F496}" destId="{5F704C66-0148-4B5C-87CB-3619F88EF7E5}" srcOrd="8" destOrd="0" presId="urn:microsoft.com/office/officeart/2005/8/layout/chevron1"/>
    <dgm:cxn modelId="{6CBAA5E8-A4F3-4826-A1D5-4180EBFF83C9}" type="presParOf" srcId="{C49581A8-29D0-4F7F-BA10-481273D9F496}" destId="{861C1436-D860-470F-8096-7BF088725727}" srcOrd="9" destOrd="0" presId="urn:microsoft.com/office/officeart/2005/8/layout/chevron1"/>
    <dgm:cxn modelId="{3FBCF593-8339-452B-9969-1FCDE3DEB2DE}" type="presParOf" srcId="{C49581A8-29D0-4F7F-BA10-481273D9F496}" destId="{EC117A8D-4175-4F03-8D5A-5D4D45A7BFA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896E1-7CC9-49E1-81E9-0C34E64C1EFE}">
      <dsp:nvSpPr>
        <dsp:cNvPr id="0" name=""/>
        <dsp:cNvSpPr/>
      </dsp:nvSpPr>
      <dsp:spPr>
        <a:xfrm>
          <a:off x="2857" y="1019070"/>
          <a:ext cx="1095374" cy="400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Calidad del producto o servicio</a:t>
          </a:r>
        </a:p>
      </dsp:txBody>
      <dsp:txXfrm>
        <a:off x="2857" y="1019070"/>
        <a:ext cx="1095374" cy="400819"/>
      </dsp:txXfrm>
    </dsp:sp>
    <dsp:sp modelId="{78572078-4E62-4BAC-94BA-F2F2139C1B98}">
      <dsp:nvSpPr>
        <dsp:cNvPr id="0" name=""/>
        <dsp:cNvSpPr/>
      </dsp:nvSpPr>
      <dsp:spPr>
        <a:xfrm>
          <a:off x="2857" y="1419889"/>
          <a:ext cx="109537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kern="1200" dirty="0"/>
            <a:t>¿Qué tan bueno es el producto o servicio que resulta del esfuerzo de desarrollo?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kern="1200" dirty="0"/>
            <a:t>¿Satisface las necesidades del cliente?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kern="1200" dirty="0"/>
            <a:t>¿Es confiable y consistente?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kern="1200" dirty="0"/>
            <a:t>¿Su calidad se refleja en la penetración del mercado?</a:t>
          </a:r>
        </a:p>
      </dsp:txBody>
      <dsp:txXfrm>
        <a:off x="2857" y="1419889"/>
        <a:ext cx="1095374" cy="1625040"/>
      </dsp:txXfrm>
    </dsp:sp>
    <dsp:sp modelId="{63E815CE-912F-41E0-A594-0535F6980BC5}">
      <dsp:nvSpPr>
        <dsp:cNvPr id="0" name=""/>
        <dsp:cNvSpPr/>
      </dsp:nvSpPr>
      <dsp:spPr>
        <a:xfrm>
          <a:off x="1251585" y="1019070"/>
          <a:ext cx="1095374" cy="400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Costos del producto o servicio</a:t>
          </a:r>
        </a:p>
      </dsp:txBody>
      <dsp:txXfrm>
        <a:off x="1251585" y="1019070"/>
        <a:ext cx="1095374" cy="400819"/>
      </dsp:txXfrm>
    </dsp:sp>
    <dsp:sp modelId="{21FECB76-AD2C-4F96-8AF8-F288A464B150}">
      <dsp:nvSpPr>
        <dsp:cNvPr id="0" name=""/>
        <dsp:cNvSpPr/>
      </dsp:nvSpPr>
      <dsp:spPr>
        <a:xfrm>
          <a:off x="1251585" y="1419889"/>
          <a:ext cx="109537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kern="1200" dirty="0"/>
            <a:t>¿Es el costo alcanzado competitivo?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kern="1200" dirty="0"/>
            <a:t>¿Cuál es la utilidad que deja el producto o servicio a la compañía?</a:t>
          </a:r>
        </a:p>
      </dsp:txBody>
      <dsp:txXfrm>
        <a:off x="1251585" y="1419889"/>
        <a:ext cx="1095374" cy="1625040"/>
      </dsp:txXfrm>
    </dsp:sp>
    <dsp:sp modelId="{EE469746-E57A-4690-B48D-8DC9454EDA9E}">
      <dsp:nvSpPr>
        <dsp:cNvPr id="0" name=""/>
        <dsp:cNvSpPr/>
      </dsp:nvSpPr>
      <dsp:spPr>
        <a:xfrm>
          <a:off x="2500312" y="1019070"/>
          <a:ext cx="1095374" cy="400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Tiempo de desarrollo del producto o servicio</a:t>
          </a:r>
        </a:p>
      </dsp:txBody>
      <dsp:txXfrm>
        <a:off x="2500312" y="1019070"/>
        <a:ext cx="1095374" cy="400819"/>
      </dsp:txXfrm>
    </dsp:sp>
    <dsp:sp modelId="{F7214851-0094-4FB9-A7B5-68C5525F154B}">
      <dsp:nvSpPr>
        <dsp:cNvPr id="0" name=""/>
        <dsp:cNvSpPr/>
      </dsp:nvSpPr>
      <dsp:spPr>
        <a:xfrm>
          <a:off x="2500312" y="1419889"/>
          <a:ext cx="109537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kern="1200" dirty="0"/>
            <a:t>¿Es el tiempo de desarrollo del producto o servicio adecuado para el dinamismo que el mercado exige?</a:t>
          </a:r>
        </a:p>
      </dsp:txBody>
      <dsp:txXfrm>
        <a:off x="2500312" y="1419889"/>
        <a:ext cx="1095374" cy="1625040"/>
      </dsp:txXfrm>
    </dsp:sp>
    <dsp:sp modelId="{8FC7C062-BBA3-4EF6-9E6E-1D412DF113C2}">
      <dsp:nvSpPr>
        <dsp:cNvPr id="0" name=""/>
        <dsp:cNvSpPr/>
      </dsp:nvSpPr>
      <dsp:spPr>
        <a:xfrm>
          <a:off x="3749040" y="1019070"/>
          <a:ext cx="1095374" cy="400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Costo del desarrollo del producto o servicio</a:t>
          </a:r>
        </a:p>
      </dsp:txBody>
      <dsp:txXfrm>
        <a:off x="3749040" y="1019070"/>
        <a:ext cx="1095374" cy="400819"/>
      </dsp:txXfrm>
    </dsp:sp>
    <dsp:sp modelId="{7B9DD000-ED21-4CF2-B447-031879FC2412}">
      <dsp:nvSpPr>
        <dsp:cNvPr id="0" name=""/>
        <dsp:cNvSpPr/>
      </dsp:nvSpPr>
      <dsp:spPr>
        <a:xfrm>
          <a:off x="3749040" y="1419889"/>
          <a:ext cx="109537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kern="1200" dirty="0"/>
            <a:t>¿Es el costo de desarrollo del producto o servicio adecuado para que el costo del producto sea adecuado para el mercado?</a:t>
          </a:r>
        </a:p>
      </dsp:txBody>
      <dsp:txXfrm>
        <a:off x="3749040" y="1419889"/>
        <a:ext cx="1095374" cy="1625040"/>
      </dsp:txXfrm>
    </dsp:sp>
    <dsp:sp modelId="{C1A021CB-F521-4281-A907-8ABCA860EA97}">
      <dsp:nvSpPr>
        <dsp:cNvPr id="0" name=""/>
        <dsp:cNvSpPr/>
      </dsp:nvSpPr>
      <dsp:spPr>
        <a:xfrm>
          <a:off x="4997767" y="1019070"/>
          <a:ext cx="1095374" cy="400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Capacidad de desarrollo del producto o servicio</a:t>
          </a:r>
        </a:p>
      </dsp:txBody>
      <dsp:txXfrm>
        <a:off x="4997767" y="1019070"/>
        <a:ext cx="1095374" cy="400819"/>
      </dsp:txXfrm>
    </dsp:sp>
    <dsp:sp modelId="{9DF4DC35-118A-45B1-8ACA-7DE4A7721F5B}">
      <dsp:nvSpPr>
        <dsp:cNvPr id="0" name=""/>
        <dsp:cNvSpPr/>
      </dsp:nvSpPr>
      <dsp:spPr>
        <a:xfrm>
          <a:off x="4997767" y="1419889"/>
          <a:ext cx="109537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kern="1200" dirty="0"/>
            <a:t>¿La empresa tiene la mejor capacidad para desarrollar el producto o servicio sin realizar esfuerzos extraordinarios que hagan que el producto o servicio sea inviable. </a:t>
          </a:r>
        </a:p>
      </dsp:txBody>
      <dsp:txXfrm>
        <a:off x="4997767" y="1419889"/>
        <a:ext cx="1095374" cy="1625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28242-72C6-4A72-B9C6-32CD8136C583}">
      <dsp:nvSpPr>
        <dsp:cNvPr id="0" name=""/>
        <dsp:cNvSpPr/>
      </dsp:nvSpPr>
      <dsp:spPr>
        <a:xfrm>
          <a:off x="485" y="2828285"/>
          <a:ext cx="1098574" cy="439429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</a:rPr>
            <a:t>Ideación</a:t>
          </a:r>
        </a:p>
      </dsp:txBody>
      <dsp:txXfrm>
        <a:off x="220200" y="2828285"/>
        <a:ext cx="659145" cy="439429"/>
      </dsp:txXfrm>
    </dsp:sp>
    <dsp:sp modelId="{2097219E-C8F4-42C5-9B7B-61F48D4EFB7F}">
      <dsp:nvSpPr>
        <dsp:cNvPr id="0" name=""/>
        <dsp:cNvSpPr/>
      </dsp:nvSpPr>
      <dsp:spPr>
        <a:xfrm>
          <a:off x="989203" y="2828285"/>
          <a:ext cx="1357629" cy="439429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</a:rPr>
            <a:t>Identificación de Necesidades del Cliente</a:t>
          </a:r>
        </a:p>
      </dsp:txBody>
      <dsp:txXfrm>
        <a:off x="1208918" y="2828285"/>
        <a:ext cx="918200" cy="439429"/>
      </dsp:txXfrm>
    </dsp:sp>
    <dsp:sp modelId="{BF70F396-A87C-4924-AFAA-462D019A9D4C}">
      <dsp:nvSpPr>
        <dsp:cNvPr id="0" name=""/>
        <dsp:cNvSpPr/>
      </dsp:nvSpPr>
      <dsp:spPr>
        <a:xfrm>
          <a:off x="2236975" y="2828285"/>
          <a:ext cx="1098574" cy="439429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</a:rPr>
            <a:t>Especificación</a:t>
          </a:r>
        </a:p>
      </dsp:txBody>
      <dsp:txXfrm>
        <a:off x="2456690" y="2828285"/>
        <a:ext cx="659145" cy="439429"/>
      </dsp:txXfrm>
    </dsp:sp>
    <dsp:sp modelId="{61880CBC-E075-415B-851C-0BD61DBFBEBA}">
      <dsp:nvSpPr>
        <dsp:cNvPr id="0" name=""/>
        <dsp:cNvSpPr/>
      </dsp:nvSpPr>
      <dsp:spPr>
        <a:xfrm>
          <a:off x="3225692" y="2828285"/>
          <a:ext cx="1098574" cy="439429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</a:rPr>
            <a:t>Conceptualización</a:t>
          </a:r>
        </a:p>
      </dsp:txBody>
      <dsp:txXfrm>
        <a:off x="3445407" y="2828285"/>
        <a:ext cx="659145" cy="439429"/>
      </dsp:txXfrm>
    </dsp:sp>
    <dsp:sp modelId="{5F704C66-0148-4B5C-87CB-3619F88EF7E5}">
      <dsp:nvSpPr>
        <dsp:cNvPr id="0" name=""/>
        <dsp:cNvSpPr/>
      </dsp:nvSpPr>
      <dsp:spPr>
        <a:xfrm>
          <a:off x="4214410" y="2828285"/>
          <a:ext cx="1098574" cy="439429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</a:rPr>
            <a:t>Diseño Detallado</a:t>
          </a:r>
        </a:p>
      </dsp:txBody>
      <dsp:txXfrm>
        <a:off x="4434125" y="2828285"/>
        <a:ext cx="659145" cy="439429"/>
      </dsp:txXfrm>
    </dsp:sp>
    <dsp:sp modelId="{EC117A8D-4175-4F03-8D5A-5D4D45A7BFAD}">
      <dsp:nvSpPr>
        <dsp:cNvPr id="0" name=""/>
        <dsp:cNvSpPr/>
      </dsp:nvSpPr>
      <dsp:spPr>
        <a:xfrm>
          <a:off x="5203127" y="2828285"/>
          <a:ext cx="1098574" cy="439429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</a:rPr>
            <a:t>Evaluación del Diseño</a:t>
          </a:r>
        </a:p>
      </dsp:txBody>
      <dsp:txXfrm>
        <a:off x="5422842" y="2828285"/>
        <a:ext cx="659145" cy="439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900-3103-46D3-A787-7066918A695D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2F0E-5AEB-4F2A-B138-E1A79D6DA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87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900-3103-46D3-A787-7066918A695D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2F0E-5AEB-4F2A-B138-E1A79D6DA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804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900-3103-46D3-A787-7066918A695D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2F0E-5AEB-4F2A-B138-E1A79D6DA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05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203200" y="6629400"/>
            <a:ext cx="2133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chemeClr val="accent1">
                    <a:lumMod val="75000"/>
                  </a:schemeClr>
                </a:solidFill>
              </a:rPr>
              <a:t>2016.</a:t>
            </a:r>
            <a:r>
              <a:rPr lang="es-MX" sz="900" baseline="0" dirty="0">
                <a:solidFill>
                  <a:schemeClr val="accent1">
                    <a:lumMod val="75000"/>
                  </a:schemeClr>
                </a:solidFill>
              </a:rPr>
              <a:t> Miguel de J Ramírez C.</a:t>
            </a:r>
            <a:endParaRPr lang="es-MX" sz="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3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900-3103-46D3-A787-7066918A695D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2F0E-5AEB-4F2A-B138-E1A79D6DA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8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900-3103-46D3-A787-7066918A695D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2F0E-5AEB-4F2A-B138-E1A79D6DA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900-3103-46D3-A787-7066918A695D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2F0E-5AEB-4F2A-B138-E1A79D6DA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573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900-3103-46D3-A787-7066918A695D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2F0E-5AEB-4F2A-B138-E1A79D6DA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453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900-3103-46D3-A787-7066918A695D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2F0E-5AEB-4F2A-B138-E1A79D6DA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8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900-3103-46D3-A787-7066918A695D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2F0E-5AEB-4F2A-B138-E1A79D6DA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33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900-3103-46D3-A787-7066918A695D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2F0E-5AEB-4F2A-B138-E1A79D6DA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37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4900-3103-46D3-A787-7066918A695D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2F0E-5AEB-4F2A-B138-E1A79D6DA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104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84900-3103-46D3-A787-7066918A695D}" type="datetimeFigureOut">
              <a:rPr lang="es-MX" smtClean="0"/>
              <a:t>14/09/2017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2F0E-5AEB-4F2A-B138-E1A79D6DA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71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3930" y="6138953"/>
            <a:ext cx="710004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1.</a:t>
            </a:r>
            <a:r>
              <a:rPr lang="es-ES" i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innovación como una estrategia de la empresa.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7358266" y="597273"/>
            <a:ext cx="33097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" sz="1800">
                <a:solidFill>
                  <a:schemeClr val="accent1">
                    <a:lumMod val="75000"/>
                  </a:schemeClr>
                </a:solidFill>
                <a:latin typeface="Palatino" pitchFamily="18" charset="0"/>
              </a:rPr>
              <a:t>Nuevos Productos</a:t>
            </a:r>
          </a:p>
          <a:p>
            <a:pPr eaLnBrk="1" hangingPunct="1">
              <a:buFontTx/>
              <a:buChar char="•"/>
            </a:pPr>
            <a:r>
              <a:rPr lang="es-ES" sz="1800">
                <a:solidFill>
                  <a:schemeClr val="accent1">
                    <a:lumMod val="75000"/>
                  </a:schemeClr>
                </a:solidFill>
                <a:latin typeface="Palatino" pitchFamily="18" charset="0"/>
              </a:rPr>
              <a:t>Nuevos Procesos</a:t>
            </a:r>
          </a:p>
          <a:p>
            <a:pPr eaLnBrk="1" hangingPunct="1">
              <a:buFontTx/>
              <a:buChar char="•"/>
            </a:pPr>
            <a:r>
              <a:rPr lang="es-ES" sz="1800">
                <a:solidFill>
                  <a:schemeClr val="accent1">
                    <a:lumMod val="75000"/>
                  </a:schemeClr>
                </a:solidFill>
                <a:latin typeface="Palatino" pitchFamily="18" charset="0"/>
              </a:rPr>
              <a:t>Mejores productos </a:t>
            </a:r>
          </a:p>
          <a:p>
            <a:pPr eaLnBrk="1" hangingPunct="1">
              <a:buFontTx/>
              <a:buChar char="•"/>
            </a:pPr>
            <a:r>
              <a:rPr lang="es-ES" sz="1800">
                <a:solidFill>
                  <a:schemeClr val="accent1">
                    <a:lumMod val="75000"/>
                  </a:schemeClr>
                </a:solidFill>
                <a:latin typeface="Palatino" pitchFamily="18" charset="0"/>
              </a:rPr>
              <a:t>Mejores Procesos</a:t>
            </a:r>
          </a:p>
          <a:p>
            <a:pPr eaLnBrk="1" hangingPunct="1">
              <a:buFontTx/>
              <a:buChar char="•"/>
            </a:pPr>
            <a:r>
              <a:rPr lang="es-ES" sz="1800">
                <a:solidFill>
                  <a:schemeClr val="accent1">
                    <a:lumMod val="75000"/>
                  </a:schemeClr>
                </a:solidFill>
                <a:latin typeface="Palatino" pitchFamily="18" charset="0"/>
              </a:rPr>
              <a:t>Mayor productividad</a:t>
            </a:r>
          </a:p>
          <a:p>
            <a:pPr eaLnBrk="1" hangingPunct="1">
              <a:buFontTx/>
              <a:buChar char="•"/>
            </a:pPr>
            <a:r>
              <a:rPr lang="es-ES" sz="1800">
                <a:solidFill>
                  <a:schemeClr val="accent1">
                    <a:lumMod val="75000"/>
                  </a:schemeClr>
                </a:solidFill>
                <a:latin typeface="Palatino" pitchFamily="18" charset="0"/>
              </a:rPr>
              <a:t>Menores Costos</a:t>
            </a:r>
          </a:p>
          <a:p>
            <a:pPr eaLnBrk="1" hangingPunct="1">
              <a:buFontTx/>
              <a:buChar char="•"/>
            </a:pPr>
            <a:r>
              <a:rPr lang="es-ES" sz="1800">
                <a:solidFill>
                  <a:schemeClr val="accent1">
                    <a:lumMod val="75000"/>
                  </a:schemeClr>
                </a:solidFill>
                <a:latin typeface="Palatino" pitchFamily="18" charset="0"/>
              </a:rPr>
              <a:t>Mejores márgenes</a:t>
            </a:r>
          </a:p>
          <a:p>
            <a:pPr eaLnBrk="1" hangingPunct="1">
              <a:buFontTx/>
              <a:buChar char="•"/>
            </a:pPr>
            <a:endParaRPr lang="es-MX" sz="1800">
              <a:solidFill>
                <a:schemeClr val="accent1">
                  <a:lumMod val="75000"/>
                </a:schemeClr>
              </a:solidFill>
              <a:latin typeface="Palatino" pitchFamily="18" charset="0"/>
            </a:endParaRPr>
          </a:p>
        </p:txBody>
      </p:sp>
      <p:sp>
        <p:nvSpPr>
          <p:cNvPr id="4" name="Oval 17"/>
          <p:cNvSpPr>
            <a:spLocks noChangeArrowheads="1"/>
          </p:cNvSpPr>
          <p:nvPr/>
        </p:nvSpPr>
        <p:spPr bwMode="auto">
          <a:xfrm flipH="1">
            <a:off x="6756495" y="210672"/>
            <a:ext cx="3761062" cy="2572139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4648734" y="2252076"/>
            <a:ext cx="2483868" cy="1957583"/>
            <a:chOff x="1632" y="1824"/>
            <a:chExt cx="1585" cy="1306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32" y="1902"/>
              <a:ext cx="1576" cy="1130"/>
            </a:xfrm>
            <a:custGeom>
              <a:avLst/>
              <a:gdLst>
                <a:gd name="T0" fmla="*/ 101 w 3151"/>
                <a:gd name="T1" fmla="*/ 2259 h 2259"/>
                <a:gd name="T2" fmla="*/ 78 w 3151"/>
                <a:gd name="T3" fmla="*/ 2111 h 2259"/>
                <a:gd name="T4" fmla="*/ 61 w 3151"/>
                <a:gd name="T5" fmla="*/ 1967 h 2259"/>
                <a:gd name="T6" fmla="*/ 46 w 3151"/>
                <a:gd name="T7" fmla="*/ 1821 h 2259"/>
                <a:gd name="T8" fmla="*/ 35 w 3151"/>
                <a:gd name="T9" fmla="*/ 1681 h 2259"/>
                <a:gd name="T10" fmla="*/ 26 w 3151"/>
                <a:gd name="T11" fmla="*/ 1539 h 2259"/>
                <a:gd name="T12" fmla="*/ 20 w 3151"/>
                <a:gd name="T13" fmla="*/ 1400 h 2259"/>
                <a:gd name="T14" fmla="*/ 15 w 3151"/>
                <a:gd name="T15" fmla="*/ 1259 h 2259"/>
                <a:gd name="T16" fmla="*/ 12 w 3151"/>
                <a:gd name="T17" fmla="*/ 1122 h 2259"/>
                <a:gd name="T18" fmla="*/ 8 w 3151"/>
                <a:gd name="T19" fmla="*/ 981 h 2259"/>
                <a:gd name="T20" fmla="*/ 7 w 3151"/>
                <a:gd name="T21" fmla="*/ 843 h 2259"/>
                <a:gd name="T22" fmla="*/ 3 w 3151"/>
                <a:gd name="T23" fmla="*/ 704 h 2259"/>
                <a:gd name="T24" fmla="*/ 2 w 3151"/>
                <a:gd name="T25" fmla="*/ 565 h 2259"/>
                <a:gd name="T26" fmla="*/ 0 w 3151"/>
                <a:gd name="T27" fmla="*/ 424 h 2259"/>
                <a:gd name="T28" fmla="*/ 0 w 3151"/>
                <a:gd name="T29" fmla="*/ 284 h 2259"/>
                <a:gd name="T30" fmla="*/ 0 w 3151"/>
                <a:gd name="T31" fmla="*/ 143 h 2259"/>
                <a:gd name="T32" fmla="*/ 0 w 3151"/>
                <a:gd name="T33" fmla="*/ 0 h 2259"/>
                <a:gd name="T34" fmla="*/ 200 w 3151"/>
                <a:gd name="T35" fmla="*/ 26 h 2259"/>
                <a:gd name="T36" fmla="*/ 410 w 3151"/>
                <a:gd name="T37" fmla="*/ 46 h 2259"/>
                <a:gd name="T38" fmla="*/ 617 w 3151"/>
                <a:gd name="T39" fmla="*/ 59 h 2259"/>
                <a:gd name="T40" fmla="*/ 818 w 3151"/>
                <a:gd name="T41" fmla="*/ 67 h 2259"/>
                <a:gd name="T42" fmla="*/ 1017 w 3151"/>
                <a:gd name="T43" fmla="*/ 71 h 2259"/>
                <a:gd name="T44" fmla="*/ 1212 w 3151"/>
                <a:gd name="T45" fmla="*/ 72 h 2259"/>
                <a:gd name="T46" fmla="*/ 1405 w 3151"/>
                <a:gd name="T47" fmla="*/ 71 h 2259"/>
                <a:gd name="T48" fmla="*/ 1599 w 3151"/>
                <a:gd name="T49" fmla="*/ 69 h 2259"/>
                <a:gd name="T50" fmla="*/ 1787 w 3151"/>
                <a:gd name="T51" fmla="*/ 66 h 2259"/>
                <a:gd name="T52" fmla="*/ 1979 w 3151"/>
                <a:gd name="T53" fmla="*/ 64 h 2259"/>
                <a:gd name="T54" fmla="*/ 2169 w 3151"/>
                <a:gd name="T55" fmla="*/ 62 h 2259"/>
                <a:gd name="T56" fmla="*/ 2362 w 3151"/>
                <a:gd name="T57" fmla="*/ 64 h 2259"/>
                <a:gd name="T58" fmla="*/ 2554 w 3151"/>
                <a:gd name="T59" fmla="*/ 69 h 2259"/>
                <a:gd name="T60" fmla="*/ 2751 w 3151"/>
                <a:gd name="T61" fmla="*/ 79 h 2259"/>
                <a:gd name="T62" fmla="*/ 2949 w 3151"/>
                <a:gd name="T63" fmla="*/ 92 h 2259"/>
                <a:gd name="T64" fmla="*/ 3151 w 3151"/>
                <a:gd name="T65" fmla="*/ 115 h 2259"/>
                <a:gd name="T66" fmla="*/ 3130 w 3151"/>
                <a:gd name="T67" fmla="*/ 246 h 2259"/>
                <a:gd name="T68" fmla="*/ 3115 w 3151"/>
                <a:gd name="T69" fmla="*/ 376 h 2259"/>
                <a:gd name="T70" fmla="*/ 3103 w 3151"/>
                <a:gd name="T71" fmla="*/ 510 h 2259"/>
                <a:gd name="T72" fmla="*/ 3095 w 3151"/>
                <a:gd name="T73" fmla="*/ 643 h 2259"/>
                <a:gd name="T74" fmla="*/ 3088 w 3151"/>
                <a:gd name="T75" fmla="*/ 776 h 2259"/>
                <a:gd name="T76" fmla="*/ 3083 w 3151"/>
                <a:gd name="T77" fmla="*/ 909 h 2259"/>
                <a:gd name="T78" fmla="*/ 3078 w 3151"/>
                <a:gd name="T79" fmla="*/ 1044 h 2259"/>
                <a:gd name="T80" fmla="*/ 3073 w 3151"/>
                <a:gd name="T81" fmla="*/ 1178 h 2259"/>
                <a:gd name="T82" fmla="*/ 3065 w 3151"/>
                <a:gd name="T83" fmla="*/ 1312 h 2259"/>
                <a:gd name="T84" fmla="*/ 3055 w 3151"/>
                <a:gd name="T85" fmla="*/ 1448 h 2259"/>
                <a:gd name="T86" fmla="*/ 3042 w 3151"/>
                <a:gd name="T87" fmla="*/ 1582 h 2259"/>
                <a:gd name="T88" fmla="*/ 3027 w 3151"/>
                <a:gd name="T89" fmla="*/ 1715 h 2259"/>
                <a:gd name="T90" fmla="*/ 3004 w 3151"/>
                <a:gd name="T91" fmla="*/ 1849 h 2259"/>
                <a:gd name="T92" fmla="*/ 2976 w 3151"/>
                <a:gd name="T93" fmla="*/ 1983 h 2259"/>
                <a:gd name="T94" fmla="*/ 2943 w 3151"/>
                <a:gd name="T95" fmla="*/ 2117 h 2259"/>
                <a:gd name="T96" fmla="*/ 2901 w 3151"/>
                <a:gd name="T97" fmla="*/ 2253 h 2259"/>
                <a:gd name="T98" fmla="*/ 101 w 3151"/>
                <a:gd name="T99" fmla="*/ 2259 h 2259"/>
                <a:gd name="T100" fmla="*/ 101 w 3151"/>
                <a:gd name="T101" fmla="*/ 2259 h 2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51"/>
                <a:gd name="T154" fmla="*/ 0 h 2259"/>
                <a:gd name="T155" fmla="*/ 3151 w 3151"/>
                <a:gd name="T156" fmla="*/ 2259 h 22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51" h="2259">
                  <a:moveTo>
                    <a:pt x="101" y="2259"/>
                  </a:moveTo>
                  <a:lnTo>
                    <a:pt x="78" y="2111"/>
                  </a:lnTo>
                  <a:lnTo>
                    <a:pt x="61" y="1967"/>
                  </a:lnTo>
                  <a:lnTo>
                    <a:pt x="46" y="1821"/>
                  </a:lnTo>
                  <a:lnTo>
                    <a:pt x="35" y="1681"/>
                  </a:lnTo>
                  <a:lnTo>
                    <a:pt x="26" y="1539"/>
                  </a:lnTo>
                  <a:lnTo>
                    <a:pt x="20" y="1400"/>
                  </a:lnTo>
                  <a:lnTo>
                    <a:pt x="15" y="1259"/>
                  </a:lnTo>
                  <a:lnTo>
                    <a:pt x="12" y="1122"/>
                  </a:lnTo>
                  <a:lnTo>
                    <a:pt x="8" y="981"/>
                  </a:lnTo>
                  <a:lnTo>
                    <a:pt x="7" y="843"/>
                  </a:lnTo>
                  <a:lnTo>
                    <a:pt x="3" y="704"/>
                  </a:lnTo>
                  <a:lnTo>
                    <a:pt x="2" y="565"/>
                  </a:lnTo>
                  <a:lnTo>
                    <a:pt x="0" y="424"/>
                  </a:lnTo>
                  <a:lnTo>
                    <a:pt x="0" y="284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200" y="26"/>
                  </a:lnTo>
                  <a:lnTo>
                    <a:pt x="410" y="46"/>
                  </a:lnTo>
                  <a:lnTo>
                    <a:pt x="617" y="59"/>
                  </a:lnTo>
                  <a:lnTo>
                    <a:pt x="818" y="67"/>
                  </a:lnTo>
                  <a:lnTo>
                    <a:pt x="1017" y="71"/>
                  </a:lnTo>
                  <a:lnTo>
                    <a:pt x="1212" y="72"/>
                  </a:lnTo>
                  <a:lnTo>
                    <a:pt x="1405" y="71"/>
                  </a:lnTo>
                  <a:lnTo>
                    <a:pt x="1599" y="69"/>
                  </a:lnTo>
                  <a:lnTo>
                    <a:pt x="1787" y="66"/>
                  </a:lnTo>
                  <a:lnTo>
                    <a:pt x="1979" y="64"/>
                  </a:lnTo>
                  <a:lnTo>
                    <a:pt x="2169" y="62"/>
                  </a:lnTo>
                  <a:lnTo>
                    <a:pt x="2362" y="64"/>
                  </a:lnTo>
                  <a:lnTo>
                    <a:pt x="2554" y="69"/>
                  </a:lnTo>
                  <a:lnTo>
                    <a:pt x="2751" y="79"/>
                  </a:lnTo>
                  <a:lnTo>
                    <a:pt x="2949" y="92"/>
                  </a:lnTo>
                  <a:lnTo>
                    <a:pt x="3151" y="115"/>
                  </a:lnTo>
                  <a:lnTo>
                    <a:pt x="3130" y="246"/>
                  </a:lnTo>
                  <a:lnTo>
                    <a:pt x="3115" y="376"/>
                  </a:lnTo>
                  <a:lnTo>
                    <a:pt x="3103" y="510"/>
                  </a:lnTo>
                  <a:lnTo>
                    <a:pt x="3095" y="643"/>
                  </a:lnTo>
                  <a:lnTo>
                    <a:pt x="3088" y="776"/>
                  </a:lnTo>
                  <a:lnTo>
                    <a:pt x="3083" y="909"/>
                  </a:lnTo>
                  <a:lnTo>
                    <a:pt x="3078" y="1044"/>
                  </a:lnTo>
                  <a:lnTo>
                    <a:pt x="3073" y="1178"/>
                  </a:lnTo>
                  <a:lnTo>
                    <a:pt x="3065" y="1312"/>
                  </a:lnTo>
                  <a:lnTo>
                    <a:pt x="3055" y="1448"/>
                  </a:lnTo>
                  <a:lnTo>
                    <a:pt x="3042" y="1582"/>
                  </a:lnTo>
                  <a:lnTo>
                    <a:pt x="3027" y="1715"/>
                  </a:lnTo>
                  <a:lnTo>
                    <a:pt x="3004" y="1849"/>
                  </a:lnTo>
                  <a:lnTo>
                    <a:pt x="2976" y="1983"/>
                  </a:lnTo>
                  <a:lnTo>
                    <a:pt x="2943" y="2117"/>
                  </a:lnTo>
                  <a:lnTo>
                    <a:pt x="2901" y="2253"/>
                  </a:lnTo>
                  <a:lnTo>
                    <a:pt x="101" y="2259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1632" y="2037"/>
              <a:ext cx="1585" cy="93"/>
            </a:xfrm>
            <a:custGeom>
              <a:avLst/>
              <a:gdLst>
                <a:gd name="T0" fmla="*/ 3171 w 3171"/>
                <a:gd name="T1" fmla="*/ 143 h 185"/>
                <a:gd name="T2" fmla="*/ 0 w 3171"/>
                <a:gd name="T3" fmla="*/ 0 h 185"/>
                <a:gd name="T4" fmla="*/ 5 w 3171"/>
                <a:gd name="T5" fmla="*/ 66 h 185"/>
                <a:gd name="T6" fmla="*/ 3159 w 3171"/>
                <a:gd name="T7" fmla="*/ 185 h 185"/>
                <a:gd name="T8" fmla="*/ 3171 w 3171"/>
                <a:gd name="T9" fmla="*/ 143 h 185"/>
                <a:gd name="T10" fmla="*/ 3171 w 3171"/>
                <a:gd name="T11" fmla="*/ 143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185"/>
                <a:gd name="T20" fmla="*/ 3171 w 3171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185">
                  <a:moveTo>
                    <a:pt x="3171" y="143"/>
                  </a:moveTo>
                  <a:lnTo>
                    <a:pt x="0" y="0"/>
                  </a:lnTo>
                  <a:lnTo>
                    <a:pt x="5" y="66"/>
                  </a:lnTo>
                  <a:lnTo>
                    <a:pt x="3159" y="185"/>
                  </a:lnTo>
                  <a:lnTo>
                    <a:pt x="3171" y="143"/>
                  </a:lnTo>
                  <a:close/>
                </a:path>
              </a:pathLst>
            </a:custGeom>
            <a:solidFill>
              <a:srgbClr val="66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1632" y="2037"/>
              <a:ext cx="1585" cy="93"/>
            </a:xfrm>
            <a:custGeom>
              <a:avLst/>
              <a:gdLst>
                <a:gd name="T0" fmla="*/ 0 w 3171"/>
                <a:gd name="T1" fmla="*/ 0 h 185"/>
                <a:gd name="T2" fmla="*/ 3171 w 3171"/>
                <a:gd name="T3" fmla="*/ 143 h 185"/>
                <a:gd name="T4" fmla="*/ 3159 w 3171"/>
                <a:gd name="T5" fmla="*/ 185 h 185"/>
                <a:gd name="T6" fmla="*/ 5 w 3171"/>
                <a:gd name="T7" fmla="*/ 66 h 185"/>
                <a:gd name="T8" fmla="*/ 0 w 3171"/>
                <a:gd name="T9" fmla="*/ 0 h 185"/>
                <a:gd name="T10" fmla="*/ 0 w 3171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185"/>
                <a:gd name="T20" fmla="*/ 3171 w 3171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185">
                  <a:moveTo>
                    <a:pt x="0" y="0"/>
                  </a:moveTo>
                  <a:lnTo>
                    <a:pt x="3171" y="143"/>
                  </a:lnTo>
                  <a:lnTo>
                    <a:pt x="3159" y="185"/>
                  </a:lnTo>
                  <a:lnTo>
                    <a:pt x="5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1638" y="2174"/>
              <a:ext cx="1555" cy="92"/>
            </a:xfrm>
            <a:custGeom>
              <a:avLst/>
              <a:gdLst>
                <a:gd name="T0" fmla="*/ 0 w 3111"/>
                <a:gd name="T1" fmla="*/ 0 h 186"/>
                <a:gd name="T2" fmla="*/ 3111 w 3111"/>
                <a:gd name="T3" fmla="*/ 146 h 186"/>
                <a:gd name="T4" fmla="*/ 3099 w 3111"/>
                <a:gd name="T5" fmla="*/ 186 h 186"/>
                <a:gd name="T6" fmla="*/ 8 w 3111"/>
                <a:gd name="T7" fmla="*/ 65 h 186"/>
                <a:gd name="T8" fmla="*/ 0 w 3111"/>
                <a:gd name="T9" fmla="*/ 0 h 186"/>
                <a:gd name="T10" fmla="*/ 0 w 3111"/>
                <a:gd name="T11" fmla="*/ 0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1"/>
                <a:gd name="T19" fmla="*/ 0 h 186"/>
                <a:gd name="T20" fmla="*/ 3111 w 3111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1" h="186">
                  <a:moveTo>
                    <a:pt x="0" y="0"/>
                  </a:moveTo>
                  <a:lnTo>
                    <a:pt x="3111" y="146"/>
                  </a:lnTo>
                  <a:lnTo>
                    <a:pt x="3099" y="186"/>
                  </a:lnTo>
                  <a:lnTo>
                    <a:pt x="8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1644" y="2311"/>
              <a:ext cx="1526" cy="91"/>
            </a:xfrm>
            <a:custGeom>
              <a:avLst/>
              <a:gdLst>
                <a:gd name="T0" fmla="*/ 0 w 3052"/>
                <a:gd name="T1" fmla="*/ 0 h 182"/>
                <a:gd name="T2" fmla="*/ 3052 w 3052"/>
                <a:gd name="T3" fmla="*/ 142 h 182"/>
                <a:gd name="T4" fmla="*/ 3042 w 3052"/>
                <a:gd name="T5" fmla="*/ 182 h 182"/>
                <a:gd name="T6" fmla="*/ 8 w 3052"/>
                <a:gd name="T7" fmla="*/ 61 h 182"/>
                <a:gd name="T8" fmla="*/ 0 w 3052"/>
                <a:gd name="T9" fmla="*/ 0 h 182"/>
                <a:gd name="T10" fmla="*/ 0 w 3052"/>
                <a:gd name="T11" fmla="*/ 0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52"/>
                <a:gd name="T19" fmla="*/ 0 h 182"/>
                <a:gd name="T20" fmla="*/ 3052 w 3052"/>
                <a:gd name="T21" fmla="*/ 182 h 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52" h="182">
                  <a:moveTo>
                    <a:pt x="0" y="0"/>
                  </a:moveTo>
                  <a:lnTo>
                    <a:pt x="3052" y="142"/>
                  </a:lnTo>
                  <a:lnTo>
                    <a:pt x="3042" y="182"/>
                  </a:lnTo>
                  <a:lnTo>
                    <a:pt x="8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1651" y="2447"/>
              <a:ext cx="1495" cy="90"/>
            </a:xfrm>
            <a:custGeom>
              <a:avLst/>
              <a:gdLst>
                <a:gd name="T0" fmla="*/ 0 w 2989"/>
                <a:gd name="T1" fmla="*/ 0 h 178"/>
                <a:gd name="T2" fmla="*/ 2989 w 2989"/>
                <a:gd name="T3" fmla="*/ 142 h 178"/>
                <a:gd name="T4" fmla="*/ 2979 w 2989"/>
                <a:gd name="T5" fmla="*/ 178 h 178"/>
                <a:gd name="T6" fmla="*/ 10 w 2989"/>
                <a:gd name="T7" fmla="*/ 59 h 178"/>
                <a:gd name="T8" fmla="*/ 0 w 2989"/>
                <a:gd name="T9" fmla="*/ 0 h 178"/>
                <a:gd name="T10" fmla="*/ 0 w 2989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9"/>
                <a:gd name="T19" fmla="*/ 0 h 178"/>
                <a:gd name="T20" fmla="*/ 2989 w 2989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9" h="178">
                  <a:moveTo>
                    <a:pt x="0" y="0"/>
                  </a:moveTo>
                  <a:lnTo>
                    <a:pt x="2989" y="142"/>
                  </a:lnTo>
                  <a:lnTo>
                    <a:pt x="2979" y="178"/>
                  </a:lnTo>
                  <a:lnTo>
                    <a:pt x="1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1658" y="2584"/>
              <a:ext cx="1464" cy="89"/>
            </a:xfrm>
            <a:custGeom>
              <a:avLst/>
              <a:gdLst>
                <a:gd name="T0" fmla="*/ 0 w 2926"/>
                <a:gd name="T1" fmla="*/ 0 h 179"/>
                <a:gd name="T2" fmla="*/ 2926 w 2926"/>
                <a:gd name="T3" fmla="*/ 141 h 179"/>
                <a:gd name="T4" fmla="*/ 2918 w 2926"/>
                <a:gd name="T5" fmla="*/ 179 h 179"/>
                <a:gd name="T6" fmla="*/ 8 w 2926"/>
                <a:gd name="T7" fmla="*/ 58 h 179"/>
                <a:gd name="T8" fmla="*/ 0 w 2926"/>
                <a:gd name="T9" fmla="*/ 0 h 179"/>
                <a:gd name="T10" fmla="*/ 0 w 2926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6"/>
                <a:gd name="T19" fmla="*/ 0 h 179"/>
                <a:gd name="T20" fmla="*/ 2926 w 2926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6" h="179">
                  <a:moveTo>
                    <a:pt x="0" y="0"/>
                  </a:moveTo>
                  <a:lnTo>
                    <a:pt x="2926" y="141"/>
                  </a:lnTo>
                  <a:lnTo>
                    <a:pt x="2918" y="179"/>
                  </a:lnTo>
                  <a:lnTo>
                    <a:pt x="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1666" y="2721"/>
              <a:ext cx="1432" cy="87"/>
            </a:xfrm>
            <a:custGeom>
              <a:avLst/>
              <a:gdLst>
                <a:gd name="T0" fmla="*/ 0 w 2863"/>
                <a:gd name="T1" fmla="*/ 0 h 175"/>
                <a:gd name="T2" fmla="*/ 2863 w 2863"/>
                <a:gd name="T3" fmla="*/ 137 h 175"/>
                <a:gd name="T4" fmla="*/ 2855 w 2863"/>
                <a:gd name="T5" fmla="*/ 175 h 175"/>
                <a:gd name="T6" fmla="*/ 8 w 2863"/>
                <a:gd name="T7" fmla="*/ 54 h 175"/>
                <a:gd name="T8" fmla="*/ 0 w 2863"/>
                <a:gd name="T9" fmla="*/ 0 h 175"/>
                <a:gd name="T10" fmla="*/ 0 w 2863"/>
                <a:gd name="T11" fmla="*/ 0 h 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3"/>
                <a:gd name="T19" fmla="*/ 0 h 175"/>
                <a:gd name="T20" fmla="*/ 2863 w 2863"/>
                <a:gd name="T21" fmla="*/ 175 h 1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3" h="175">
                  <a:moveTo>
                    <a:pt x="0" y="0"/>
                  </a:moveTo>
                  <a:lnTo>
                    <a:pt x="2863" y="137"/>
                  </a:lnTo>
                  <a:lnTo>
                    <a:pt x="2855" y="175"/>
                  </a:lnTo>
                  <a:lnTo>
                    <a:pt x="8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1672" y="2857"/>
              <a:ext cx="1402" cy="87"/>
            </a:xfrm>
            <a:custGeom>
              <a:avLst/>
              <a:gdLst>
                <a:gd name="T0" fmla="*/ 0 w 2804"/>
                <a:gd name="T1" fmla="*/ 0 h 173"/>
                <a:gd name="T2" fmla="*/ 2804 w 2804"/>
                <a:gd name="T3" fmla="*/ 137 h 173"/>
                <a:gd name="T4" fmla="*/ 2796 w 2804"/>
                <a:gd name="T5" fmla="*/ 173 h 173"/>
                <a:gd name="T6" fmla="*/ 10 w 2804"/>
                <a:gd name="T7" fmla="*/ 52 h 173"/>
                <a:gd name="T8" fmla="*/ 0 w 2804"/>
                <a:gd name="T9" fmla="*/ 0 h 173"/>
                <a:gd name="T10" fmla="*/ 0 w 2804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173"/>
                <a:gd name="T20" fmla="*/ 2804 w 2804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173">
                  <a:moveTo>
                    <a:pt x="0" y="0"/>
                  </a:moveTo>
                  <a:lnTo>
                    <a:pt x="2804" y="137"/>
                  </a:lnTo>
                  <a:lnTo>
                    <a:pt x="2796" y="173"/>
                  </a:lnTo>
                  <a:lnTo>
                    <a:pt x="1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1769" y="1889"/>
              <a:ext cx="68" cy="1130"/>
            </a:xfrm>
            <a:custGeom>
              <a:avLst/>
              <a:gdLst>
                <a:gd name="T0" fmla="*/ 0 w 136"/>
                <a:gd name="T1" fmla="*/ 0 h 2262"/>
                <a:gd name="T2" fmla="*/ 52 w 136"/>
                <a:gd name="T3" fmla="*/ 5 h 2262"/>
                <a:gd name="T4" fmla="*/ 136 w 136"/>
                <a:gd name="T5" fmla="*/ 2262 h 2262"/>
                <a:gd name="T6" fmla="*/ 100 w 136"/>
                <a:gd name="T7" fmla="*/ 2253 h 2262"/>
                <a:gd name="T8" fmla="*/ 0 w 136"/>
                <a:gd name="T9" fmla="*/ 0 h 2262"/>
                <a:gd name="T10" fmla="*/ 0 w 136"/>
                <a:gd name="T11" fmla="*/ 0 h 2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2262"/>
                <a:gd name="T20" fmla="*/ 136 w 136"/>
                <a:gd name="T21" fmla="*/ 2262 h 22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2262">
                  <a:moveTo>
                    <a:pt x="0" y="0"/>
                  </a:moveTo>
                  <a:lnTo>
                    <a:pt x="52" y="5"/>
                  </a:lnTo>
                  <a:lnTo>
                    <a:pt x="136" y="2262"/>
                  </a:lnTo>
                  <a:lnTo>
                    <a:pt x="100" y="2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1920" y="1898"/>
              <a:ext cx="44" cy="1123"/>
            </a:xfrm>
            <a:custGeom>
              <a:avLst/>
              <a:gdLst>
                <a:gd name="T0" fmla="*/ 0 w 88"/>
                <a:gd name="T1" fmla="*/ 0 h 2245"/>
                <a:gd name="T2" fmla="*/ 45 w 88"/>
                <a:gd name="T3" fmla="*/ 3 h 2245"/>
                <a:gd name="T4" fmla="*/ 88 w 88"/>
                <a:gd name="T5" fmla="*/ 2245 h 2245"/>
                <a:gd name="T6" fmla="*/ 50 w 88"/>
                <a:gd name="T7" fmla="*/ 2237 h 2245"/>
                <a:gd name="T8" fmla="*/ 0 w 88"/>
                <a:gd name="T9" fmla="*/ 0 h 2245"/>
                <a:gd name="T10" fmla="*/ 0 w 88"/>
                <a:gd name="T11" fmla="*/ 0 h 2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2245"/>
                <a:gd name="T20" fmla="*/ 88 w 88"/>
                <a:gd name="T21" fmla="*/ 2245 h 2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2245">
                  <a:moveTo>
                    <a:pt x="0" y="0"/>
                  </a:moveTo>
                  <a:lnTo>
                    <a:pt x="45" y="3"/>
                  </a:lnTo>
                  <a:lnTo>
                    <a:pt x="88" y="2245"/>
                  </a:lnTo>
                  <a:lnTo>
                    <a:pt x="50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2073" y="1908"/>
              <a:ext cx="24" cy="1114"/>
            </a:xfrm>
            <a:custGeom>
              <a:avLst/>
              <a:gdLst>
                <a:gd name="T0" fmla="*/ 0 w 48"/>
                <a:gd name="T1" fmla="*/ 0 h 2227"/>
                <a:gd name="T2" fmla="*/ 48 w 48"/>
                <a:gd name="T3" fmla="*/ 0 h 2227"/>
                <a:gd name="T4" fmla="*/ 43 w 48"/>
                <a:gd name="T5" fmla="*/ 2227 h 2227"/>
                <a:gd name="T6" fmla="*/ 8 w 48"/>
                <a:gd name="T7" fmla="*/ 2220 h 2227"/>
                <a:gd name="T8" fmla="*/ 0 w 48"/>
                <a:gd name="T9" fmla="*/ 0 h 2227"/>
                <a:gd name="T10" fmla="*/ 0 w 48"/>
                <a:gd name="T11" fmla="*/ 0 h 2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27"/>
                <a:gd name="T20" fmla="*/ 48 w 48"/>
                <a:gd name="T21" fmla="*/ 2227 h 2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27">
                  <a:moveTo>
                    <a:pt x="0" y="0"/>
                  </a:moveTo>
                  <a:lnTo>
                    <a:pt x="48" y="0"/>
                  </a:lnTo>
                  <a:lnTo>
                    <a:pt x="43" y="2227"/>
                  </a:lnTo>
                  <a:lnTo>
                    <a:pt x="8" y="2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2200" y="1913"/>
              <a:ext cx="41" cy="1109"/>
            </a:xfrm>
            <a:custGeom>
              <a:avLst/>
              <a:gdLst>
                <a:gd name="T0" fmla="*/ 38 w 82"/>
                <a:gd name="T1" fmla="*/ 0 h 2217"/>
                <a:gd name="T2" fmla="*/ 82 w 82"/>
                <a:gd name="T3" fmla="*/ 10 h 2217"/>
                <a:gd name="T4" fmla="*/ 35 w 82"/>
                <a:gd name="T5" fmla="*/ 2217 h 2217"/>
                <a:gd name="T6" fmla="*/ 0 w 82"/>
                <a:gd name="T7" fmla="*/ 2212 h 2217"/>
                <a:gd name="T8" fmla="*/ 38 w 82"/>
                <a:gd name="T9" fmla="*/ 0 h 2217"/>
                <a:gd name="T10" fmla="*/ 38 w 82"/>
                <a:gd name="T11" fmla="*/ 0 h 2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2217"/>
                <a:gd name="T20" fmla="*/ 82 w 82"/>
                <a:gd name="T21" fmla="*/ 2217 h 22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2217">
                  <a:moveTo>
                    <a:pt x="38" y="0"/>
                  </a:moveTo>
                  <a:lnTo>
                    <a:pt x="82" y="10"/>
                  </a:lnTo>
                  <a:lnTo>
                    <a:pt x="35" y="2217"/>
                  </a:lnTo>
                  <a:lnTo>
                    <a:pt x="0" y="22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2321" y="1925"/>
              <a:ext cx="65" cy="1098"/>
            </a:xfrm>
            <a:custGeom>
              <a:avLst/>
              <a:gdLst>
                <a:gd name="T0" fmla="*/ 82 w 129"/>
                <a:gd name="T1" fmla="*/ 0 h 2195"/>
                <a:gd name="T2" fmla="*/ 129 w 129"/>
                <a:gd name="T3" fmla="*/ 3 h 2195"/>
                <a:gd name="T4" fmla="*/ 35 w 129"/>
                <a:gd name="T5" fmla="*/ 2195 h 2195"/>
                <a:gd name="T6" fmla="*/ 0 w 129"/>
                <a:gd name="T7" fmla="*/ 2194 h 2195"/>
                <a:gd name="T8" fmla="*/ 82 w 129"/>
                <a:gd name="T9" fmla="*/ 0 h 2195"/>
                <a:gd name="T10" fmla="*/ 82 w 129"/>
                <a:gd name="T11" fmla="*/ 0 h 2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2195"/>
                <a:gd name="T20" fmla="*/ 129 w 129"/>
                <a:gd name="T21" fmla="*/ 2195 h 21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2195">
                  <a:moveTo>
                    <a:pt x="82" y="0"/>
                  </a:moveTo>
                  <a:lnTo>
                    <a:pt x="129" y="3"/>
                  </a:lnTo>
                  <a:lnTo>
                    <a:pt x="35" y="2195"/>
                  </a:lnTo>
                  <a:lnTo>
                    <a:pt x="0" y="219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2443" y="1934"/>
              <a:ext cx="87" cy="1090"/>
            </a:xfrm>
            <a:custGeom>
              <a:avLst/>
              <a:gdLst>
                <a:gd name="T0" fmla="*/ 129 w 173"/>
                <a:gd name="T1" fmla="*/ 0 h 2180"/>
                <a:gd name="T2" fmla="*/ 173 w 173"/>
                <a:gd name="T3" fmla="*/ 3 h 2180"/>
                <a:gd name="T4" fmla="*/ 36 w 173"/>
                <a:gd name="T5" fmla="*/ 2180 h 2180"/>
                <a:gd name="T6" fmla="*/ 0 w 173"/>
                <a:gd name="T7" fmla="*/ 2180 h 2180"/>
                <a:gd name="T8" fmla="*/ 129 w 173"/>
                <a:gd name="T9" fmla="*/ 0 h 2180"/>
                <a:gd name="T10" fmla="*/ 129 w 173"/>
                <a:gd name="T11" fmla="*/ 0 h 2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2180"/>
                <a:gd name="T20" fmla="*/ 173 w 173"/>
                <a:gd name="T21" fmla="*/ 2180 h 2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2180">
                  <a:moveTo>
                    <a:pt x="129" y="0"/>
                  </a:moveTo>
                  <a:lnTo>
                    <a:pt x="173" y="3"/>
                  </a:lnTo>
                  <a:lnTo>
                    <a:pt x="36" y="2180"/>
                  </a:lnTo>
                  <a:lnTo>
                    <a:pt x="0" y="218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2564" y="1945"/>
              <a:ext cx="109" cy="1080"/>
            </a:xfrm>
            <a:custGeom>
              <a:avLst/>
              <a:gdLst>
                <a:gd name="T0" fmla="*/ 175 w 216"/>
                <a:gd name="T1" fmla="*/ 0 h 2161"/>
                <a:gd name="T2" fmla="*/ 216 w 216"/>
                <a:gd name="T3" fmla="*/ 2 h 2161"/>
                <a:gd name="T4" fmla="*/ 36 w 216"/>
                <a:gd name="T5" fmla="*/ 2161 h 2161"/>
                <a:gd name="T6" fmla="*/ 0 w 216"/>
                <a:gd name="T7" fmla="*/ 2161 h 2161"/>
                <a:gd name="T8" fmla="*/ 175 w 216"/>
                <a:gd name="T9" fmla="*/ 0 h 2161"/>
                <a:gd name="T10" fmla="*/ 175 w 216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161"/>
                <a:gd name="T20" fmla="*/ 216 w 216"/>
                <a:gd name="T21" fmla="*/ 2161 h 2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161">
                  <a:moveTo>
                    <a:pt x="175" y="0"/>
                  </a:moveTo>
                  <a:lnTo>
                    <a:pt x="216" y="2"/>
                  </a:lnTo>
                  <a:lnTo>
                    <a:pt x="36" y="2161"/>
                  </a:lnTo>
                  <a:lnTo>
                    <a:pt x="0" y="216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688" y="1954"/>
              <a:ext cx="129" cy="1073"/>
            </a:xfrm>
            <a:custGeom>
              <a:avLst/>
              <a:gdLst>
                <a:gd name="T0" fmla="*/ 218 w 260"/>
                <a:gd name="T1" fmla="*/ 0 h 2145"/>
                <a:gd name="T2" fmla="*/ 260 w 260"/>
                <a:gd name="T3" fmla="*/ 0 h 2145"/>
                <a:gd name="T4" fmla="*/ 33 w 260"/>
                <a:gd name="T5" fmla="*/ 2144 h 2145"/>
                <a:gd name="T6" fmla="*/ 0 w 260"/>
                <a:gd name="T7" fmla="*/ 2145 h 2145"/>
                <a:gd name="T8" fmla="*/ 218 w 260"/>
                <a:gd name="T9" fmla="*/ 0 h 2145"/>
                <a:gd name="T10" fmla="*/ 218 w 260"/>
                <a:gd name="T11" fmla="*/ 0 h 2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"/>
                <a:gd name="T19" fmla="*/ 0 h 2145"/>
                <a:gd name="T20" fmla="*/ 260 w 260"/>
                <a:gd name="T21" fmla="*/ 2145 h 2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" h="2145">
                  <a:moveTo>
                    <a:pt x="218" y="0"/>
                  </a:moveTo>
                  <a:lnTo>
                    <a:pt x="260" y="0"/>
                  </a:lnTo>
                  <a:lnTo>
                    <a:pt x="33" y="2144"/>
                  </a:lnTo>
                  <a:lnTo>
                    <a:pt x="0" y="2145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2808" y="1963"/>
              <a:ext cx="153" cy="1065"/>
            </a:xfrm>
            <a:custGeom>
              <a:avLst/>
              <a:gdLst>
                <a:gd name="T0" fmla="*/ 264 w 305"/>
                <a:gd name="T1" fmla="*/ 5 h 2131"/>
                <a:gd name="T2" fmla="*/ 305 w 305"/>
                <a:gd name="T3" fmla="*/ 0 h 2131"/>
                <a:gd name="T4" fmla="*/ 34 w 305"/>
                <a:gd name="T5" fmla="*/ 2127 h 2131"/>
                <a:gd name="T6" fmla="*/ 0 w 305"/>
                <a:gd name="T7" fmla="*/ 2131 h 2131"/>
                <a:gd name="T8" fmla="*/ 264 w 305"/>
                <a:gd name="T9" fmla="*/ 5 h 2131"/>
                <a:gd name="T10" fmla="*/ 264 w 305"/>
                <a:gd name="T11" fmla="*/ 5 h 2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5"/>
                <a:gd name="T19" fmla="*/ 0 h 2131"/>
                <a:gd name="T20" fmla="*/ 305 w 305"/>
                <a:gd name="T21" fmla="*/ 2131 h 2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5" h="2131">
                  <a:moveTo>
                    <a:pt x="264" y="5"/>
                  </a:moveTo>
                  <a:lnTo>
                    <a:pt x="305" y="0"/>
                  </a:lnTo>
                  <a:lnTo>
                    <a:pt x="34" y="2127"/>
                  </a:lnTo>
                  <a:lnTo>
                    <a:pt x="0" y="2131"/>
                  </a:lnTo>
                  <a:lnTo>
                    <a:pt x="264" y="5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2931" y="1973"/>
              <a:ext cx="175" cy="1057"/>
            </a:xfrm>
            <a:custGeom>
              <a:avLst/>
              <a:gdLst>
                <a:gd name="T0" fmla="*/ 311 w 351"/>
                <a:gd name="T1" fmla="*/ 5 h 2114"/>
                <a:gd name="T2" fmla="*/ 351 w 351"/>
                <a:gd name="T3" fmla="*/ 0 h 2114"/>
                <a:gd name="T4" fmla="*/ 35 w 351"/>
                <a:gd name="T5" fmla="*/ 2111 h 2114"/>
                <a:gd name="T6" fmla="*/ 0 w 351"/>
                <a:gd name="T7" fmla="*/ 2114 h 2114"/>
                <a:gd name="T8" fmla="*/ 311 w 351"/>
                <a:gd name="T9" fmla="*/ 5 h 2114"/>
                <a:gd name="T10" fmla="*/ 311 w 351"/>
                <a:gd name="T11" fmla="*/ 5 h 2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"/>
                <a:gd name="T19" fmla="*/ 0 h 2114"/>
                <a:gd name="T20" fmla="*/ 351 w 351"/>
                <a:gd name="T21" fmla="*/ 2114 h 2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" h="2114">
                  <a:moveTo>
                    <a:pt x="311" y="5"/>
                  </a:moveTo>
                  <a:lnTo>
                    <a:pt x="351" y="0"/>
                  </a:lnTo>
                  <a:lnTo>
                    <a:pt x="35" y="2111"/>
                  </a:lnTo>
                  <a:lnTo>
                    <a:pt x="0" y="2114"/>
                  </a:lnTo>
                  <a:lnTo>
                    <a:pt x="311" y="5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1931" y="3002"/>
              <a:ext cx="1126" cy="52"/>
            </a:xfrm>
            <a:custGeom>
              <a:avLst/>
              <a:gdLst>
                <a:gd name="T0" fmla="*/ 224 w 2252"/>
                <a:gd name="T1" fmla="*/ 0 h 104"/>
                <a:gd name="T2" fmla="*/ 2252 w 2252"/>
                <a:gd name="T3" fmla="*/ 61 h 104"/>
                <a:gd name="T4" fmla="*/ 602 w 2252"/>
                <a:gd name="T5" fmla="*/ 104 h 104"/>
                <a:gd name="T6" fmla="*/ 0 w 2252"/>
                <a:gd name="T7" fmla="*/ 96 h 104"/>
                <a:gd name="T8" fmla="*/ 224 w 2252"/>
                <a:gd name="T9" fmla="*/ 0 h 104"/>
                <a:gd name="T10" fmla="*/ 224 w 2252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52"/>
                <a:gd name="T19" fmla="*/ 0 h 104"/>
                <a:gd name="T20" fmla="*/ 2252 w 2252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52" h="104">
                  <a:moveTo>
                    <a:pt x="224" y="0"/>
                  </a:moveTo>
                  <a:lnTo>
                    <a:pt x="2252" y="61"/>
                  </a:lnTo>
                  <a:lnTo>
                    <a:pt x="602" y="104"/>
                  </a:lnTo>
                  <a:lnTo>
                    <a:pt x="0" y="96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1650" y="2993"/>
              <a:ext cx="52" cy="36"/>
            </a:xfrm>
            <a:custGeom>
              <a:avLst/>
              <a:gdLst>
                <a:gd name="T0" fmla="*/ 58 w 105"/>
                <a:gd name="T1" fmla="*/ 0 h 72"/>
                <a:gd name="T2" fmla="*/ 27 w 105"/>
                <a:gd name="T3" fmla="*/ 18 h 72"/>
                <a:gd name="T4" fmla="*/ 0 w 105"/>
                <a:gd name="T5" fmla="*/ 53 h 72"/>
                <a:gd name="T6" fmla="*/ 43 w 105"/>
                <a:gd name="T7" fmla="*/ 71 h 72"/>
                <a:gd name="T8" fmla="*/ 105 w 105"/>
                <a:gd name="T9" fmla="*/ 72 h 72"/>
                <a:gd name="T10" fmla="*/ 58 w 105"/>
                <a:gd name="T11" fmla="*/ 0 h 72"/>
                <a:gd name="T12" fmla="*/ 58 w 105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72"/>
                <a:gd name="T23" fmla="*/ 105 w 105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72">
                  <a:moveTo>
                    <a:pt x="58" y="0"/>
                  </a:moveTo>
                  <a:lnTo>
                    <a:pt x="27" y="18"/>
                  </a:lnTo>
                  <a:lnTo>
                    <a:pt x="0" y="53"/>
                  </a:lnTo>
                  <a:lnTo>
                    <a:pt x="43" y="71"/>
                  </a:lnTo>
                  <a:lnTo>
                    <a:pt x="105" y="7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1732" y="2042"/>
              <a:ext cx="1233" cy="1006"/>
            </a:xfrm>
            <a:custGeom>
              <a:avLst/>
              <a:gdLst>
                <a:gd name="T0" fmla="*/ 155 w 2465"/>
                <a:gd name="T1" fmla="*/ 1765 h 2011"/>
                <a:gd name="T2" fmla="*/ 160 w 2465"/>
                <a:gd name="T3" fmla="*/ 1762 h 2011"/>
                <a:gd name="T4" fmla="*/ 175 w 2465"/>
                <a:gd name="T5" fmla="*/ 1755 h 2011"/>
                <a:gd name="T6" fmla="*/ 185 w 2465"/>
                <a:gd name="T7" fmla="*/ 1750 h 2011"/>
                <a:gd name="T8" fmla="*/ 197 w 2465"/>
                <a:gd name="T9" fmla="*/ 1747 h 2011"/>
                <a:gd name="T10" fmla="*/ 212 w 2465"/>
                <a:gd name="T11" fmla="*/ 1742 h 2011"/>
                <a:gd name="T12" fmla="*/ 230 w 2465"/>
                <a:gd name="T13" fmla="*/ 1740 h 2011"/>
                <a:gd name="T14" fmla="*/ 250 w 2465"/>
                <a:gd name="T15" fmla="*/ 1737 h 2011"/>
                <a:gd name="T16" fmla="*/ 281 w 2465"/>
                <a:gd name="T17" fmla="*/ 1737 h 2011"/>
                <a:gd name="T18" fmla="*/ 314 w 2465"/>
                <a:gd name="T19" fmla="*/ 1737 h 2011"/>
                <a:gd name="T20" fmla="*/ 351 w 2465"/>
                <a:gd name="T21" fmla="*/ 1737 h 2011"/>
                <a:gd name="T22" fmla="*/ 384 w 2465"/>
                <a:gd name="T23" fmla="*/ 1737 h 2011"/>
                <a:gd name="T24" fmla="*/ 413 w 2465"/>
                <a:gd name="T25" fmla="*/ 1737 h 2011"/>
                <a:gd name="T26" fmla="*/ 435 w 2465"/>
                <a:gd name="T27" fmla="*/ 1737 h 2011"/>
                <a:gd name="T28" fmla="*/ 441 w 2465"/>
                <a:gd name="T29" fmla="*/ 1737 h 2011"/>
                <a:gd name="T30" fmla="*/ 706 w 2465"/>
                <a:gd name="T31" fmla="*/ 1363 h 2011"/>
                <a:gd name="T32" fmla="*/ 1147 w 2465"/>
                <a:gd name="T33" fmla="*/ 970 h 2011"/>
                <a:gd name="T34" fmla="*/ 1156 w 2465"/>
                <a:gd name="T35" fmla="*/ 965 h 2011"/>
                <a:gd name="T36" fmla="*/ 1164 w 2465"/>
                <a:gd name="T37" fmla="*/ 958 h 2011"/>
                <a:gd name="T38" fmla="*/ 1176 w 2465"/>
                <a:gd name="T39" fmla="*/ 955 h 2011"/>
                <a:gd name="T40" fmla="*/ 1187 w 2465"/>
                <a:gd name="T41" fmla="*/ 947 h 2011"/>
                <a:gd name="T42" fmla="*/ 1200 w 2465"/>
                <a:gd name="T43" fmla="*/ 940 h 2011"/>
                <a:gd name="T44" fmla="*/ 1214 w 2465"/>
                <a:gd name="T45" fmla="*/ 935 h 2011"/>
                <a:gd name="T46" fmla="*/ 1227 w 2465"/>
                <a:gd name="T47" fmla="*/ 930 h 2011"/>
                <a:gd name="T48" fmla="*/ 1247 w 2465"/>
                <a:gd name="T49" fmla="*/ 920 h 2011"/>
                <a:gd name="T50" fmla="*/ 1261 w 2465"/>
                <a:gd name="T51" fmla="*/ 915 h 2011"/>
                <a:gd name="T52" fmla="*/ 1275 w 2465"/>
                <a:gd name="T53" fmla="*/ 914 h 2011"/>
                <a:gd name="T54" fmla="*/ 1414 w 2465"/>
                <a:gd name="T55" fmla="*/ 975 h 2011"/>
                <a:gd name="T56" fmla="*/ 1425 w 2465"/>
                <a:gd name="T57" fmla="*/ 958 h 2011"/>
                <a:gd name="T58" fmla="*/ 1448 w 2465"/>
                <a:gd name="T59" fmla="*/ 927 h 2011"/>
                <a:gd name="T60" fmla="*/ 1480 w 2465"/>
                <a:gd name="T61" fmla="*/ 886 h 2011"/>
                <a:gd name="T62" fmla="*/ 1514 w 2465"/>
                <a:gd name="T63" fmla="*/ 838 h 2011"/>
                <a:gd name="T64" fmla="*/ 1551 w 2465"/>
                <a:gd name="T65" fmla="*/ 788 h 2011"/>
                <a:gd name="T66" fmla="*/ 1587 w 2465"/>
                <a:gd name="T67" fmla="*/ 738 h 2011"/>
                <a:gd name="T68" fmla="*/ 1620 w 2465"/>
                <a:gd name="T69" fmla="*/ 694 h 2011"/>
                <a:gd name="T70" fmla="*/ 1648 w 2465"/>
                <a:gd name="T71" fmla="*/ 656 h 2011"/>
                <a:gd name="T72" fmla="*/ 1670 w 2465"/>
                <a:gd name="T73" fmla="*/ 626 h 2011"/>
                <a:gd name="T74" fmla="*/ 1683 w 2465"/>
                <a:gd name="T75" fmla="*/ 605 h 2011"/>
                <a:gd name="T76" fmla="*/ 1693 w 2465"/>
                <a:gd name="T77" fmla="*/ 588 h 2011"/>
                <a:gd name="T78" fmla="*/ 1701 w 2465"/>
                <a:gd name="T79" fmla="*/ 575 h 2011"/>
                <a:gd name="T80" fmla="*/ 1703 w 2465"/>
                <a:gd name="T81" fmla="*/ 570 h 2011"/>
                <a:gd name="T82" fmla="*/ 1967 w 2465"/>
                <a:gd name="T83" fmla="*/ 595 h 2011"/>
                <a:gd name="T84" fmla="*/ 1971 w 2465"/>
                <a:gd name="T85" fmla="*/ 590 h 2011"/>
                <a:gd name="T86" fmla="*/ 1982 w 2465"/>
                <a:gd name="T87" fmla="*/ 576 h 2011"/>
                <a:gd name="T88" fmla="*/ 2000 w 2465"/>
                <a:gd name="T89" fmla="*/ 553 h 2011"/>
                <a:gd name="T90" fmla="*/ 2027 w 2465"/>
                <a:gd name="T91" fmla="*/ 525 h 2011"/>
                <a:gd name="T92" fmla="*/ 2055 w 2465"/>
                <a:gd name="T93" fmla="*/ 487 h 2011"/>
                <a:gd name="T94" fmla="*/ 2090 w 2465"/>
                <a:gd name="T95" fmla="*/ 444 h 2011"/>
                <a:gd name="T96" fmla="*/ 2126 w 2465"/>
                <a:gd name="T97" fmla="*/ 396 h 2011"/>
                <a:gd name="T98" fmla="*/ 2166 w 2465"/>
                <a:gd name="T99" fmla="*/ 343 h 2011"/>
                <a:gd name="T100" fmla="*/ 2204 w 2465"/>
                <a:gd name="T101" fmla="*/ 286 h 2011"/>
                <a:gd name="T102" fmla="*/ 2245 w 2465"/>
                <a:gd name="T103" fmla="*/ 226 h 2011"/>
                <a:gd name="T104" fmla="*/ 2283 w 2465"/>
                <a:gd name="T105" fmla="*/ 168 h 2011"/>
                <a:gd name="T106" fmla="*/ 2318 w 2465"/>
                <a:gd name="T107" fmla="*/ 115 h 2011"/>
                <a:gd name="T108" fmla="*/ 2348 w 2465"/>
                <a:gd name="T109" fmla="*/ 69 h 2011"/>
                <a:gd name="T110" fmla="*/ 2372 w 2465"/>
                <a:gd name="T111" fmla="*/ 33 h 2011"/>
                <a:gd name="T112" fmla="*/ 2387 w 2465"/>
                <a:gd name="T113" fmla="*/ 8 h 2011"/>
                <a:gd name="T114" fmla="*/ 2394 w 2465"/>
                <a:gd name="T115" fmla="*/ 0 h 2011"/>
                <a:gd name="T116" fmla="*/ 2153 w 2465"/>
                <a:gd name="T117" fmla="*/ 760 h 2011"/>
                <a:gd name="T118" fmla="*/ 1738 w 2465"/>
                <a:gd name="T119" fmla="*/ 1320 h 2011"/>
                <a:gd name="T120" fmla="*/ 1195 w 2465"/>
                <a:gd name="T121" fmla="*/ 1611 h 2011"/>
                <a:gd name="T122" fmla="*/ 737 w 2465"/>
                <a:gd name="T123" fmla="*/ 1879 h 2011"/>
                <a:gd name="T124" fmla="*/ 0 w 2465"/>
                <a:gd name="T125" fmla="*/ 2006 h 20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5"/>
                <a:gd name="T190" fmla="*/ 0 h 2011"/>
                <a:gd name="T191" fmla="*/ 2465 w 2465"/>
                <a:gd name="T192" fmla="*/ 2011 h 20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5" h="2011">
                  <a:moveTo>
                    <a:pt x="0" y="2006"/>
                  </a:moveTo>
                  <a:lnTo>
                    <a:pt x="155" y="1765"/>
                  </a:lnTo>
                  <a:lnTo>
                    <a:pt x="155" y="1763"/>
                  </a:lnTo>
                  <a:lnTo>
                    <a:pt x="160" y="1762"/>
                  </a:lnTo>
                  <a:lnTo>
                    <a:pt x="165" y="1758"/>
                  </a:lnTo>
                  <a:lnTo>
                    <a:pt x="175" y="1755"/>
                  </a:lnTo>
                  <a:lnTo>
                    <a:pt x="179" y="1752"/>
                  </a:lnTo>
                  <a:lnTo>
                    <a:pt x="185" y="1750"/>
                  </a:lnTo>
                  <a:lnTo>
                    <a:pt x="192" y="1747"/>
                  </a:lnTo>
                  <a:lnTo>
                    <a:pt x="197" y="1747"/>
                  </a:lnTo>
                  <a:lnTo>
                    <a:pt x="203" y="1744"/>
                  </a:lnTo>
                  <a:lnTo>
                    <a:pt x="212" y="1742"/>
                  </a:lnTo>
                  <a:lnTo>
                    <a:pt x="220" y="1740"/>
                  </a:lnTo>
                  <a:lnTo>
                    <a:pt x="230" y="1740"/>
                  </a:lnTo>
                  <a:lnTo>
                    <a:pt x="238" y="1739"/>
                  </a:lnTo>
                  <a:lnTo>
                    <a:pt x="250" y="1737"/>
                  </a:lnTo>
                  <a:lnTo>
                    <a:pt x="263" y="1737"/>
                  </a:lnTo>
                  <a:lnTo>
                    <a:pt x="281" y="1737"/>
                  </a:lnTo>
                  <a:lnTo>
                    <a:pt x="296" y="1737"/>
                  </a:lnTo>
                  <a:lnTo>
                    <a:pt x="314" y="1737"/>
                  </a:lnTo>
                  <a:lnTo>
                    <a:pt x="332" y="1737"/>
                  </a:lnTo>
                  <a:lnTo>
                    <a:pt x="351" y="1737"/>
                  </a:lnTo>
                  <a:lnTo>
                    <a:pt x="367" y="1737"/>
                  </a:lnTo>
                  <a:lnTo>
                    <a:pt x="384" y="1737"/>
                  </a:lnTo>
                  <a:lnTo>
                    <a:pt x="398" y="1737"/>
                  </a:lnTo>
                  <a:lnTo>
                    <a:pt x="413" y="1737"/>
                  </a:lnTo>
                  <a:lnTo>
                    <a:pt x="425" y="1737"/>
                  </a:lnTo>
                  <a:lnTo>
                    <a:pt x="435" y="1737"/>
                  </a:lnTo>
                  <a:lnTo>
                    <a:pt x="440" y="1737"/>
                  </a:lnTo>
                  <a:lnTo>
                    <a:pt x="441" y="1737"/>
                  </a:lnTo>
                  <a:lnTo>
                    <a:pt x="605" y="1411"/>
                  </a:lnTo>
                  <a:lnTo>
                    <a:pt x="706" y="1363"/>
                  </a:lnTo>
                  <a:lnTo>
                    <a:pt x="928" y="1363"/>
                  </a:lnTo>
                  <a:lnTo>
                    <a:pt x="1147" y="970"/>
                  </a:lnTo>
                  <a:lnTo>
                    <a:pt x="1149" y="968"/>
                  </a:lnTo>
                  <a:lnTo>
                    <a:pt x="1156" y="965"/>
                  </a:lnTo>
                  <a:lnTo>
                    <a:pt x="1159" y="962"/>
                  </a:lnTo>
                  <a:lnTo>
                    <a:pt x="1164" y="958"/>
                  </a:lnTo>
                  <a:lnTo>
                    <a:pt x="1169" y="957"/>
                  </a:lnTo>
                  <a:lnTo>
                    <a:pt x="1176" y="955"/>
                  </a:lnTo>
                  <a:lnTo>
                    <a:pt x="1180" y="950"/>
                  </a:lnTo>
                  <a:lnTo>
                    <a:pt x="1187" y="947"/>
                  </a:lnTo>
                  <a:lnTo>
                    <a:pt x="1194" y="943"/>
                  </a:lnTo>
                  <a:lnTo>
                    <a:pt x="1200" y="940"/>
                  </a:lnTo>
                  <a:lnTo>
                    <a:pt x="1207" y="939"/>
                  </a:lnTo>
                  <a:lnTo>
                    <a:pt x="1214" y="935"/>
                  </a:lnTo>
                  <a:lnTo>
                    <a:pt x="1220" y="932"/>
                  </a:lnTo>
                  <a:lnTo>
                    <a:pt x="1227" y="930"/>
                  </a:lnTo>
                  <a:lnTo>
                    <a:pt x="1237" y="924"/>
                  </a:lnTo>
                  <a:lnTo>
                    <a:pt x="1247" y="920"/>
                  </a:lnTo>
                  <a:lnTo>
                    <a:pt x="1255" y="917"/>
                  </a:lnTo>
                  <a:lnTo>
                    <a:pt x="1261" y="915"/>
                  </a:lnTo>
                  <a:lnTo>
                    <a:pt x="1270" y="914"/>
                  </a:lnTo>
                  <a:lnTo>
                    <a:pt x="1275" y="914"/>
                  </a:lnTo>
                  <a:lnTo>
                    <a:pt x="1412" y="978"/>
                  </a:lnTo>
                  <a:lnTo>
                    <a:pt x="1414" y="975"/>
                  </a:lnTo>
                  <a:lnTo>
                    <a:pt x="1419" y="968"/>
                  </a:lnTo>
                  <a:lnTo>
                    <a:pt x="1425" y="958"/>
                  </a:lnTo>
                  <a:lnTo>
                    <a:pt x="1437" y="943"/>
                  </a:lnTo>
                  <a:lnTo>
                    <a:pt x="1448" y="927"/>
                  </a:lnTo>
                  <a:lnTo>
                    <a:pt x="1463" y="909"/>
                  </a:lnTo>
                  <a:lnTo>
                    <a:pt x="1480" y="886"/>
                  </a:lnTo>
                  <a:lnTo>
                    <a:pt x="1498" y="862"/>
                  </a:lnTo>
                  <a:lnTo>
                    <a:pt x="1514" y="838"/>
                  </a:lnTo>
                  <a:lnTo>
                    <a:pt x="1534" y="813"/>
                  </a:lnTo>
                  <a:lnTo>
                    <a:pt x="1551" y="788"/>
                  </a:lnTo>
                  <a:lnTo>
                    <a:pt x="1571" y="763"/>
                  </a:lnTo>
                  <a:lnTo>
                    <a:pt x="1587" y="738"/>
                  </a:lnTo>
                  <a:lnTo>
                    <a:pt x="1605" y="715"/>
                  </a:lnTo>
                  <a:lnTo>
                    <a:pt x="1620" y="694"/>
                  </a:lnTo>
                  <a:lnTo>
                    <a:pt x="1637" y="674"/>
                  </a:lnTo>
                  <a:lnTo>
                    <a:pt x="1648" y="656"/>
                  </a:lnTo>
                  <a:lnTo>
                    <a:pt x="1660" y="639"/>
                  </a:lnTo>
                  <a:lnTo>
                    <a:pt x="1670" y="626"/>
                  </a:lnTo>
                  <a:lnTo>
                    <a:pt x="1678" y="615"/>
                  </a:lnTo>
                  <a:lnTo>
                    <a:pt x="1683" y="605"/>
                  </a:lnTo>
                  <a:lnTo>
                    <a:pt x="1690" y="595"/>
                  </a:lnTo>
                  <a:lnTo>
                    <a:pt x="1693" y="588"/>
                  </a:lnTo>
                  <a:lnTo>
                    <a:pt x="1698" y="583"/>
                  </a:lnTo>
                  <a:lnTo>
                    <a:pt x="1701" y="575"/>
                  </a:lnTo>
                  <a:lnTo>
                    <a:pt x="1703" y="572"/>
                  </a:lnTo>
                  <a:lnTo>
                    <a:pt x="1703" y="570"/>
                  </a:lnTo>
                  <a:lnTo>
                    <a:pt x="1842" y="517"/>
                  </a:lnTo>
                  <a:lnTo>
                    <a:pt x="1967" y="595"/>
                  </a:lnTo>
                  <a:lnTo>
                    <a:pt x="1967" y="593"/>
                  </a:lnTo>
                  <a:lnTo>
                    <a:pt x="1971" y="590"/>
                  </a:lnTo>
                  <a:lnTo>
                    <a:pt x="1976" y="583"/>
                  </a:lnTo>
                  <a:lnTo>
                    <a:pt x="1982" y="576"/>
                  </a:lnTo>
                  <a:lnTo>
                    <a:pt x="1992" y="565"/>
                  </a:lnTo>
                  <a:lnTo>
                    <a:pt x="2000" y="553"/>
                  </a:lnTo>
                  <a:lnTo>
                    <a:pt x="2012" y="540"/>
                  </a:lnTo>
                  <a:lnTo>
                    <a:pt x="2027" y="525"/>
                  </a:lnTo>
                  <a:lnTo>
                    <a:pt x="2040" y="507"/>
                  </a:lnTo>
                  <a:lnTo>
                    <a:pt x="2055" y="487"/>
                  </a:lnTo>
                  <a:lnTo>
                    <a:pt x="2072" y="466"/>
                  </a:lnTo>
                  <a:lnTo>
                    <a:pt x="2090" y="444"/>
                  </a:lnTo>
                  <a:lnTo>
                    <a:pt x="2106" y="421"/>
                  </a:lnTo>
                  <a:lnTo>
                    <a:pt x="2126" y="396"/>
                  </a:lnTo>
                  <a:lnTo>
                    <a:pt x="2144" y="370"/>
                  </a:lnTo>
                  <a:lnTo>
                    <a:pt x="2166" y="343"/>
                  </a:lnTo>
                  <a:lnTo>
                    <a:pt x="2184" y="314"/>
                  </a:lnTo>
                  <a:lnTo>
                    <a:pt x="2204" y="286"/>
                  </a:lnTo>
                  <a:lnTo>
                    <a:pt x="2225" y="256"/>
                  </a:lnTo>
                  <a:lnTo>
                    <a:pt x="2245" y="226"/>
                  </a:lnTo>
                  <a:lnTo>
                    <a:pt x="2265" y="198"/>
                  </a:lnTo>
                  <a:lnTo>
                    <a:pt x="2283" y="168"/>
                  </a:lnTo>
                  <a:lnTo>
                    <a:pt x="2301" y="142"/>
                  </a:lnTo>
                  <a:lnTo>
                    <a:pt x="2318" y="115"/>
                  </a:lnTo>
                  <a:lnTo>
                    <a:pt x="2333" y="90"/>
                  </a:lnTo>
                  <a:lnTo>
                    <a:pt x="2348" y="69"/>
                  </a:lnTo>
                  <a:lnTo>
                    <a:pt x="2361" y="47"/>
                  </a:lnTo>
                  <a:lnTo>
                    <a:pt x="2372" y="33"/>
                  </a:lnTo>
                  <a:lnTo>
                    <a:pt x="2381" y="18"/>
                  </a:lnTo>
                  <a:lnTo>
                    <a:pt x="2387" y="8"/>
                  </a:lnTo>
                  <a:lnTo>
                    <a:pt x="2391" y="1"/>
                  </a:lnTo>
                  <a:lnTo>
                    <a:pt x="2394" y="0"/>
                  </a:lnTo>
                  <a:lnTo>
                    <a:pt x="2465" y="198"/>
                  </a:lnTo>
                  <a:lnTo>
                    <a:pt x="2153" y="760"/>
                  </a:lnTo>
                  <a:lnTo>
                    <a:pt x="1855" y="747"/>
                  </a:lnTo>
                  <a:lnTo>
                    <a:pt x="1738" y="1320"/>
                  </a:lnTo>
                  <a:lnTo>
                    <a:pt x="1192" y="1284"/>
                  </a:lnTo>
                  <a:lnTo>
                    <a:pt x="1195" y="1611"/>
                  </a:lnTo>
                  <a:lnTo>
                    <a:pt x="772" y="1588"/>
                  </a:lnTo>
                  <a:lnTo>
                    <a:pt x="737" y="1879"/>
                  </a:lnTo>
                  <a:lnTo>
                    <a:pt x="185" y="2011"/>
                  </a:lnTo>
                  <a:lnTo>
                    <a:pt x="0" y="2006"/>
                  </a:ln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2744" y="2211"/>
              <a:ext cx="154" cy="189"/>
            </a:xfrm>
            <a:custGeom>
              <a:avLst/>
              <a:gdLst>
                <a:gd name="T0" fmla="*/ 0 w 307"/>
                <a:gd name="T1" fmla="*/ 225 h 378"/>
                <a:gd name="T2" fmla="*/ 61 w 307"/>
                <a:gd name="T3" fmla="*/ 208 h 378"/>
                <a:gd name="T4" fmla="*/ 59 w 307"/>
                <a:gd name="T5" fmla="*/ 180 h 378"/>
                <a:gd name="T6" fmla="*/ 59 w 307"/>
                <a:gd name="T7" fmla="*/ 177 h 378"/>
                <a:gd name="T8" fmla="*/ 64 w 307"/>
                <a:gd name="T9" fmla="*/ 170 h 378"/>
                <a:gd name="T10" fmla="*/ 66 w 307"/>
                <a:gd name="T11" fmla="*/ 165 h 378"/>
                <a:gd name="T12" fmla="*/ 69 w 307"/>
                <a:gd name="T13" fmla="*/ 158 h 378"/>
                <a:gd name="T14" fmla="*/ 72 w 307"/>
                <a:gd name="T15" fmla="*/ 154 h 378"/>
                <a:gd name="T16" fmla="*/ 79 w 307"/>
                <a:gd name="T17" fmla="*/ 147 h 378"/>
                <a:gd name="T18" fmla="*/ 84 w 307"/>
                <a:gd name="T19" fmla="*/ 139 h 378"/>
                <a:gd name="T20" fmla="*/ 91 w 307"/>
                <a:gd name="T21" fmla="*/ 132 h 378"/>
                <a:gd name="T22" fmla="*/ 97 w 307"/>
                <a:gd name="T23" fmla="*/ 124 h 378"/>
                <a:gd name="T24" fmla="*/ 107 w 307"/>
                <a:gd name="T25" fmla="*/ 116 h 378"/>
                <a:gd name="T26" fmla="*/ 115 w 307"/>
                <a:gd name="T27" fmla="*/ 106 h 378"/>
                <a:gd name="T28" fmla="*/ 127 w 307"/>
                <a:gd name="T29" fmla="*/ 97 h 378"/>
                <a:gd name="T30" fmla="*/ 135 w 307"/>
                <a:gd name="T31" fmla="*/ 89 h 378"/>
                <a:gd name="T32" fmla="*/ 148 w 307"/>
                <a:gd name="T33" fmla="*/ 81 h 378"/>
                <a:gd name="T34" fmla="*/ 160 w 307"/>
                <a:gd name="T35" fmla="*/ 73 h 378"/>
                <a:gd name="T36" fmla="*/ 172 w 307"/>
                <a:gd name="T37" fmla="*/ 64 h 378"/>
                <a:gd name="T38" fmla="*/ 185 w 307"/>
                <a:gd name="T39" fmla="*/ 56 h 378"/>
                <a:gd name="T40" fmla="*/ 198 w 307"/>
                <a:gd name="T41" fmla="*/ 49 h 378"/>
                <a:gd name="T42" fmla="*/ 210 w 307"/>
                <a:gd name="T43" fmla="*/ 41 h 378"/>
                <a:gd name="T44" fmla="*/ 224 w 307"/>
                <a:gd name="T45" fmla="*/ 36 h 378"/>
                <a:gd name="T46" fmla="*/ 238 w 307"/>
                <a:gd name="T47" fmla="*/ 30 h 378"/>
                <a:gd name="T48" fmla="*/ 249 w 307"/>
                <a:gd name="T49" fmla="*/ 25 h 378"/>
                <a:gd name="T50" fmla="*/ 261 w 307"/>
                <a:gd name="T51" fmla="*/ 18 h 378"/>
                <a:gd name="T52" fmla="*/ 272 w 307"/>
                <a:gd name="T53" fmla="*/ 13 h 378"/>
                <a:gd name="T54" fmla="*/ 281 w 307"/>
                <a:gd name="T55" fmla="*/ 8 h 378"/>
                <a:gd name="T56" fmla="*/ 291 w 307"/>
                <a:gd name="T57" fmla="*/ 6 h 378"/>
                <a:gd name="T58" fmla="*/ 297 w 307"/>
                <a:gd name="T59" fmla="*/ 3 h 378"/>
                <a:gd name="T60" fmla="*/ 302 w 307"/>
                <a:gd name="T61" fmla="*/ 1 h 378"/>
                <a:gd name="T62" fmla="*/ 305 w 307"/>
                <a:gd name="T63" fmla="*/ 0 h 378"/>
                <a:gd name="T64" fmla="*/ 307 w 307"/>
                <a:gd name="T65" fmla="*/ 0 h 378"/>
                <a:gd name="T66" fmla="*/ 100 w 307"/>
                <a:gd name="T67" fmla="*/ 378 h 378"/>
                <a:gd name="T68" fmla="*/ 0 w 307"/>
                <a:gd name="T69" fmla="*/ 225 h 378"/>
                <a:gd name="T70" fmla="*/ 0 w 307"/>
                <a:gd name="T71" fmla="*/ 225 h 37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7"/>
                <a:gd name="T109" fmla="*/ 0 h 378"/>
                <a:gd name="T110" fmla="*/ 307 w 307"/>
                <a:gd name="T111" fmla="*/ 378 h 37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7" h="378">
                  <a:moveTo>
                    <a:pt x="0" y="225"/>
                  </a:moveTo>
                  <a:lnTo>
                    <a:pt x="61" y="208"/>
                  </a:lnTo>
                  <a:lnTo>
                    <a:pt x="59" y="180"/>
                  </a:lnTo>
                  <a:lnTo>
                    <a:pt x="59" y="177"/>
                  </a:lnTo>
                  <a:lnTo>
                    <a:pt x="64" y="170"/>
                  </a:lnTo>
                  <a:lnTo>
                    <a:pt x="66" y="165"/>
                  </a:lnTo>
                  <a:lnTo>
                    <a:pt x="69" y="158"/>
                  </a:lnTo>
                  <a:lnTo>
                    <a:pt x="72" y="154"/>
                  </a:lnTo>
                  <a:lnTo>
                    <a:pt x="79" y="147"/>
                  </a:lnTo>
                  <a:lnTo>
                    <a:pt x="84" y="139"/>
                  </a:lnTo>
                  <a:lnTo>
                    <a:pt x="91" y="132"/>
                  </a:lnTo>
                  <a:lnTo>
                    <a:pt x="97" y="124"/>
                  </a:lnTo>
                  <a:lnTo>
                    <a:pt x="107" y="116"/>
                  </a:lnTo>
                  <a:lnTo>
                    <a:pt x="115" y="106"/>
                  </a:lnTo>
                  <a:lnTo>
                    <a:pt x="127" y="97"/>
                  </a:lnTo>
                  <a:lnTo>
                    <a:pt x="135" y="89"/>
                  </a:lnTo>
                  <a:lnTo>
                    <a:pt x="148" y="81"/>
                  </a:lnTo>
                  <a:lnTo>
                    <a:pt x="160" y="73"/>
                  </a:lnTo>
                  <a:lnTo>
                    <a:pt x="172" y="64"/>
                  </a:lnTo>
                  <a:lnTo>
                    <a:pt x="185" y="56"/>
                  </a:lnTo>
                  <a:lnTo>
                    <a:pt x="198" y="49"/>
                  </a:lnTo>
                  <a:lnTo>
                    <a:pt x="210" y="41"/>
                  </a:lnTo>
                  <a:lnTo>
                    <a:pt x="224" y="36"/>
                  </a:lnTo>
                  <a:lnTo>
                    <a:pt x="238" y="30"/>
                  </a:lnTo>
                  <a:lnTo>
                    <a:pt x="249" y="25"/>
                  </a:lnTo>
                  <a:lnTo>
                    <a:pt x="261" y="18"/>
                  </a:lnTo>
                  <a:lnTo>
                    <a:pt x="272" y="13"/>
                  </a:lnTo>
                  <a:lnTo>
                    <a:pt x="281" y="8"/>
                  </a:lnTo>
                  <a:lnTo>
                    <a:pt x="291" y="6"/>
                  </a:lnTo>
                  <a:lnTo>
                    <a:pt x="297" y="3"/>
                  </a:lnTo>
                  <a:lnTo>
                    <a:pt x="302" y="1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100" y="378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1962" y="2741"/>
              <a:ext cx="141" cy="177"/>
            </a:xfrm>
            <a:custGeom>
              <a:avLst/>
              <a:gdLst>
                <a:gd name="T0" fmla="*/ 0 w 282"/>
                <a:gd name="T1" fmla="*/ 333 h 354"/>
                <a:gd name="T2" fmla="*/ 96 w 282"/>
                <a:gd name="T3" fmla="*/ 285 h 354"/>
                <a:gd name="T4" fmla="*/ 81 w 282"/>
                <a:gd name="T5" fmla="*/ 265 h 354"/>
                <a:gd name="T6" fmla="*/ 81 w 282"/>
                <a:gd name="T7" fmla="*/ 263 h 354"/>
                <a:gd name="T8" fmla="*/ 82 w 282"/>
                <a:gd name="T9" fmla="*/ 260 h 354"/>
                <a:gd name="T10" fmla="*/ 82 w 282"/>
                <a:gd name="T11" fmla="*/ 255 h 354"/>
                <a:gd name="T12" fmla="*/ 86 w 282"/>
                <a:gd name="T13" fmla="*/ 250 h 354"/>
                <a:gd name="T14" fmla="*/ 89 w 282"/>
                <a:gd name="T15" fmla="*/ 242 h 354"/>
                <a:gd name="T16" fmla="*/ 94 w 282"/>
                <a:gd name="T17" fmla="*/ 234 h 354"/>
                <a:gd name="T18" fmla="*/ 97 w 282"/>
                <a:gd name="T19" fmla="*/ 224 h 354"/>
                <a:gd name="T20" fmla="*/ 104 w 282"/>
                <a:gd name="T21" fmla="*/ 214 h 354"/>
                <a:gd name="T22" fmla="*/ 109 w 282"/>
                <a:gd name="T23" fmla="*/ 200 h 354"/>
                <a:gd name="T24" fmla="*/ 115 w 282"/>
                <a:gd name="T25" fmla="*/ 189 h 354"/>
                <a:gd name="T26" fmla="*/ 124 w 282"/>
                <a:gd name="T27" fmla="*/ 176 h 354"/>
                <a:gd name="T28" fmla="*/ 132 w 282"/>
                <a:gd name="T29" fmla="*/ 164 h 354"/>
                <a:gd name="T30" fmla="*/ 139 w 282"/>
                <a:gd name="T31" fmla="*/ 151 h 354"/>
                <a:gd name="T32" fmla="*/ 148 w 282"/>
                <a:gd name="T33" fmla="*/ 138 h 354"/>
                <a:gd name="T34" fmla="*/ 157 w 282"/>
                <a:gd name="T35" fmla="*/ 124 h 354"/>
                <a:gd name="T36" fmla="*/ 168 w 282"/>
                <a:gd name="T37" fmla="*/ 113 h 354"/>
                <a:gd name="T38" fmla="*/ 177 w 282"/>
                <a:gd name="T39" fmla="*/ 101 h 354"/>
                <a:gd name="T40" fmla="*/ 186 w 282"/>
                <a:gd name="T41" fmla="*/ 88 h 354"/>
                <a:gd name="T42" fmla="*/ 196 w 282"/>
                <a:gd name="T43" fmla="*/ 76 h 354"/>
                <a:gd name="T44" fmla="*/ 206 w 282"/>
                <a:gd name="T45" fmla="*/ 67 h 354"/>
                <a:gd name="T46" fmla="*/ 215 w 282"/>
                <a:gd name="T47" fmla="*/ 57 h 354"/>
                <a:gd name="T48" fmla="*/ 224 w 282"/>
                <a:gd name="T49" fmla="*/ 47 h 354"/>
                <a:gd name="T50" fmla="*/ 234 w 282"/>
                <a:gd name="T51" fmla="*/ 38 h 354"/>
                <a:gd name="T52" fmla="*/ 244 w 282"/>
                <a:gd name="T53" fmla="*/ 32 h 354"/>
                <a:gd name="T54" fmla="*/ 251 w 282"/>
                <a:gd name="T55" fmla="*/ 24 h 354"/>
                <a:gd name="T56" fmla="*/ 259 w 282"/>
                <a:gd name="T57" fmla="*/ 17 h 354"/>
                <a:gd name="T58" fmla="*/ 264 w 282"/>
                <a:gd name="T59" fmla="*/ 10 h 354"/>
                <a:gd name="T60" fmla="*/ 271 w 282"/>
                <a:gd name="T61" fmla="*/ 9 h 354"/>
                <a:gd name="T62" fmla="*/ 279 w 282"/>
                <a:gd name="T63" fmla="*/ 2 h 354"/>
                <a:gd name="T64" fmla="*/ 282 w 282"/>
                <a:gd name="T65" fmla="*/ 0 h 354"/>
                <a:gd name="T66" fmla="*/ 190 w 282"/>
                <a:gd name="T67" fmla="*/ 354 h 354"/>
                <a:gd name="T68" fmla="*/ 0 w 282"/>
                <a:gd name="T69" fmla="*/ 333 h 354"/>
                <a:gd name="T70" fmla="*/ 0 w 282"/>
                <a:gd name="T71" fmla="*/ 333 h 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2"/>
                <a:gd name="T109" fmla="*/ 0 h 354"/>
                <a:gd name="T110" fmla="*/ 282 w 282"/>
                <a:gd name="T111" fmla="*/ 354 h 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2" h="354">
                  <a:moveTo>
                    <a:pt x="0" y="333"/>
                  </a:moveTo>
                  <a:lnTo>
                    <a:pt x="96" y="285"/>
                  </a:lnTo>
                  <a:lnTo>
                    <a:pt x="81" y="265"/>
                  </a:lnTo>
                  <a:lnTo>
                    <a:pt x="81" y="263"/>
                  </a:lnTo>
                  <a:lnTo>
                    <a:pt x="82" y="260"/>
                  </a:lnTo>
                  <a:lnTo>
                    <a:pt x="82" y="255"/>
                  </a:lnTo>
                  <a:lnTo>
                    <a:pt x="86" y="250"/>
                  </a:lnTo>
                  <a:lnTo>
                    <a:pt x="89" y="242"/>
                  </a:lnTo>
                  <a:lnTo>
                    <a:pt x="94" y="234"/>
                  </a:lnTo>
                  <a:lnTo>
                    <a:pt x="97" y="224"/>
                  </a:lnTo>
                  <a:lnTo>
                    <a:pt x="104" y="214"/>
                  </a:lnTo>
                  <a:lnTo>
                    <a:pt x="109" y="200"/>
                  </a:lnTo>
                  <a:lnTo>
                    <a:pt x="115" y="189"/>
                  </a:lnTo>
                  <a:lnTo>
                    <a:pt x="124" y="176"/>
                  </a:lnTo>
                  <a:lnTo>
                    <a:pt x="132" y="164"/>
                  </a:lnTo>
                  <a:lnTo>
                    <a:pt x="139" y="151"/>
                  </a:lnTo>
                  <a:lnTo>
                    <a:pt x="148" y="138"/>
                  </a:lnTo>
                  <a:lnTo>
                    <a:pt x="157" y="124"/>
                  </a:lnTo>
                  <a:lnTo>
                    <a:pt x="168" y="113"/>
                  </a:lnTo>
                  <a:lnTo>
                    <a:pt x="177" y="101"/>
                  </a:lnTo>
                  <a:lnTo>
                    <a:pt x="186" y="88"/>
                  </a:lnTo>
                  <a:lnTo>
                    <a:pt x="196" y="76"/>
                  </a:lnTo>
                  <a:lnTo>
                    <a:pt x="206" y="67"/>
                  </a:lnTo>
                  <a:lnTo>
                    <a:pt x="215" y="57"/>
                  </a:lnTo>
                  <a:lnTo>
                    <a:pt x="224" y="47"/>
                  </a:lnTo>
                  <a:lnTo>
                    <a:pt x="234" y="38"/>
                  </a:lnTo>
                  <a:lnTo>
                    <a:pt x="244" y="32"/>
                  </a:lnTo>
                  <a:lnTo>
                    <a:pt x="251" y="24"/>
                  </a:lnTo>
                  <a:lnTo>
                    <a:pt x="259" y="17"/>
                  </a:lnTo>
                  <a:lnTo>
                    <a:pt x="264" y="10"/>
                  </a:lnTo>
                  <a:lnTo>
                    <a:pt x="271" y="9"/>
                  </a:lnTo>
                  <a:lnTo>
                    <a:pt x="279" y="2"/>
                  </a:lnTo>
                  <a:lnTo>
                    <a:pt x="282" y="0"/>
                  </a:lnTo>
                  <a:lnTo>
                    <a:pt x="190" y="354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1756" y="2907"/>
              <a:ext cx="155" cy="141"/>
            </a:xfrm>
            <a:custGeom>
              <a:avLst/>
              <a:gdLst>
                <a:gd name="T0" fmla="*/ 311 w 311"/>
                <a:gd name="T1" fmla="*/ 5 h 282"/>
                <a:gd name="T2" fmla="*/ 306 w 311"/>
                <a:gd name="T3" fmla="*/ 1 h 282"/>
                <a:gd name="T4" fmla="*/ 299 w 311"/>
                <a:gd name="T5" fmla="*/ 0 h 282"/>
                <a:gd name="T6" fmla="*/ 291 w 311"/>
                <a:gd name="T7" fmla="*/ 0 h 282"/>
                <a:gd name="T8" fmla="*/ 283 w 311"/>
                <a:gd name="T9" fmla="*/ 0 h 282"/>
                <a:gd name="T10" fmla="*/ 273 w 311"/>
                <a:gd name="T11" fmla="*/ 0 h 282"/>
                <a:gd name="T12" fmla="*/ 261 w 311"/>
                <a:gd name="T13" fmla="*/ 1 h 282"/>
                <a:gd name="T14" fmla="*/ 251 w 311"/>
                <a:gd name="T15" fmla="*/ 3 h 282"/>
                <a:gd name="T16" fmla="*/ 240 w 311"/>
                <a:gd name="T17" fmla="*/ 3 h 282"/>
                <a:gd name="T18" fmla="*/ 226 w 311"/>
                <a:gd name="T19" fmla="*/ 3 h 282"/>
                <a:gd name="T20" fmla="*/ 217 w 311"/>
                <a:gd name="T21" fmla="*/ 5 h 282"/>
                <a:gd name="T22" fmla="*/ 207 w 311"/>
                <a:gd name="T23" fmla="*/ 5 h 282"/>
                <a:gd name="T24" fmla="*/ 198 w 311"/>
                <a:gd name="T25" fmla="*/ 8 h 282"/>
                <a:gd name="T26" fmla="*/ 192 w 311"/>
                <a:gd name="T27" fmla="*/ 8 h 282"/>
                <a:gd name="T28" fmla="*/ 185 w 311"/>
                <a:gd name="T29" fmla="*/ 10 h 282"/>
                <a:gd name="T30" fmla="*/ 182 w 311"/>
                <a:gd name="T31" fmla="*/ 10 h 282"/>
                <a:gd name="T32" fmla="*/ 182 w 311"/>
                <a:gd name="T33" fmla="*/ 11 h 282"/>
                <a:gd name="T34" fmla="*/ 169 w 311"/>
                <a:gd name="T35" fmla="*/ 92 h 282"/>
                <a:gd name="T36" fmla="*/ 0 w 311"/>
                <a:gd name="T37" fmla="*/ 276 h 282"/>
                <a:gd name="T38" fmla="*/ 207 w 311"/>
                <a:gd name="T39" fmla="*/ 282 h 282"/>
                <a:gd name="T40" fmla="*/ 311 w 311"/>
                <a:gd name="T41" fmla="*/ 5 h 282"/>
                <a:gd name="T42" fmla="*/ 311 w 311"/>
                <a:gd name="T43" fmla="*/ 5 h 2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1"/>
                <a:gd name="T67" fmla="*/ 0 h 282"/>
                <a:gd name="T68" fmla="*/ 311 w 311"/>
                <a:gd name="T69" fmla="*/ 282 h 2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1" h="282">
                  <a:moveTo>
                    <a:pt x="311" y="5"/>
                  </a:moveTo>
                  <a:lnTo>
                    <a:pt x="306" y="1"/>
                  </a:lnTo>
                  <a:lnTo>
                    <a:pt x="299" y="0"/>
                  </a:lnTo>
                  <a:lnTo>
                    <a:pt x="291" y="0"/>
                  </a:lnTo>
                  <a:lnTo>
                    <a:pt x="283" y="0"/>
                  </a:lnTo>
                  <a:lnTo>
                    <a:pt x="273" y="0"/>
                  </a:lnTo>
                  <a:lnTo>
                    <a:pt x="261" y="1"/>
                  </a:lnTo>
                  <a:lnTo>
                    <a:pt x="251" y="3"/>
                  </a:lnTo>
                  <a:lnTo>
                    <a:pt x="240" y="3"/>
                  </a:lnTo>
                  <a:lnTo>
                    <a:pt x="226" y="3"/>
                  </a:lnTo>
                  <a:lnTo>
                    <a:pt x="217" y="5"/>
                  </a:lnTo>
                  <a:lnTo>
                    <a:pt x="207" y="5"/>
                  </a:lnTo>
                  <a:lnTo>
                    <a:pt x="198" y="8"/>
                  </a:lnTo>
                  <a:lnTo>
                    <a:pt x="192" y="8"/>
                  </a:lnTo>
                  <a:lnTo>
                    <a:pt x="185" y="10"/>
                  </a:lnTo>
                  <a:lnTo>
                    <a:pt x="182" y="10"/>
                  </a:lnTo>
                  <a:lnTo>
                    <a:pt x="182" y="11"/>
                  </a:lnTo>
                  <a:lnTo>
                    <a:pt x="169" y="92"/>
                  </a:lnTo>
                  <a:lnTo>
                    <a:pt x="0" y="276"/>
                  </a:lnTo>
                  <a:lnTo>
                    <a:pt x="207" y="282"/>
                  </a:lnTo>
                  <a:lnTo>
                    <a:pt x="311" y="5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2469" y="2340"/>
              <a:ext cx="167" cy="246"/>
            </a:xfrm>
            <a:custGeom>
              <a:avLst/>
              <a:gdLst>
                <a:gd name="T0" fmla="*/ 0 w 334"/>
                <a:gd name="T1" fmla="*/ 348 h 492"/>
                <a:gd name="T2" fmla="*/ 86 w 334"/>
                <a:gd name="T3" fmla="*/ 297 h 492"/>
                <a:gd name="T4" fmla="*/ 68 w 334"/>
                <a:gd name="T5" fmla="*/ 264 h 492"/>
                <a:gd name="T6" fmla="*/ 68 w 334"/>
                <a:gd name="T7" fmla="*/ 263 h 492"/>
                <a:gd name="T8" fmla="*/ 68 w 334"/>
                <a:gd name="T9" fmla="*/ 259 h 492"/>
                <a:gd name="T10" fmla="*/ 69 w 334"/>
                <a:gd name="T11" fmla="*/ 253 h 492"/>
                <a:gd name="T12" fmla="*/ 74 w 334"/>
                <a:gd name="T13" fmla="*/ 244 h 492"/>
                <a:gd name="T14" fmla="*/ 76 w 334"/>
                <a:gd name="T15" fmla="*/ 238 h 492"/>
                <a:gd name="T16" fmla="*/ 79 w 334"/>
                <a:gd name="T17" fmla="*/ 231 h 492"/>
                <a:gd name="T18" fmla="*/ 86 w 334"/>
                <a:gd name="T19" fmla="*/ 224 h 492"/>
                <a:gd name="T20" fmla="*/ 91 w 334"/>
                <a:gd name="T21" fmla="*/ 216 h 492"/>
                <a:gd name="T22" fmla="*/ 97 w 334"/>
                <a:gd name="T23" fmla="*/ 208 h 492"/>
                <a:gd name="T24" fmla="*/ 107 w 334"/>
                <a:gd name="T25" fmla="*/ 198 h 492"/>
                <a:gd name="T26" fmla="*/ 119 w 334"/>
                <a:gd name="T27" fmla="*/ 186 h 492"/>
                <a:gd name="T28" fmla="*/ 130 w 334"/>
                <a:gd name="T29" fmla="*/ 175 h 492"/>
                <a:gd name="T30" fmla="*/ 142 w 334"/>
                <a:gd name="T31" fmla="*/ 162 h 492"/>
                <a:gd name="T32" fmla="*/ 157 w 334"/>
                <a:gd name="T33" fmla="*/ 147 h 492"/>
                <a:gd name="T34" fmla="*/ 173 w 334"/>
                <a:gd name="T35" fmla="*/ 134 h 492"/>
                <a:gd name="T36" fmla="*/ 190 w 334"/>
                <a:gd name="T37" fmla="*/ 120 h 492"/>
                <a:gd name="T38" fmla="*/ 205 w 334"/>
                <a:gd name="T39" fmla="*/ 105 h 492"/>
                <a:gd name="T40" fmla="*/ 223 w 334"/>
                <a:gd name="T41" fmla="*/ 91 h 492"/>
                <a:gd name="T42" fmla="*/ 239 w 334"/>
                <a:gd name="T43" fmla="*/ 76 h 492"/>
                <a:gd name="T44" fmla="*/ 256 w 334"/>
                <a:gd name="T45" fmla="*/ 64 h 492"/>
                <a:gd name="T46" fmla="*/ 271 w 334"/>
                <a:gd name="T47" fmla="*/ 49 h 492"/>
                <a:gd name="T48" fmla="*/ 286 w 334"/>
                <a:gd name="T49" fmla="*/ 38 h 492"/>
                <a:gd name="T50" fmla="*/ 299 w 334"/>
                <a:gd name="T51" fmla="*/ 26 h 492"/>
                <a:gd name="T52" fmla="*/ 311 w 334"/>
                <a:gd name="T53" fmla="*/ 18 h 492"/>
                <a:gd name="T54" fmla="*/ 319 w 334"/>
                <a:gd name="T55" fmla="*/ 10 h 492"/>
                <a:gd name="T56" fmla="*/ 327 w 334"/>
                <a:gd name="T57" fmla="*/ 5 h 492"/>
                <a:gd name="T58" fmla="*/ 332 w 334"/>
                <a:gd name="T59" fmla="*/ 0 h 492"/>
                <a:gd name="T60" fmla="*/ 334 w 334"/>
                <a:gd name="T61" fmla="*/ 0 h 492"/>
                <a:gd name="T62" fmla="*/ 208 w 334"/>
                <a:gd name="T63" fmla="*/ 492 h 492"/>
                <a:gd name="T64" fmla="*/ 0 w 334"/>
                <a:gd name="T65" fmla="*/ 348 h 492"/>
                <a:gd name="T66" fmla="*/ 0 w 334"/>
                <a:gd name="T67" fmla="*/ 348 h 4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4"/>
                <a:gd name="T103" fmla="*/ 0 h 492"/>
                <a:gd name="T104" fmla="*/ 334 w 334"/>
                <a:gd name="T105" fmla="*/ 492 h 4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4" h="492">
                  <a:moveTo>
                    <a:pt x="0" y="348"/>
                  </a:moveTo>
                  <a:lnTo>
                    <a:pt x="86" y="297"/>
                  </a:lnTo>
                  <a:lnTo>
                    <a:pt x="68" y="264"/>
                  </a:lnTo>
                  <a:lnTo>
                    <a:pt x="68" y="263"/>
                  </a:lnTo>
                  <a:lnTo>
                    <a:pt x="68" y="259"/>
                  </a:lnTo>
                  <a:lnTo>
                    <a:pt x="69" y="253"/>
                  </a:lnTo>
                  <a:lnTo>
                    <a:pt x="74" y="244"/>
                  </a:lnTo>
                  <a:lnTo>
                    <a:pt x="76" y="238"/>
                  </a:lnTo>
                  <a:lnTo>
                    <a:pt x="79" y="231"/>
                  </a:lnTo>
                  <a:lnTo>
                    <a:pt x="86" y="224"/>
                  </a:lnTo>
                  <a:lnTo>
                    <a:pt x="91" y="216"/>
                  </a:lnTo>
                  <a:lnTo>
                    <a:pt x="97" y="208"/>
                  </a:lnTo>
                  <a:lnTo>
                    <a:pt x="107" y="198"/>
                  </a:lnTo>
                  <a:lnTo>
                    <a:pt x="119" y="186"/>
                  </a:lnTo>
                  <a:lnTo>
                    <a:pt x="130" y="175"/>
                  </a:lnTo>
                  <a:lnTo>
                    <a:pt x="142" y="162"/>
                  </a:lnTo>
                  <a:lnTo>
                    <a:pt x="157" y="147"/>
                  </a:lnTo>
                  <a:lnTo>
                    <a:pt x="173" y="134"/>
                  </a:lnTo>
                  <a:lnTo>
                    <a:pt x="190" y="120"/>
                  </a:lnTo>
                  <a:lnTo>
                    <a:pt x="205" y="105"/>
                  </a:lnTo>
                  <a:lnTo>
                    <a:pt x="223" y="91"/>
                  </a:lnTo>
                  <a:lnTo>
                    <a:pt x="239" y="76"/>
                  </a:lnTo>
                  <a:lnTo>
                    <a:pt x="256" y="64"/>
                  </a:lnTo>
                  <a:lnTo>
                    <a:pt x="271" y="49"/>
                  </a:lnTo>
                  <a:lnTo>
                    <a:pt x="286" y="38"/>
                  </a:lnTo>
                  <a:lnTo>
                    <a:pt x="299" y="26"/>
                  </a:lnTo>
                  <a:lnTo>
                    <a:pt x="311" y="18"/>
                  </a:lnTo>
                  <a:lnTo>
                    <a:pt x="319" y="10"/>
                  </a:lnTo>
                  <a:lnTo>
                    <a:pt x="327" y="5"/>
                  </a:lnTo>
                  <a:lnTo>
                    <a:pt x="332" y="0"/>
                  </a:lnTo>
                  <a:lnTo>
                    <a:pt x="334" y="0"/>
                  </a:lnTo>
                  <a:lnTo>
                    <a:pt x="208" y="492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1650" y="2993"/>
              <a:ext cx="105" cy="63"/>
            </a:xfrm>
            <a:custGeom>
              <a:avLst/>
              <a:gdLst>
                <a:gd name="T0" fmla="*/ 71 w 210"/>
                <a:gd name="T1" fmla="*/ 0 h 127"/>
                <a:gd name="T2" fmla="*/ 68 w 210"/>
                <a:gd name="T3" fmla="*/ 0 h 127"/>
                <a:gd name="T4" fmla="*/ 65 w 210"/>
                <a:gd name="T5" fmla="*/ 1 h 127"/>
                <a:gd name="T6" fmla="*/ 57 w 210"/>
                <a:gd name="T7" fmla="*/ 5 h 127"/>
                <a:gd name="T8" fmla="*/ 48 w 210"/>
                <a:gd name="T9" fmla="*/ 10 h 127"/>
                <a:gd name="T10" fmla="*/ 40 w 210"/>
                <a:gd name="T11" fmla="*/ 16 h 127"/>
                <a:gd name="T12" fmla="*/ 32 w 210"/>
                <a:gd name="T13" fmla="*/ 23 h 127"/>
                <a:gd name="T14" fmla="*/ 25 w 210"/>
                <a:gd name="T15" fmla="*/ 29 h 127"/>
                <a:gd name="T16" fmla="*/ 24 w 210"/>
                <a:gd name="T17" fmla="*/ 31 h 127"/>
                <a:gd name="T18" fmla="*/ 52 w 210"/>
                <a:gd name="T19" fmla="*/ 53 h 127"/>
                <a:gd name="T20" fmla="*/ 14 w 210"/>
                <a:gd name="T21" fmla="*/ 39 h 127"/>
                <a:gd name="T22" fmla="*/ 0 w 210"/>
                <a:gd name="T23" fmla="*/ 53 h 127"/>
                <a:gd name="T24" fmla="*/ 48 w 210"/>
                <a:gd name="T25" fmla="*/ 81 h 127"/>
                <a:gd name="T26" fmla="*/ 67 w 210"/>
                <a:gd name="T27" fmla="*/ 77 h 127"/>
                <a:gd name="T28" fmla="*/ 68 w 210"/>
                <a:gd name="T29" fmla="*/ 77 h 127"/>
                <a:gd name="T30" fmla="*/ 73 w 210"/>
                <a:gd name="T31" fmla="*/ 82 h 127"/>
                <a:gd name="T32" fmla="*/ 78 w 210"/>
                <a:gd name="T33" fmla="*/ 91 h 127"/>
                <a:gd name="T34" fmla="*/ 86 w 210"/>
                <a:gd name="T35" fmla="*/ 100 h 127"/>
                <a:gd name="T36" fmla="*/ 93 w 210"/>
                <a:gd name="T37" fmla="*/ 109 h 127"/>
                <a:gd name="T38" fmla="*/ 101 w 210"/>
                <a:gd name="T39" fmla="*/ 115 h 127"/>
                <a:gd name="T40" fmla="*/ 106 w 210"/>
                <a:gd name="T41" fmla="*/ 120 h 127"/>
                <a:gd name="T42" fmla="*/ 108 w 210"/>
                <a:gd name="T43" fmla="*/ 122 h 127"/>
                <a:gd name="T44" fmla="*/ 152 w 210"/>
                <a:gd name="T45" fmla="*/ 127 h 127"/>
                <a:gd name="T46" fmla="*/ 210 w 210"/>
                <a:gd name="T47" fmla="*/ 127 h 127"/>
                <a:gd name="T48" fmla="*/ 210 w 210"/>
                <a:gd name="T49" fmla="*/ 125 h 127"/>
                <a:gd name="T50" fmla="*/ 210 w 210"/>
                <a:gd name="T51" fmla="*/ 119 h 127"/>
                <a:gd name="T52" fmla="*/ 209 w 210"/>
                <a:gd name="T53" fmla="*/ 112 h 127"/>
                <a:gd name="T54" fmla="*/ 204 w 210"/>
                <a:gd name="T55" fmla="*/ 105 h 127"/>
                <a:gd name="T56" fmla="*/ 197 w 210"/>
                <a:gd name="T57" fmla="*/ 102 h 127"/>
                <a:gd name="T58" fmla="*/ 190 w 210"/>
                <a:gd name="T59" fmla="*/ 99 h 127"/>
                <a:gd name="T60" fmla="*/ 184 w 210"/>
                <a:gd name="T61" fmla="*/ 96 h 127"/>
                <a:gd name="T62" fmla="*/ 176 w 210"/>
                <a:gd name="T63" fmla="*/ 92 h 127"/>
                <a:gd name="T64" fmla="*/ 167 w 210"/>
                <a:gd name="T65" fmla="*/ 89 h 127"/>
                <a:gd name="T66" fmla="*/ 159 w 210"/>
                <a:gd name="T67" fmla="*/ 84 h 127"/>
                <a:gd name="T68" fmla="*/ 152 w 210"/>
                <a:gd name="T69" fmla="*/ 77 h 127"/>
                <a:gd name="T70" fmla="*/ 146 w 210"/>
                <a:gd name="T71" fmla="*/ 72 h 127"/>
                <a:gd name="T72" fmla="*/ 139 w 210"/>
                <a:gd name="T73" fmla="*/ 64 h 127"/>
                <a:gd name="T74" fmla="*/ 134 w 210"/>
                <a:gd name="T75" fmla="*/ 56 h 127"/>
                <a:gd name="T76" fmla="*/ 131 w 210"/>
                <a:gd name="T77" fmla="*/ 48 h 127"/>
                <a:gd name="T78" fmla="*/ 129 w 210"/>
                <a:gd name="T79" fmla="*/ 41 h 127"/>
                <a:gd name="T80" fmla="*/ 128 w 210"/>
                <a:gd name="T81" fmla="*/ 34 h 127"/>
                <a:gd name="T82" fmla="*/ 128 w 210"/>
                <a:gd name="T83" fmla="*/ 29 h 127"/>
                <a:gd name="T84" fmla="*/ 128 w 210"/>
                <a:gd name="T85" fmla="*/ 24 h 127"/>
                <a:gd name="T86" fmla="*/ 71 w 210"/>
                <a:gd name="T87" fmla="*/ 0 h 127"/>
                <a:gd name="T88" fmla="*/ 71 w 210"/>
                <a:gd name="T89" fmla="*/ 0 h 1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0"/>
                <a:gd name="T136" fmla="*/ 0 h 127"/>
                <a:gd name="T137" fmla="*/ 210 w 210"/>
                <a:gd name="T138" fmla="*/ 127 h 1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0" h="127">
                  <a:moveTo>
                    <a:pt x="71" y="0"/>
                  </a:moveTo>
                  <a:lnTo>
                    <a:pt x="68" y="0"/>
                  </a:lnTo>
                  <a:lnTo>
                    <a:pt x="65" y="1"/>
                  </a:lnTo>
                  <a:lnTo>
                    <a:pt x="57" y="5"/>
                  </a:lnTo>
                  <a:lnTo>
                    <a:pt x="48" y="10"/>
                  </a:lnTo>
                  <a:lnTo>
                    <a:pt x="40" y="16"/>
                  </a:lnTo>
                  <a:lnTo>
                    <a:pt x="32" y="23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52" y="53"/>
                  </a:lnTo>
                  <a:lnTo>
                    <a:pt x="14" y="39"/>
                  </a:lnTo>
                  <a:lnTo>
                    <a:pt x="0" y="53"/>
                  </a:lnTo>
                  <a:lnTo>
                    <a:pt x="48" y="81"/>
                  </a:lnTo>
                  <a:lnTo>
                    <a:pt x="67" y="77"/>
                  </a:lnTo>
                  <a:lnTo>
                    <a:pt x="68" y="77"/>
                  </a:lnTo>
                  <a:lnTo>
                    <a:pt x="73" y="82"/>
                  </a:lnTo>
                  <a:lnTo>
                    <a:pt x="78" y="91"/>
                  </a:lnTo>
                  <a:lnTo>
                    <a:pt x="86" y="100"/>
                  </a:lnTo>
                  <a:lnTo>
                    <a:pt x="93" y="109"/>
                  </a:lnTo>
                  <a:lnTo>
                    <a:pt x="101" y="115"/>
                  </a:lnTo>
                  <a:lnTo>
                    <a:pt x="106" y="120"/>
                  </a:lnTo>
                  <a:lnTo>
                    <a:pt x="108" y="122"/>
                  </a:lnTo>
                  <a:lnTo>
                    <a:pt x="152" y="127"/>
                  </a:lnTo>
                  <a:lnTo>
                    <a:pt x="210" y="127"/>
                  </a:lnTo>
                  <a:lnTo>
                    <a:pt x="210" y="125"/>
                  </a:lnTo>
                  <a:lnTo>
                    <a:pt x="210" y="119"/>
                  </a:lnTo>
                  <a:lnTo>
                    <a:pt x="209" y="112"/>
                  </a:lnTo>
                  <a:lnTo>
                    <a:pt x="204" y="105"/>
                  </a:lnTo>
                  <a:lnTo>
                    <a:pt x="197" y="102"/>
                  </a:lnTo>
                  <a:lnTo>
                    <a:pt x="190" y="99"/>
                  </a:lnTo>
                  <a:lnTo>
                    <a:pt x="184" y="96"/>
                  </a:lnTo>
                  <a:lnTo>
                    <a:pt x="176" y="92"/>
                  </a:lnTo>
                  <a:lnTo>
                    <a:pt x="167" y="89"/>
                  </a:lnTo>
                  <a:lnTo>
                    <a:pt x="159" y="84"/>
                  </a:lnTo>
                  <a:lnTo>
                    <a:pt x="152" y="77"/>
                  </a:lnTo>
                  <a:lnTo>
                    <a:pt x="146" y="72"/>
                  </a:lnTo>
                  <a:lnTo>
                    <a:pt x="139" y="64"/>
                  </a:lnTo>
                  <a:lnTo>
                    <a:pt x="134" y="56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8" y="34"/>
                  </a:lnTo>
                  <a:lnTo>
                    <a:pt x="128" y="29"/>
                  </a:lnTo>
                  <a:lnTo>
                    <a:pt x="128" y="2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1660" y="2664"/>
              <a:ext cx="370" cy="356"/>
            </a:xfrm>
            <a:custGeom>
              <a:avLst/>
              <a:gdLst>
                <a:gd name="T0" fmla="*/ 331 w 739"/>
                <a:gd name="T1" fmla="*/ 43 h 712"/>
                <a:gd name="T2" fmla="*/ 372 w 739"/>
                <a:gd name="T3" fmla="*/ 51 h 712"/>
                <a:gd name="T4" fmla="*/ 427 w 739"/>
                <a:gd name="T5" fmla="*/ 54 h 712"/>
                <a:gd name="T6" fmla="*/ 476 w 739"/>
                <a:gd name="T7" fmla="*/ 43 h 712"/>
                <a:gd name="T8" fmla="*/ 519 w 739"/>
                <a:gd name="T9" fmla="*/ 28 h 712"/>
                <a:gd name="T10" fmla="*/ 544 w 739"/>
                <a:gd name="T11" fmla="*/ 21 h 712"/>
                <a:gd name="T12" fmla="*/ 584 w 739"/>
                <a:gd name="T13" fmla="*/ 49 h 712"/>
                <a:gd name="T14" fmla="*/ 632 w 739"/>
                <a:gd name="T15" fmla="*/ 91 h 712"/>
                <a:gd name="T16" fmla="*/ 680 w 739"/>
                <a:gd name="T17" fmla="*/ 139 h 712"/>
                <a:gd name="T18" fmla="*/ 713 w 739"/>
                <a:gd name="T19" fmla="*/ 185 h 712"/>
                <a:gd name="T20" fmla="*/ 734 w 739"/>
                <a:gd name="T21" fmla="*/ 218 h 712"/>
                <a:gd name="T22" fmla="*/ 734 w 739"/>
                <a:gd name="T23" fmla="*/ 233 h 712"/>
                <a:gd name="T24" fmla="*/ 719 w 739"/>
                <a:gd name="T25" fmla="*/ 272 h 712"/>
                <a:gd name="T26" fmla="*/ 698 w 739"/>
                <a:gd name="T27" fmla="*/ 325 h 712"/>
                <a:gd name="T28" fmla="*/ 680 w 739"/>
                <a:gd name="T29" fmla="*/ 377 h 712"/>
                <a:gd name="T30" fmla="*/ 668 w 739"/>
                <a:gd name="T31" fmla="*/ 410 h 712"/>
                <a:gd name="T32" fmla="*/ 665 w 739"/>
                <a:gd name="T33" fmla="*/ 434 h 712"/>
                <a:gd name="T34" fmla="*/ 638 w 739"/>
                <a:gd name="T35" fmla="*/ 438 h 712"/>
                <a:gd name="T36" fmla="*/ 602 w 739"/>
                <a:gd name="T37" fmla="*/ 444 h 712"/>
                <a:gd name="T38" fmla="*/ 564 w 739"/>
                <a:gd name="T39" fmla="*/ 448 h 712"/>
                <a:gd name="T40" fmla="*/ 528 w 739"/>
                <a:gd name="T41" fmla="*/ 444 h 712"/>
                <a:gd name="T42" fmla="*/ 516 w 739"/>
                <a:gd name="T43" fmla="*/ 436 h 712"/>
                <a:gd name="T44" fmla="*/ 528 w 739"/>
                <a:gd name="T45" fmla="*/ 408 h 712"/>
                <a:gd name="T46" fmla="*/ 542 w 739"/>
                <a:gd name="T47" fmla="*/ 377 h 712"/>
                <a:gd name="T48" fmla="*/ 554 w 739"/>
                <a:gd name="T49" fmla="*/ 335 h 712"/>
                <a:gd name="T50" fmla="*/ 567 w 739"/>
                <a:gd name="T51" fmla="*/ 301 h 712"/>
                <a:gd name="T52" fmla="*/ 433 w 739"/>
                <a:gd name="T53" fmla="*/ 249 h 712"/>
                <a:gd name="T54" fmla="*/ 418 w 739"/>
                <a:gd name="T55" fmla="*/ 271 h 712"/>
                <a:gd name="T56" fmla="*/ 394 w 739"/>
                <a:gd name="T57" fmla="*/ 312 h 712"/>
                <a:gd name="T58" fmla="*/ 362 w 739"/>
                <a:gd name="T59" fmla="*/ 368 h 712"/>
                <a:gd name="T60" fmla="*/ 323 w 739"/>
                <a:gd name="T61" fmla="*/ 433 h 712"/>
                <a:gd name="T62" fmla="*/ 281 w 739"/>
                <a:gd name="T63" fmla="*/ 501 h 712"/>
                <a:gd name="T64" fmla="*/ 240 w 739"/>
                <a:gd name="T65" fmla="*/ 573 h 712"/>
                <a:gd name="T66" fmla="*/ 197 w 739"/>
                <a:gd name="T67" fmla="*/ 636 h 712"/>
                <a:gd name="T68" fmla="*/ 166 w 739"/>
                <a:gd name="T69" fmla="*/ 684 h 712"/>
                <a:gd name="T70" fmla="*/ 147 w 739"/>
                <a:gd name="T71" fmla="*/ 709 h 712"/>
                <a:gd name="T72" fmla="*/ 114 w 739"/>
                <a:gd name="T73" fmla="*/ 712 h 712"/>
                <a:gd name="T74" fmla="*/ 81 w 739"/>
                <a:gd name="T75" fmla="*/ 707 h 712"/>
                <a:gd name="T76" fmla="*/ 45 w 739"/>
                <a:gd name="T77" fmla="*/ 696 h 712"/>
                <a:gd name="T78" fmla="*/ 12 w 739"/>
                <a:gd name="T79" fmla="*/ 686 h 712"/>
                <a:gd name="T80" fmla="*/ 35 w 739"/>
                <a:gd name="T81" fmla="*/ 618 h 712"/>
                <a:gd name="T82" fmla="*/ 60 w 739"/>
                <a:gd name="T83" fmla="*/ 578 h 712"/>
                <a:gd name="T84" fmla="*/ 91 w 739"/>
                <a:gd name="T85" fmla="*/ 519 h 712"/>
                <a:gd name="T86" fmla="*/ 128 w 739"/>
                <a:gd name="T87" fmla="*/ 449 h 712"/>
                <a:gd name="T88" fmla="*/ 162 w 739"/>
                <a:gd name="T89" fmla="*/ 375 h 712"/>
                <a:gd name="T90" fmla="*/ 192 w 739"/>
                <a:gd name="T91" fmla="*/ 302 h 712"/>
                <a:gd name="T92" fmla="*/ 212 w 739"/>
                <a:gd name="T93" fmla="*/ 236 h 712"/>
                <a:gd name="T94" fmla="*/ 220 w 739"/>
                <a:gd name="T95" fmla="*/ 178 h 712"/>
                <a:gd name="T96" fmla="*/ 225 w 739"/>
                <a:gd name="T97" fmla="*/ 132 h 712"/>
                <a:gd name="T98" fmla="*/ 233 w 739"/>
                <a:gd name="T99" fmla="*/ 94 h 712"/>
                <a:gd name="T100" fmla="*/ 252 w 739"/>
                <a:gd name="T101" fmla="*/ 54 h 712"/>
                <a:gd name="T102" fmla="*/ 275 w 739"/>
                <a:gd name="T103" fmla="*/ 18 h 712"/>
                <a:gd name="T104" fmla="*/ 311 w 739"/>
                <a:gd name="T105" fmla="*/ 3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9"/>
                <a:gd name="T160" fmla="*/ 0 h 712"/>
                <a:gd name="T161" fmla="*/ 739 w 739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9" h="712">
                  <a:moveTo>
                    <a:pt x="311" y="38"/>
                  </a:moveTo>
                  <a:lnTo>
                    <a:pt x="313" y="38"/>
                  </a:lnTo>
                  <a:lnTo>
                    <a:pt x="321" y="41"/>
                  </a:lnTo>
                  <a:lnTo>
                    <a:pt x="324" y="41"/>
                  </a:lnTo>
                  <a:lnTo>
                    <a:pt x="331" y="43"/>
                  </a:lnTo>
                  <a:lnTo>
                    <a:pt x="337" y="44"/>
                  </a:lnTo>
                  <a:lnTo>
                    <a:pt x="346" y="46"/>
                  </a:lnTo>
                  <a:lnTo>
                    <a:pt x="354" y="48"/>
                  </a:lnTo>
                  <a:lnTo>
                    <a:pt x="362" y="49"/>
                  </a:lnTo>
                  <a:lnTo>
                    <a:pt x="372" y="51"/>
                  </a:lnTo>
                  <a:lnTo>
                    <a:pt x="384" y="53"/>
                  </a:lnTo>
                  <a:lnTo>
                    <a:pt x="392" y="53"/>
                  </a:lnTo>
                  <a:lnTo>
                    <a:pt x="404" y="54"/>
                  </a:lnTo>
                  <a:lnTo>
                    <a:pt x="415" y="54"/>
                  </a:lnTo>
                  <a:lnTo>
                    <a:pt x="427" y="54"/>
                  </a:lnTo>
                  <a:lnTo>
                    <a:pt x="437" y="53"/>
                  </a:lnTo>
                  <a:lnTo>
                    <a:pt x="447" y="51"/>
                  </a:lnTo>
                  <a:lnTo>
                    <a:pt x="457" y="49"/>
                  </a:lnTo>
                  <a:lnTo>
                    <a:pt x="466" y="46"/>
                  </a:lnTo>
                  <a:lnTo>
                    <a:pt x="476" y="43"/>
                  </a:lnTo>
                  <a:lnTo>
                    <a:pt x="486" y="41"/>
                  </a:lnTo>
                  <a:lnTo>
                    <a:pt x="495" y="38"/>
                  </a:lnTo>
                  <a:lnTo>
                    <a:pt x="504" y="34"/>
                  </a:lnTo>
                  <a:lnTo>
                    <a:pt x="513" y="31"/>
                  </a:lnTo>
                  <a:lnTo>
                    <a:pt x="519" y="28"/>
                  </a:lnTo>
                  <a:lnTo>
                    <a:pt x="524" y="26"/>
                  </a:lnTo>
                  <a:lnTo>
                    <a:pt x="531" y="24"/>
                  </a:lnTo>
                  <a:lnTo>
                    <a:pt x="539" y="20"/>
                  </a:lnTo>
                  <a:lnTo>
                    <a:pt x="542" y="20"/>
                  </a:lnTo>
                  <a:lnTo>
                    <a:pt x="544" y="21"/>
                  </a:lnTo>
                  <a:lnTo>
                    <a:pt x="554" y="28"/>
                  </a:lnTo>
                  <a:lnTo>
                    <a:pt x="559" y="31"/>
                  </a:lnTo>
                  <a:lnTo>
                    <a:pt x="566" y="38"/>
                  </a:lnTo>
                  <a:lnTo>
                    <a:pt x="574" y="43"/>
                  </a:lnTo>
                  <a:lnTo>
                    <a:pt x="584" y="49"/>
                  </a:lnTo>
                  <a:lnTo>
                    <a:pt x="592" y="56"/>
                  </a:lnTo>
                  <a:lnTo>
                    <a:pt x="602" y="64"/>
                  </a:lnTo>
                  <a:lnTo>
                    <a:pt x="612" y="72"/>
                  </a:lnTo>
                  <a:lnTo>
                    <a:pt x="623" y="82"/>
                  </a:lnTo>
                  <a:lnTo>
                    <a:pt x="632" y="91"/>
                  </a:lnTo>
                  <a:lnTo>
                    <a:pt x="643" y="101"/>
                  </a:lnTo>
                  <a:lnTo>
                    <a:pt x="653" y="110"/>
                  </a:lnTo>
                  <a:lnTo>
                    <a:pt x="665" y="120"/>
                  </a:lnTo>
                  <a:lnTo>
                    <a:pt x="671" y="129"/>
                  </a:lnTo>
                  <a:lnTo>
                    <a:pt x="680" y="139"/>
                  </a:lnTo>
                  <a:lnTo>
                    <a:pt x="688" y="148"/>
                  </a:lnTo>
                  <a:lnTo>
                    <a:pt x="695" y="158"/>
                  </a:lnTo>
                  <a:lnTo>
                    <a:pt x="701" y="167"/>
                  </a:lnTo>
                  <a:lnTo>
                    <a:pt x="708" y="177"/>
                  </a:lnTo>
                  <a:lnTo>
                    <a:pt x="713" y="185"/>
                  </a:lnTo>
                  <a:lnTo>
                    <a:pt x="719" y="193"/>
                  </a:lnTo>
                  <a:lnTo>
                    <a:pt x="721" y="200"/>
                  </a:lnTo>
                  <a:lnTo>
                    <a:pt x="726" y="206"/>
                  </a:lnTo>
                  <a:lnTo>
                    <a:pt x="729" y="211"/>
                  </a:lnTo>
                  <a:lnTo>
                    <a:pt x="734" y="218"/>
                  </a:lnTo>
                  <a:lnTo>
                    <a:pt x="736" y="225"/>
                  </a:lnTo>
                  <a:lnTo>
                    <a:pt x="739" y="226"/>
                  </a:lnTo>
                  <a:lnTo>
                    <a:pt x="738" y="226"/>
                  </a:lnTo>
                  <a:lnTo>
                    <a:pt x="736" y="229"/>
                  </a:lnTo>
                  <a:lnTo>
                    <a:pt x="734" y="233"/>
                  </a:lnTo>
                  <a:lnTo>
                    <a:pt x="733" y="239"/>
                  </a:lnTo>
                  <a:lnTo>
                    <a:pt x="728" y="244"/>
                  </a:lnTo>
                  <a:lnTo>
                    <a:pt x="724" y="254"/>
                  </a:lnTo>
                  <a:lnTo>
                    <a:pt x="721" y="263"/>
                  </a:lnTo>
                  <a:lnTo>
                    <a:pt x="719" y="272"/>
                  </a:lnTo>
                  <a:lnTo>
                    <a:pt x="713" y="282"/>
                  </a:lnTo>
                  <a:lnTo>
                    <a:pt x="709" y="292"/>
                  </a:lnTo>
                  <a:lnTo>
                    <a:pt x="704" y="304"/>
                  </a:lnTo>
                  <a:lnTo>
                    <a:pt x="701" y="315"/>
                  </a:lnTo>
                  <a:lnTo>
                    <a:pt x="698" y="325"/>
                  </a:lnTo>
                  <a:lnTo>
                    <a:pt x="693" y="337"/>
                  </a:lnTo>
                  <a:lnTo>
                    <a:pt x="690" y="347"/>
                  </a:lnTo>
                  <a:lnTo>
                    <a:pt x="686" y="360"/>
                  </a:lnTo>
                  <a:lnTo>
                    <a:pt x="683" y="368"/>
                  </a:lnTo>
                  <a:lnTo>
                    <a:pt x="680" y="377"/>
                  </a:lnTo>
                  <a:lnTo>
                    <a:pt x="676" y="383"/>
                  </a:lnTo>
                  <a:lnTo>
                    <a:pt x="675" y="391"/>
                  </a:lnTo>
                  <a:lnTo>
                    <a:pt x="671" y="398"/>
                  </a:lnTo>
                  <a:lnTo>
                    <a:pt x="670" y="405"/>
                  </a:lnTo>
                  <a:lnTo>
                    <a:pt x="668" y="410"/>
                  </a:lnTo>
                  <a:lnTo>
                    <a:pt x="668" y="416"/>
                  </a:lnTo>
                  <a:lnTo>
                    <a:pt x="665" y="423"/>
                  </a:lnTo>
                  <a:lnTo>
                    <a:pt x="665" y="430"/>
                  </a:lnTo>
                  <a:lnTo>
                    <a:pt x="665" y="433"/>
                  </a:lnTo>
                  <a:lnTo>
                    <a:pt x="665" y="434"/>
                  </a:lnTo>
                  <a:lnTo>
                    <a:pt x="662" y="434"/>
                  </a:lnTo>
                  <a:lnTo>
                    <a:pt x="655" y="436"/>
                  </a:lnTo>
                  <a:lnTo>
                    <a:pt x="650" y="436"/>
                  </a:lnTo>
                  <a:lnTo>
                    <a:pt x="643" y="438"/>
                  </a:lnTo>
                  <a:lnTo>
                    <a:pt x="638" y="438"/>
                  </a:lnTo>
                  <a:lnTo>
                    <a:pt x="632" y="441"/>
                  </a:lnTo>
                  <a:lnTo>
                    <a:pt x="623" y="441"/>
                  </a:lnTo>
                  <a:lnTo>
                    <a:pt x="617" y="443"/>
                  </a:lnTo>
                  <a:lnTo>
                    <a:pt x="609" y="443"/>
                  </a:lnTo>
                  <a:lnTo>
                    <a:pt x="602" y="444"/>
                  </a:lnTo>
                  <a:lnTo>
                    <a:pt x="594" y="446"/>
                  </a:lnTo>
                  <a:lnTo>
                    <a:pt x="587" y="446"/>
                  </a:lnTo>
                  <a:lnTo>
                    <a:pt x="579" y="448"/>
                  </a:lnTo>
                  <a:lnTo>
                    <a:pt x="572" y="449"/>
                  </a:lnTo>
                  <a:lnTo>
                    <a:pt x="564" y="448"/>
                  </a:lnTo>
                  <a:lnTo>
                    <a:pt x="557" y="448"/>
                  </a:lnTo>
                  <a:lnTo>
                    <a:pt x="551" y="446"/>
                  </a:lnTo>
                  <a:lnTo>
                    <a:pt x="546" y="446"/>
                  </a:lnTo>
                  <a:lnTo>
                    <a:pt x="536" y="446"/>
                  </a:lnTo>
                  <a:lnTo>
                    <a:pt x="528" y="444"/>
                  </a:lnTo>
                  <a:lnTo>
                    <a:pt x="521" y="443"/>
                  </a:lnTo>
                  <a:lnTo>
                    <a:pt x="518" y="441"/>
                  </a:lnTo>
                  <a:lnTo>
                    <a:pt x="514" y="441"/>
                  </a:lnTo>
                  <a:lnTo>
                    <a:pt x="514" y="439"/>
                  </a:lnTo>
                  <a:lnTo>
                    <a:pt x="516" y="436"/>
                  </a:lnTo>
                  <a:lnTo>
                    <a:pt x="518" y="430"/>
                  </a:lnTo>
                  <a:lnTo>
                    <a:pt x="521" y="423"/>
                  </a:lnTo>
                  <a:lnTo>
                    <a:pt x="523" y="418"/>
                  </a:lnTo>
                  <a:lnTo>
                    <a:pt x="524" y="413"/>
                  </a:lnTo>
                  <a:lnTo>
                    <a:pt x="528" y="408"/>
                  </a:lnTo>
                  <a:lnTo>
                    <a:pt x="531" y="401"/>
                  </a:lnTo>
                  <a:lnTo>
                    <a:pt x="533" y="395"/>
                  </a:lnTo>
                  <a:lnTo>
                    <a:pt x="536" y="390"/>
                  </a:lnTo>
                  <a:lnTo>
                    <a:pt x="539" y="383"/>
                  </a:lnTo>
                  <a:lnTo>
                    <a:pt x="542" y="377"/>
                  </a:lnTo>
                  <a:lnTo>
                    <a:pt x="544" y="368"/>
                  </a:lnTo>
                  <a:lnTo>
                    <a:pt x="547" y="360"/>
                  </a:lnTo>
                  <a:lnTo>
                    <a:pt x="549" y="352"/>
                  </a:lnTo>
                  <a:lnTo>
                    <a:pt x="552" y="344"/>
                  </a:lnTo>
                  <a:lnTo>
                    <a:pt x="554" y="335"/>
                  </a:lnTo>
                  <a:lnTo>
                    <a:pt x="557" y="329"/>
                  </a:lnTo>
                  <a:lnTo>
                    <a:pt x="561" y="320"/>
                  </a:lnTo>
                  <a:lnTo>
                    <a:pt x="564" y="314"/>
                  </a:lnTo>
                  <a:lnTo>
                    <a:pt x="566" y="307"/>
                  </a:lnTo>
                  <a:lnTo>
                    <a:pt x="567" y="301"/>
                  </a:lnTo>
                  <a:lnTo>
                    <a:pt x="569" y="294"/>
                  </a:lnTo>
                  <a:lnTo>
                    <a:pt x="572" y="291"/>
                  </a:lnTo>
                  <a:lnTo>
                    <a:pt x="574" y="284"/>
                  </a:lnTo>
                  <a:lnTo>
                    <a:pt x="576" y="282"/>
                  </a:lnTo>
                  <a:lnTo>
                    <a:pt x="433" y="249"/>
                  </a:lnTo>
                  <a:lnTo>
                    <a:pt x="432" y="251"/>
                  </a:lnTo>
                  <a:lnTo>
                    <a:pt x="428" y="258"/>
                  </a:lnTo>
                  <a:lnTo>
                    <a:pt x="425" y="261"/>
                  </a:lnTo>
                  <a:lnTo>
                    <a:pt x="422" y="266"/>
                  </a:lnTo>
                  <a:lnTo>
                    <a:pt x="418" y="271"/>
                  </a:lnTo>
                  <a:lnTo>
                    <a:pt x="415" y="277"/>
                  </a:lnTo>
                  <a:lnTo>
                    <a:pt x="410" y="284"/>
                  </a:lnTo>
                  <a:lnTo>
                    <a:pt x="404" y="292"/>
                  </a:lnTo>
                  <a:lnTo>
                    <a:pt x="399" y="302"/>
                  </a:lnTo>
                  <a:lnTo>
                    <a:pt x="394" y="312"/>
                  </a:lnTo>
                  <a:lnTo>
                    <a:pt x="387" y="322"/>
                  </a:lnTo>
                  <a:lnTo>
                    <a:pt x="380" y="332"/>
                  </a:lnTo>
                  <a:lnTo>
                    <a:pt x="374" y="344"/>
                  </a:lnTo>
                  <a:lnTo>
                    <a:pt x="369" y="357"/>
                  </a:lnTo>
                  <a:lnTo>
                    <a:pt x="362" y="368"/>
                  </a:lnTo>
                  <a:lnTo>
                    <a:pt x="354" y="380"/>
                  </a:lnTo>
                  <a:lnTo>
                    <a:pt x="347" y="393"/>
                  </a:lnTo>
                  <a:lnTo>
                    <a:pt x="339" y="406"/>
                  </a:lnTo>
                  <a:lnTo>
                    <a:pt x="331" y="420"/>
                  </a:lnTo>
                  <a:lnTo>
                    <a:pt x="323" y="433"/>
                  </a:lnTo>
                  <a:lnTo>
                    <a:pt x="314" y="446"/>
                  </a:lnTo>
                  <a:lnTo>
                    <a:pt x="308" y="461"/>
                  </a:lnTo>
                  <a:lnTo>
                    <a:pt x="299" y="474"/>
                  </a:lnTo>
                  <a:lnTo>
                    <a:pt x="290" y="489"/>
                  </a:lnTo>
                  <a:lnTo>
                    <a:pt x="281" y="501"/>
                  </a:lnTo>
                  <a:lnTo>
                    <a:pt x="273" y="515"/>
                  </a:lnTo>
                  <a:lnTo>
                    <a:pt x="265" y="530"/>
                  </a:lnTo>
                  <a:lnTo>
                    <a:pt x="256" y="544"/>
                  </a:lnTo>
                  <a:lnTo>
                    <a:pt x="248" y="558"/>
                  </a:lnTo>
                  <a:lnTo>
                    <a:pt x="240" y="573"/>
                  </a:lnTo>
                  <a:lnTo>
                    <a:pt x="230" y="585"/>
                  </a:lnTo>
                  <a:lnTo>
                    <a:pt x="222" y="600"/>
                  </a:lnTo>
                  <a:lnTo>
                    <a:pt x="213" y="611"/>
                  </a:lnTo>
                  <a:lnTo>
                    <a:pt x="207" y="625"/>
                  </a:lnTo>
                  <a:lnTo>
                    <a:pt x="197" y="636"/>
                  </a:lnTo>
                  <a:lnTo>
                    <a:pt x="190" y="648"/>
                  </a:lnTo>
                  <a:lnTo>
                    <a:pt x="182" y="658"/>
                  </a:lnTo>
                  <a:lnTo>
                    <a:pt x="177" y="669"/>
                  </a:lnTo>
                  <a:lnTo>
                    <a:pt x="170" y="676"/>
                  </a:lnTo>
                  <a:lnTo>
                    <a:pt x="166" y="684"/>
                  </a:lnTo>
                  <a:lnTo>
                    <a:pt x="159" y="691"/>
                  </a:lnTo>
                  <a:lnTo>
                    <a:pt x="156" y="697"/>
                  </a:lnTo>
                  <a:lnTo>
                    <a:pt x="149" y="706"/>
                  </a:lnTo>
                  <a:lnTo>
                    <a:pt x="149" y="709"/>
                  </a:lnTo>
                  <a:lnTo>
                    <a:pt x="147" y="709"/>
                  </a:lnTo>
                  <a:lnTo>
                    <a:pt x="144" y="711"/>
                  </a:lnTo>
                  <a:lnTo>
                    <a:pt x="139" y="711"/>
                  </a:lnTo>
                  <a:lnTo>
                    <a:pt x="132" y="712"/>
                  </a:lnTo>
                  <a:lnTo>
                    <a:pt x="123" y="712"/>
                  </a:lnTo>
                  <a:lnTo>
                    <a:pt x="114" y="712"/>
                  </a:lnTo>
                  <a:lnTo>
                    <a:pt x="108" y="711"/>
                  </a:lnTo>
                  <a:lnTo>
                    <a:pt x="101" y="711"/>
                  </a:lnTo>
                  <a:lnTo>
                    <a:pt x="96" y="711"/>
                  </a:lnTo>
                  <a:lnTo>
                    <a:pt x="89" y="709"/>
                  </a:lnTo>
                  <a:lnTo>
                    <a:pt x="81" y="707"/>
                  </a:lnTo>
                  <a:lnTo>
                    <a:pt x="75" y="706"/>
                  </a:lnTo>
                  <a:lnTo>
                    <a:pt x="66" y="702"/>
                  </a:lnTo>
                  <a:lnTo>
                    <a:pt x="60" y="701"/>
                  </a:lnTo>
                  <a:lnTo>
                    <a:pt x="51" y="699"/>
                  </a:lnTo>
                  <a:lnTo>
                    <a:pt x="45" y="696"/>
                  </a:lnTo>
                  <a:lnTo>
                    <a:pt x="37" y="694"/>
                  </a:lnTo>
                  <a:lnTo>
                    <a:pt x="30" y="692"/>
                  </a:lnTo>
                  <a:lnTo>
                    <a:pt x="23" y="689"/>
                  </a:lnTo>
                  <a:lnTo>
                    <a:pt x="18" y="687"/>
                  </a:lnTo>
                  <a:lnTo>
                    <a:pt x="12" y="686"/>
                  </a:lnTo>
                  <a:lnTo>
                    <a:pt x="8" y="684"/>
                  </a:lnTo>
                  <a:lnTo>
                    <a:pt x="4" y="682"/>
                  </a:lnTo>
                  <a:lnTo>
                    <a:pt x="0" y="682"/>
                  </a:lnTo>
                  <a:lnTo>
                    <a:pt x="33" y="621"/>
                  </a:lnTo>
                  <a:lnTo>
                    <a:pt x="35" y="618"/>
                  </a:lnTo>
                  <a:lnTo>
                    <a:pt x="40" y="610"/>
                  </a:lnTo>
                  <a:lnTo>
                    <a:pt x="43" y="603"/>
                  </a:lnTo>
                  <a:lnTo>
                    <a:pt x="48" y="596"/>
                  </a:lnTo>
                  <a:lnTo>
                    <a:pt x="53" y="588"/>
                  </a:lnTo>
                  <a:lnTo>
                    <a:pt x="60" y="578"/>
                  </a:lnTo>
                  <a:lnTo>
                    <a:pt x="65" y="567"/>
                  </a:lnTo>
                  <a:lnTo>
                    <a:pt x="71" y="557"/>
                  </a:lnTo>
                  <a:lnTo>
                    <a:pt x="78" y="545"/>
                  </a:lnTo>
                  <a:lnTo>
                    <a:pt x="85" y="534"/>
                  </a:lnTo>
                  <a:lnTo>
                    <a:pt x="91" y="519"/>
                  </a:lnTo>
                  <a:lnTo>
                    <a:pt x="99" y="507"/>
                  </a:lnTo>
                  <a:lnTo>
                    <a:pt x="104" y="492"/>
                  </a:lnTo>
                  <a:lnTo>
                    <a:pt x="114" y="479"/>
                  </a:lnTo>
                  <a:lnTo>
                    <a:pt x="119" y="464"/>
                  </a:lnTo>
                  <a:lnTo>
                    <a:pt x="128" y="449"/>
                  </a:lnTo>
                  <a:lnTo>
                    <a:pt x="134" y="434"/>
                  </a:lnTo>
                  <a:lnTo>
                    <a:pt x="142" y="420"/>
                  </a:lnTo>
                  <a:lnTo>
                    <a:pt x="149" y="405"/>
                  </a:lnTo>
                  <a:lnTo>
                    <a:pt x="156" y="390"/>
                  </a:lnTo>
                  <a:lnTo>
                    <a:pt x="162" y="375"/>
                  </a:lnTo>
                  <a:lnTo>
                    <a:pt x="170" y="362"/>
                  </a:lnTo>
                  <a:lnTo>
                    <a:pt x="175" y="345"/>
                  </a:lnTo>
                  <a:lnTo>
                    <a:pt x="182" y="332"/>
                  </a:lnTo>
                  <a:lnTo>
                    <a:pt x="187" y="317"/>
                  </a:lnTo>
                  <a:lnTo>
                    <a:pt x="192" y="302"/>
                  </a:lnTo>
                  <a:lnTo>
                    <a:pt x="197" y="289"/>
                  </a:lnTo>
                  <a:lnTo>
                    <a:pt x="202" y="276"/>
                  </a:lnTo>
                  <a:lnTo>
                    <a:pt x="207" y="263"/>
                  </a:lnTo>
                  <a:lnTo>
                    <a:pt x="210" y="249"/>
                  </a:lnTo>
                  <a:lnTo>
                    <a:pt x="212" y="236"/>
                  </a:lnTo>
                  <a:lnTo>
                    <a:pt x="213" y="225"/>
                  </a:lnTo>
                  <a:lnTo>
                    <a:pt x="215" y="211"/>
                  </a:lnTo>
                  <a:lnTo>
                    <a:pt x="218" y="201"/>
                  </a:lnTo>
                  <a:lnTo>
                    <a:pt x="218" y="190"/>
                  </a:lnTo>
                  <a:lnTo>
                    <a:pt x="220" y="178"/>
                  </a:lnTo>
                  <a:lnTo>
                    <a:pt x="222" y="170"/>
                  </a:lnTo>
                  <a:lnTo>
                    <a:pt x="222" y="160"/>
                  </a:lnTo>
                  <a:lnTo>
                    <a:pt x="222" y="150"/>
                  </a:lnTo>
                  <a:lnTo>
                    <a:pt x="223" y="140"/>
                  </a:lnTo>
                  <a:lnTo>
                    <a:pt x="225" y="132"/>
                  </a:lnTo>
                  <a:lnTo>
                    <a:pt x="227" y="125"/>
                  </a:lnTo>
                  <a:lnTo>
                    <a:pt x="228" y="115"/>
                  </a:lnTo>
                  <a:lnTo>
                    <a:pt x="230" y="107"/>
                  </a:lnTo>
                  <a:lnTo>
                    <a:pt x="230" y="101"/>
                  </a:lnTo>
                  <a:lnTo>
                    <a:pt x="233" y="94"/>
                  </a:lnTo>
                  <a:lnTo>
                    <a:pt x="237" y="86"/>
                  </a:lnTo>
                  <a:lnTo>
                    <a:pt x="240" y="77"/>
                  </a:lnTo>
                  <a:lnTo>
                    <a:pt x="242" y="71"/>
                  </a:lnTo>
                  <a:lnTo>
                    <a:pt x="248" y="63"/>
                  </a:lnTo>
                  <a:lnTo>
                    <a:pt x="252" y="54"/>
                  </a:lnTo>
                  <a:lnTo>
                    <a:pt x="256" y="46"/>
                  </a:lnTo>
                  <a:lnTo>
                    <a:pt x="261" y="38"/>
                  </a:lnTo>
                  <a:lnTo>
                    <a:pt x="266" y="31"/>
                  </a:lnTo>
                  <a:lnTo>
                    <a:pt x="270" y="24"/>
                  </a:lnTo>
                  <a:lnTo>
                    <a:pt x="275" y="18"/>
                  </a:lnTo>
                  <a:lnTo>
                    <a:pt x="278" y="13"/>
                  </a:lnTo>
                  <a:lnTo>
                    <a:pt x="281" y="8"/>
                  </a:lnTo>
                  <a:lnTo>
                    <a:pt x="288" y="1"/>
                  </a:lnTo>
                  <a:lnTo>
                    <a:pt x="290" y="0"/>
                  </a:lnTo>
                  <a:lnTo>
                    <a:pt x="311" y="3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2121" y="2393"/>
              <a:ext cx="116" cy="94"/>
            </a:xfrm>
            <a:custGeom>
              <a:avLst/>
              <a:gdLst>
                <a:gd name="T0" fmla="*/ 0 w 231"/>
                <a:gd name="T1" fmla="*/ 141 h 189"/>
                <a:gd name="T2" fmla="*/ 59 w 231"/>
                <a:gd name="T3" fmla="*/ 90 h 189"/>
                <a:gd name="T4" fmla="*/ 59 w 231"/>
                <a:gd name="T5" fmla="*/ 88 h 189"/>
                <a:gd name="T6" fmla="*/ 59 w 231"/>
                <a:gd name="T7" fmla="*/ 86 h 189"/>
                <a:gd name="T8" fmla="*/ 59 w 231"/>
                <a:gd name="T9" fmla="*/ 81 h 189"/>
                <a:gd name="T10" fmla="*/ 59 w 231"/>
                <a:gd name="T11" fmla="*/ 75 h 189"/>
                <a:gd name="T12" fmla="*/ 59 w 231"/>
                <a:gd name="T13" fmla="*/ 68 h 189"/>
                <a:gd name="T14" fmla="*/ 63 w 231"/>
                <a:gd name="T15" fmla="*/ 60 h 189"/>
                <a:gd name="T16" fmla="*/ 66 w 231"/>
                <a:gd name="T17" fmla="*/ 53 h 189"/>
                <a:gd name="T18" fmla="*/ 69 w 231"/>
                <a:gd name="T19" fmla="*/ 47 h 189"/>
                <a:gd name="T20" fmla="*/ 74 w 231"/>
                <a:gd name="T21" fmla="*/ 40 h 189"/>
                <a:gd name="T22" fmla="*/ 79 w 231"/>
                <a:gd name="T23" fmla="*/ 35 h 189"/>
                <a:gd name="T24" fmla="*/ 84 w 231"/>
                <a:gd name="T25" fmla="*/ 32 h 189"/>
                <a:gd name="T26" fmla="*/ 89 w 231"/>
                <a:gd name="T27" fmla="*/ 30 h 189"/>
                <a:gd name="T28" fmla="*/ 101 w 231"/>
                <a:gd name="T29" fmla="*/ 27 h 189"/>
                <a:gd name="T30" fmla="*/ 110 w 231"/>
                <a:gd name="T31" fmla="*/ 25 h 189"/>
                <a:gd name="T32" fmla="*/ 120 w 231"/>
                <a:gd name="T33" fmla="*/ 19 h 189"/>
                <a:gd name="T34" fmla="*/ 129 w 231"/>
                <a:gd name="T35" fmla="*/ 12 h 189"/>
                <a:gd name="T36" fmla="*/ 135 w 231"/>
                <a:gd name="T37" fmla="*/ 7 h 189"/>
                <a:gd name="T38" fmla="*/ 137 w 231"/>
                <a:gd name="T39" fmla="*/ 5 h 189"/>
                <a:gd name="T40" fmla="*/ 149 w 231"/>
                <a:gd name="T41" fmla="*/ 10 h 189"/>
                <a:gd name="T42" fmla="*/ 142 w 231"/>
                <a:gd name="T43" fmla="*/ 22 h 189"/>
                <a:gd name="T44" fmla="*/ 205 w 231"/>
                <a:gd name="T45" fmla="*/ 0 h 189"/>
                <a:gd name="T46" fmla="*/ 215 w 231"/>
                <a:gd name="T47" fmla="*/ 10 h 189"/>
                <a:gd name="T48" fmla="*/ 231 w 231"/>
                <a:gd name="T49" fmla="*/ 10 h 189"/>
                <a:gd name="T50" fmla="*/ 231 w 231"/>
                <a:gd name="T51" fmla="*/ 42 h 189"/>
                <a:gd name="T52" fmla="*/ 178 w 231"/>
                <a:gd name="T53" fmla="*/ 81 h 189"/>
                <a:gd name="T54" fmla="*/ 122 w 231"/>
                <a:gd name="T55" fmla="*/ 106 h 189"/>
                <a:gd name="T56" fmla="*/ 119 w 231"/>
                <a:gd name="T57" fmla="*/ 103 h 189"/>
                <a:gd name="T58" fmla="*/ 112 w 231"/>
                <a:gd name="T59" fmla="*/ 101 h 189"/>
                <a:gd name="T60" fmla="*/ 102 w 231"/>
                <a:gd name="T61" fmla="*/ 100 h 189"/>
                <a:gd name="T62" fmla="*/ 92 w 231"/>
                <a:gd name="T63" fmla="*/ 101 h 189"/>
                <a:gd name="T64" fmla="*/ 89 w 231"/>
                <a:gd name="T65" fmla="*/ 103 h 189"/>
                <a:gd name="T66" fmla="*/ 86 w 231"/>
                <a:gd name="T67" fmla="*/ 106 h 189"/>
                <a:gd name="T68" fmla="*/ 81 w 231"/>
                <a:gd name="T69" fmla="*/ 110 h 189"/>
                <a:gd name="T70" fmla="*/ 74 w 231"/>
                <a:gd name="T71" fmla="*/ 116 h 189"/>
                <a:gd name="T72" fmla="*/ 69 w 231"/>
                <a:gd name="T73" fmla="*/ 123 h 189"/>
                <a:gd name="T74" fmla="*/ 63 w 231"/>
                <a:gd name="T75" fmla="*/ 129 h 189"/>
                <a:gd name="T76" fmla="*/ 56 w 231"/>
                <a:gd name="T77" fmla="*/ 138 h 189"/>
                <a:gd name="T78" fmla="*/ 51 w 231"/>
                <a:gd name="T79" fmla="*/ 146 h 189"/>
                <a:gd name="T80" fmla="*/ 43 w 231"/>
                <a:gd name="T81" fmla="*/ 154 h 189"/>
                <a:gd name="T82" fmla="*/ 36 w 231"/>
                <a:gd name="T83" fmla="*/ 161 h 189"/>
                <a:gd name="T84" fmla="*/ 29 w 231"/>
                <a:gd name="T85" fmla="*/ 167 h 189"/>
                <a:gd name="T86" fmla="*/ 26 w 231"/>
                <a:gd name="T87" fmla="*/ 174 h 189"/>
                <a:gd name="T88" fmla="*/ 21 w 231"/>
                <a:gd name="T89" fmla="*/ 181 h 189"/>
                <a:gd name="T90" fmla="*/ 20 w 231"/>
                <a:gd name="T91" fmla="*/ 184 h 189"/>
                <a:gd name="T92" fmla="*/ 18 w 231"/>
                <a:gd name="T93" fmla="*/ 187 h 189"/>
                <a:gd name="T94" fmla="*/ 18 w 231"/>
                <a:gd name="T95" fmla="*/ 189 h 189"/>
                <a:gd name="T96" fmla="*/ 0 w 231"/>
                <a:gd name="T97" fmla="*/ 141 h 189"/>
                <a:gd name="T98" fmla="*/ 0 w 231"/>
                <a:gd name="T99" fmla="*/ 141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1"/>
                <a:gd name="T151" fmla="*/ 0 h 189"/>
                <a:gd name="T152" fmla="*/ 231 w 231"/>
                <a:gd name="T153" fmla="*/ 189 h 1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1" h="189">
                  <a:moveTo>
                    <a:pt x="0" y="141"/>
                  </a:moveTo>
                  <a:lnTo>
                    <a:pt x="59" y="90"/>
                  </a:lnTo>
                  <a:lnTo>
                    <a:pt x="59" y="88"/>
                  </a:lnTo>
                  <a:lnTo>
                    <a:pt x="59" y="86"/>
                  </a:lnTo>
                  <a:lnTo>
                    <a:pt x="59" y="81"/>
                  </a:lnTo>
                  <a:lnTo>
                    <a:pt x="59" y="75"/>
                  </a:lnTo>
                  <a:lnTo>
                    <a:pt x="59" y="68"/>
                  </a:lnTo>
                  <a:lnTo>
                    <a:pt x="63" y="60"/>
                  </a:lnTo>
                  <a:lnTo>
                    <a:pt x="66" y="53"/>
                  </a:lnTo>
                  <a:lnTo>
                    <a:pt x="69" y="47"/>
                  </a:lnTo>
                  <a:lnTo>
                    <a:pt x="74" y="40"/>
                  </a:lnTo>
                  <a:lnTo>
                    <a:pt x="79" y="35"/>
                  </a:lnTo>
                  <a:lnTo>
                    <a:pt x="84" y="32"/>
                  </a:lnTo>
                  <a:lnTo>
                    <a:pt x="89" y="30"/>
                  </a:lnTo>
                  <a:lnTo>
                    <a:pt x="101" y="27"/>
                  </a:lnTo>
                  <a:lnTo>
                    <a:pt x="110" y="25"/>
                  </a:lnTo>
                  <a:lnTo>
                    <a:pt x="120" y="19"/>
                  </a:lnTo>
                  <a:lnTo>
                    <a:pt x="129" y="12"/>
                  </a:lnTo>
                  <a:lnTo>
                    <a:pt x="135" y="7"/>
                  </a:lnTo>
                  <a:lnTo>
                    <a:pt x="137" y="5"/>
                  </a:lnTo>
                  <a:lnTo>
                    <a:pt x="149" y="10"/>
                  </a:lnTo>
                  <a:lnTo>
                    <a:pt x="142" y="22"/>
                  </a:lnTo>
                  <a:lnTo>
                    <a:pt x="205" y="0"/>
                  </a:lnTo>
                  <a:lnTo>
                    <a:pt x="215" y="10"/>
                  </a:lnTo>
                  <a:lnTo>
                    <a:pt x="231" y="10"/>
                  </a:lnTo>
                  <a:lnTo>
                    <a:pt x="231" y="42"/>
                  </a:lnTo>
                  <a:lnTo>
                    <a:pt x="178" y="81"/>
                  </a:lnTo>
                  <a:lnTo>
                    <a:pt x="122" y="106"/>
                  </a:lnTo>
                  <a:lnTo>
                    <a:pt x="119" y="103"/>
                  </a:lnTo>
                  <a:lnTo>
                    <a:pt x="112" y="101"/>
                  </a:lnTo>
                  <a:lnTo>
                    <a:pt x="102" y="100"/>
                  </a:lnTo>
                  <a:lnTo>
                    <a:pt x="92" y="101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1" y="110"/>
                  </a:lnTo>
                  <a:lnTo>
                    <a:pt x="74" y="116"/>
                  </a:lnTo>
                  <a:lnTo>
                    <a:pt x="69" y="123"/>
                  </a:lnTo>
                  <a:lnTo>
                    <a:pt x="63" y="129"/>
                  </a:lnTo>
                  <a:lnTo>
                    <a:pt x="56" y="138"/>
                  </a:lnTo>
                  <a:lnTo>
                    <a:pt x="51" y="146"/>
                  </a:lnTo>
                  <a:lnTo>
                    <a:pt x="43" y="154"/>
                  </a:lnTo>
                  <a:lnTo>
                    <a:pt x="36" y="161"/>
                  </a:lnTo>
                  <a:lnTo>
                    <a:pt x="29" y="167"/>
                  </a:lnTo>
                  <a:lnTo>
                    <a:pt x="26" y="174"/>
                  </a:lnTo>
                  <a:lnTo>
                    <a:pt x="21" y="181"/>
                  </a:lnTo>
                  <a:lnTo>
                    <a:pt x="20" y="184"/>
                  </a:lnTo>
                  <a:lnTo>
                    <a:pt x="18" y="187"/>
                  </a:lnTo>
                  <a:lnTo>
                    <a:pt x="18" y="18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2831" y="1955"/>
              <a:ext cx="155" cy="193"/>
            </a:xfrm>
            <a:custGeom>
              <a:avLst/>
              <a:gdLst>
                <a:gd name="T0" fmla="*/ 81 w 309"/>
                <a:gd name="T1" fmla="*/ 0 h 385"/>
                <a:gd name="T2" fmla="*/ 79 w 309"/>
                <a:gd name="T3" fmla="*/ 0 h 385"/>
                <a:gd name="T4" fmla="*/ 79 w 309"/>
                <a:gd name="T5" fmla="*/ 7 h 385"/>
                <a:gd name="T6" fmla="*/ 78 w 309"/>
                <a:gd name="T7" fmla="*/ 15 h 385"/>
                <a:gd name="T8" fmla="*/ 78 w 309"/>
                <a:gd name="T9" fmla="*/ 25 h 385"/>
                <a:gd name="T10" fmla="*/ 76 w 309"/>
                <a:gd name="T11" fmla="*/ 30 h 385"/>
                <a:gd name="T12" fmla="*/ 74 w 309"/>
                <a:gd name="T13" fmla="*/ 36 h 385"/>
                <a:gd name="T14" fmla="*/ 74 w 309"/>
                <a:gd name="T15" fmla="*/ 43 h 385"/>
                <a:gd name="T16" fmla="*/ 74 w 309"/>
                <a:gd name="T17" fmla="*/ 50 h 385"/>
                <a:gd name="T18" fmla="*/ 71 w 309"/>
                <a:gd name="T19" fmla="*/ 55 h 385"/>
                <a:gd name="T20" fmla="*/ 71 w 309"/>
                <a:gd name="T21" fmla="*/ 61 h 385"/>
                <a:gd name="T22" fmla="*/ 69 w 309"/>
                <a:gd name="T23" fmla="*/ 68 h 385"/>
                <a:gd name="T24" fmla="*/ 68 w 309"/>
                <a:gd name="T25" fmla="*/ 74 h 385"/>
                <a:gd name="T26" fmla="*/ 64 w 309"/>
                <a:gd name="T27" fmla="*/ 78 h 385"/>
                <a:gd name="T28" fmla="*/ 61 w 309"/>
                <a:gd name="T29" fmla="*/ 84 h 385"/>
                <a:gd name="T30" fmla="*/ 56 w 309"/>
                <a:gd name="T31" fmla="*/ 91 h 385"/>
                <a:gd name="T32" fmla="*/ 51 w 309"/>
                <a:gd name="T33" fmla="*/ 99 h 385"/>
                <a:gd name="T34" fmla="*/ 45 w 309"/>
                <a:gd name="T35" fmla="*/ 106 h 385"/>
                <a:gd name="T36" fmla="*/ 40 w 309"/>
                <a:gd name="T37" fmla="*/ 114 h 385"/>
                <a:gd name="T38" fmla="*/ 35 w 309"/>
                <a:gd name="T39" fmla="*/ 121 h 385"/>
                <a:gd name="T40" fmla="*/ 30 w 309"/>
                <a:gd name="T41" fmla="*/ 129 h 385"/>
                <a:gd name="T42" fmla="*/ 23 w 309"/>
                <a:gd name="T43" fmla="*/ 136 h 385"/>
                <a:gd name="T44" fmla="*/ 16 w 309"/>
                <a:gd name="T45" fmla="*/ 140 h 385"/>
                <a:gd name="T46" fmla="*/ 11 w 309"/>
                <a:gd name="T47" fmla="*/ 147 h 385"/>
                <a:gd name="T48" fmla="*/ 8 w 309"/>
                <a:gd name="T49" fmla="*/ 154 h 385"/>
                <a:gd name="T50" fmla="*/ 2 w 309"/>
                <a:gd name="T51" fmla="*/ 160 h 385"/>
                <a:gd name="T52" fmla="*/ 0 w 309"/>
                <a:gd name="T53" fmla="*/ 164 h 385"/>
                <a:gd name="T54" fmla="*/ 2 w 309"/>
                <a:gd name="T55" fmla="*/ 164 h 385"/>
                <a:gd name="T56" fmla="*/ 8 w 309"/>
                <a:gd name="T57" fmla="*/ 165 h 385"/>
                <a:gd name="T58" fmla="*/ 11 w 309"/>
                <a:gd name="T59" fmla="*/ 165 h 385"/>
                <a:gd name="T60" fmla="*/ 18 w 309"/>
                <a:gd name="T61" fmla="*/ 169 h 385"/>
                <a:gd name="T62" fmla="*/ 25 w 309"/>
                <a:gd name="T63" fmla="*/ 170 h 385"/>
                <a:gd name="T64" fmla="*/ 33 w 309"/>
                <a:gd name="T65" fmla="*/ 174 h 385"/>
                <a:gd name="T66" fmla="*/ 38 w 309"/>
                <a:gd name="T67" fmla="*/ 175 h 385"/>
                <a:gd name="T68" fmla="*/ 45 w 309"/>
                <a:gd name="T69" fmla="*/ 179 h 385"/>
                <a:gd name="T70" fmla="*/ 53 w 309"/>
                <a:gd name="T71" fmla="*/ 182 h 385"/>
                <a:gd name="T72" fmla="*/ 59 w 309"/>
                <a:gd name="T73" fmla="*/ 187 h 385"/>
                <a:gd name="T74" fmla="*/ 66 w 309"/>
                <a:gd name="T75" fmla="*/ 190 h 385"/>
                <a:gd name="T76" fmla="*/ 73 w 309"/>
                <a:gd name="T77" fmla="*/ 193 h 385"/>
                <a:gd name="T78" fmla="*/ 78 w 309"/>
                <a:gd name="T79" fmla="*/ 198 h 385"/>
                <a:gd name="T80" fmla="*/ 84 w 309"/>
                <a:gd name="T81" fmla="*/ 203 h 385"/>
                <a:gd name="T82" fmla="*/ 92 w 309"/>
                <a:gd name="T83" fmla="*/ 212 h 385"/>
                <a:gd name="T84" fmla="*/ 102 w 309"/>
                <a:gd name="T85" fmla="*/ 221 h 385"/>
                <a:gd name="T86" fmla="*/ 111 w 309"/>
                <a:gd name="T87" fmla="*/ 231 h 385"/>
                <a:gd name="T88" fmla="*/ 119 w 309"/>
                <a:gd name="T89" fmla="*/ 243 h 385"/>
                <a:gd name="T90" fmla="*/ 124 w 309"/>
                <a:gd name="T91" fmla="*/ 250 h 385"/>
                <a:gd name="T92" fmla="*/ 129 w 309"/>
                <a:gd name="T93" fmla="*/ 258 h 385"/>
                <a:gd name="T94" fmla="*/ 132 w 309"/>
                <a:gd name="T95" fmla="*/ 261 h 385"/>
                <a:gd name="T96" fmla="*/ 134 w 309"/>
                <a:gd name="T97" fmla="*/ 264 h 385"/>
                <a:gd name="T98" fmla="*/ 124 w 309"/>
                <a:gd name="T99" fmla="*/ 279 h 385"/>
                <a:gd name="T100" fmla="*/ 132 w 309"/>
                <a:gd name="T101" fmla="*/ 385 h 385"/>
                <a:gd name="T102" fmla="*/ 309 w 309"/>
                <a:gd name="T103" fmla="*/ 149 h 385"/>
                <a:gd name="T104" fmla="*/ 210 w 309"/>
                <a:gd name="T105" fmla="*/ 45 h 385"/>
                <a:gd name="T106" fmla="*/ 81 w 309"/>
                <a:gd name="T107" fmla="*/ 0 h 385"/>
                <a:gd name="T108" fmla="*/ 81 w 309"/>
                <a:gd name="T109" fmla="*/ 0 h 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9"/>
                <a:gd name="T166" fmla="*/ 0 h 385"/>
                <a:gd name="T167" fmla="*/ 309 w 309"/>
                <a:gd name="T168" fmla="*/ 385 h 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9" h="385">
                  <a:moveTo>
                    <a:pt x="81" y="0"/>
                  </a:moveTo>
                  <a:lnTo>
                    <a:pt x="79" y="0"/>
                  </a:lnTo>
                  <a:lnTo>
                    <a:pt x="79" y="7"/>
                  </a:lnTo>
                  <a:lnTo>
                    <a:pt x="78" y="15"/>
                  </a:lnTo>
                  <a:lnTo>
                    <a:pt x="78" y="25"/>
                  </a:lnTo>
                  <a:lnTo>
                    <a:pt x="76" y="30"/>
                  </a:lnTo>
                  <a:lnTo>
                    <a:pt x="74" y="36"/>
                  </a:lnTo>
                  <a:lnTo>
                    <a:pt x="74" y="43"/>
                  </a:lnTo>
                  <a:lnTo>
                    <a:pt x="74" y="50"/>
                  </a:lnTo>
                  <a:lnTo>
                    <a:pt x="71" y="55"/>
                  </a:lnTo>
                  <a:lnTo>
                    <a:pt x="71" y="61"/>
                  </a:lnTo>
                  <a:lnTo>
                    <a:pt x="69" y="68"/>
                  </a:lnTo>
                  <a:lnTo>
                    <a:pt x="68" y="74"/>
                  </a:lnTo>
                  <a:lnTo>
                    <a:pt x="64" y="78"/>
                  </a:lnTo>
                  <a:lnTo>
                    <a:pt x="61" y="84"/>
                  </a:lnTo>
                  <a:lnTo>
                    <a:pt x="56" y="91"/>
                  </a:lnTo>
                  <a:lnTo>
                    <a:pt x="51" y="99"/>
                  </a:lnTo>
                  <a:lnTo>
                    <a:pt x="45" y="106"/>
                  </a:lnTo>
                  <a:lnTo>
                    <a:pt x="40" y="114"/>
                  </a:lnTo>
                  <a:lnTo>
                    <a:pt x="35" y="121"/>
                  </a:lnTo>
                  <a:lnTo>
                    <a:pt x="30" y="129"/>
                  </a:lnTo>
                  <a:lnTo>
                    <a:pt x="23" y="136"/>
                  </a:lnTo>
                  <a:lnTo>
                    <a:pt x="16" y="140"/>
                  </a:lnTo>
                  <a:lnTo>
                    <a:pt x="11" y="147"/>
                  </a:lnTo>
                  <a:lnTo>
                    <a:pt x="8" y="154"/>
                  </a:lnTo>
                  <a:lnTo>
                    <a:pt x="2" y="160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8" y="165"/>
                  </a:lnTo>
                  <a:lnTo>
                    <a:pt x="11" y="165"/>
                  </a:lnTo>
                  <a:lnTo>
                    <a:pt x="18" y="169"/>
                  </a:lnTo>
                  <a:lnTo>
                    <a:pt x="25" y="170"/>
                  </a:lnTo>
                  <a:lnTo>
                    <a:pt x="33" y="174"/>
                  </a:lnTo>
                  <a:lnTo>
                    <a:pt x="38" y="175"/>
                  </a:lnTo>
                  <a:lnTo>
                    <a:pt x="45" y="179"/>
                  </a:lnTo>
                  <a:lnTo>
                    <a:pt x="53" y="182"/>
                  </a:lnTo>
                  <a:lnTo>
                    <a:pt x="59" y="187"/>
                  </a:lnTo>
                  <a:lnTo>
                    <a:pt x="66" y="190"/>
                  </a:lnTo>
                  <a:lnTo>
                    <a:pt x="73" y="193"/>
                  </a:lnTo>
                  <a:lnTo>
                    <a:pt x="78" y="198"/>
                  </a:lnTo>
                  <a:lnTo>
                    <a:pt x="84" y="203"/>
                  </a:lnTo>
                  <a:lnTo>
                    <a:pt x="92" y="212"/>
                  </a:lnTo>
                  <a:lnTo>
                    <a:pt x="102" y="221"/>
                  </a:lnTo>
                  <a:lnTo>
                    <a:pt x="111" y="231"/>
                  </a:lnTo>
                  <a:lnTo>
                    <a:pt x="119" y="243"/>
                  </a:lnTo>
                  <a:lnTo>
                    <a:pt x="124" y="250"/>
                  </a:lnTo>
                  <a:lnTo>
                    <a:pt x="129" y="258"/>
                  </a:lnTo>
                  <a:lnTo>
                    <a:pt x="132" y="261"/>
                  </a:lnTo>
                  <a:lnTo>
                    <a:pt x="134" y="264"/>
                  </a:lnTo>
                  <a:lnTo>
                    <a:pt x="124" y="279"/>
                  </a:lnTo>
                  <a:lnTo>
                    <a:pt x="132" y="385"/>
                  </a:lnTo>
                  <a:lnTo>
                    <a:pt x="309" y="149"/>
                  </a:lnTo>
                  <a:lnTo>
                    <a:pt x="210" y="4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2736" y="1943"/>
              <a:ext cx="229" cy="75"/>
            </a:xfrm>
            <a:custGeom>
              <a:avLst/>
              <a:gdLst>
                <a:gd name="T0" fmla="*/ 0 w 458"/>
                <a:gd name="T1" fmla="*/ 55 h 151"/>
                <a:gd name="T2" fmla="*/ 7 w 458"/>
                <a:gd name="T3" fmla="*/ 53 h 151"/>
                <a:gd name="T4" fmla="*/ 22 w 458"/>
                <a:gd name="T5" fmla="*/ 50 h 151"/>
                <a:gd name="T6" fmla="*/ 41 w 458"/>
                <a:gd name="T7" fmla="*/ 48 h 151"/>
                <a:gd name="T8" fmla="*/ 63 w 458"/>
                <a:gd name="T9" fmla="*/ 45 h 151"/>
                <a:gd name="T10" fmla="*/ 88 w 458"/>
                <a:gd name="T11" fmla="*/ 41 h 151"/>
                <a:gd name="T12" fmla="*/ 113 w 458"/>
                <a:gd name="T13" fmla="*/ 40 h 151"/>
                <a:gd name="T14" fmla="*/ 134 w 458"/>
                <a:gd name="T15" fmla="*/ 38 h 151"/>
                <a:gd name="T16" fmla="*/ 154 w 458"/>
                <a:gd name="T17" fmla="*/ 37 h 151"/>
                <a:gd name="T18" fmla="*/ 170 w 458"/>
                <a:gd name="T19" fmla="*/ 35 h 151"/>
                <a:gd name="T20" fmla="*/ 185 w 458"/>
                <a:gd name="T21" fmla="*/ 33 h 151"/>
                <a:gd name="T22" fmla="*/ 198 w 458"/>
                <a:gd name="T23" fmla="*/ 32 h 151"/>
                <a:gd name="T24" fmla="*/ 217 w 458"/>
                <a:gd name="T25" fmla="*/ 28 h 151"/>
                <a:gd name="T26" fmla="*/ 237 w 458"/>
                <a:gd name="T27" fmla="*/ 22 h 151"/>
                <a:gd name="T28" fmla="*/ 253 w 458"/>
                <a:gd name="T29" fmla="*/ 17 h 151"/>
                <a:gd name="T30" fmla="*/ 265 w 458"/>
                <a:gd name="T31" fmla="*/ 10 h 151"/>
                <a:gd name="T32" fmla="*/ 275 w 458"/>
                <a:gd name="T33" fmla="*/ 2 h 151"/>
                <a:gd name="T34" fmla="*/ 281 w 458"/>
                <a:gd name="T35" fmla="*/ 2 h 151"/>
                <a:gd name="T36" fmla="*/ 294 w 458"/>
                <a:gd name="T37" fmla="*/ 5 h 151"/>
                <a:gd name="T38" fmla="*/ 308 w 458"/>
                <a:gd name="T39" fmla="*/ 8 h 151"/>
                <a:gd name="T40" fmla="*/ 326 w 458"/>
                <a:gd name="T41" fmla="*/ 10 h 151"/>
                <a:gd name="T42" fmla="*/ 341 w 458"/>
                <a:gd name="T43" fmla="*/ 8 h 151"/>
                <a:gd name="T44" fmla="*/ 357 w 458"/>
                <a:gd name="T45" fmla="*/ 10 h 151"/>
                <a:gd name="T46" fmla="*/ 370 w 458"/>
                <a:gd name="T47" fmla="*/ 12 h 151"/>
                <a:gd name="T48" fmla="*/ 389 w 458"/>
                <a:gd name="T49" fmla="*/ 17 h 151"/>
                <a:gd name="T50" fmla="*/ 407 w 458"/>
                <a:gd name="T51" fmla="*/ 25 h 151"/>
                <a:gd name="T52" fmla="*/ 420 w 458"/>
                <a:gd name="T53" fmla="*/ 32 h 151"/>
                <a:gd name="T54" fmla="*/ 432 w 458"/>
                <a:gd name="T55" fmla="*/ 40 h 151"/>
                <a:gd name="T56" fmla="*/ 450 w 458"/>
                <a:gd name="T57" fmla="*/ 53 h 151"/>
                <a:gd name="T58" fmla="*/ 458 w 458"/>
                <a:gd name="T59" fmla="*/ 60 h 151"/>
                <a:gd name="T60" fmla="*/ 273 w 458"/>
                <a:gd name="T61" fmla="*/ 48 h 151"/>
                <a:gd name="T62" fmla="*/ 275 w 458"/>
                <a:gd name="T63" fmla="*/ 70 h 151"/>
                <a:gd name="T64" fmla="*/ 281 w 458"/>
                <a:gd name="T65" fmla="*/ 76 h 151"/>
                <a:gd name="T66" fmla="*/ 283 w 458"/>
                <a:gd name="T67" fmla="*/ 84 h 151"/>
                <a:gd name="T68" fmla="*/ 284 w 458"/>
                <a:gd name="T69" fmla="*/ 98 h 151"/>
                <a:gd name="T70" fmla="*/ 284 w 458"/>
                <a:gd name="T71" fmla="*/ 109 h 151"/>
                <a:gd name="T72" fmla="*/ 281 w 458"/>
                <a:gd name="T73" fmla="*/ 124 h 151"/>
                <a:gd name="T74" fmla="*/ 275 w 458"/>
                <a:gd name="T75" fmla="*/ 127 h 151"/>
                <a:gd name="T76" fmla="*/ 268 w 458"/>
                <a:gd name="T77" fmla="*/ 114 h 151"/>
                <a:gd name="T78" fmla="*/ 256 w 458"/>
                <a:gd name="T79" fmla="*/ 103 h 151"/>
                <a:gd name="T80" fmla="*/ 246 w 458"/>
                <a:gd name="T81" fmla="*/ 99 h 151"/>
                <a:gd name="T82" fmla="*/ 230 w 458"/>
                <a:gd name="T83" fmla="*/ 96 h 151"/>
                <a:gd name="T84" fmla="*/ 217 w 458"/>
                <a:gd name="T85" fmla="*/ 88 h 151"/>
                <a:gd name="T86" fmla="*/ 215 w 458"/>
                <a:gd name="T87" fmla="*/ 76 h 151"/>
                <a:gd name="T88" fmla="*/ 213 w 458"/>
                <a:gd name="T89" fmla="*/ 75 h 151"/>
                <a:gd name="T90" fmla="*/ 203 w 458"/>
                <a:gd name="T91" fmla="*/ 76 h 151"/>
                <a:gd name="T92" fmla="*/ 192 w 458"/>
                <a:gd name="T93" fmla="*/ 81 h 151"/>
                <a:gd name="T94" fmla="*/ 182 w 458"/>
                <a:gd name="T95" fmla="*/ 88 h 151"/>
                <a:gd name="T96" fmla="*/ 170 w 458"/>
                <a:gd name="T97" fmla="*/ 94 h 151"/>
                <a:gd name="T98" fmla="*/ 157 w 458"/>
                <a:gd name="T99" fmla="*/ 103 h 151"/>
                <a:gd name="T100" fmla="*/ 144 w 458"/>
                <a:gd name="T101" fmla="*/ 111 h 151"/>
                <a:gd name="T102" fmla="*/ 126 w 458"/>
                <a:gd name="T103" fmla="*/ 119 h 151"/>
                <a:gd name="T104" fmla="*/ 104 w 458"/>
                <a:gd name="T105" fmla="*/ 127 h 151"/>
                <a:gd name="T106" fmla="*/ 83 w 458"/>
                <a:gd name="T107" fmla="*/ 134 h 151"/>
                <a:gd name="T108" fmla="*/ 63 w 458"/>
                <a:gd name="T109" fmla="*/ 141 h 151"/>
                <a:gd name="T110" fmla="*/ 43 w 458"/>
                <a:gd name="T111" fmla="*/ 146 h 151"/>
                <a:gd name="T112" fmla="*/ 30 w 458"/>
                <a:gd name="T113" fmla="*/ 147 h 151"/>
                <a:gd name="T114" fmla="*/ 23 w 458"/>
                <a:gd name="T115" fmla="*/ 151 h 151"/>
                <a:gd name="T116" fmla="*/ 0 w 458"/>
                <a:gd name="T117" fmla="*/ 55 h 15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8"/>
                <a:gd name="T178" fmla="*/ 0 h 151"/>
                <a:gd name="T179" fmla="*/ 458 w 458"/>
                <a:gd name="T180" fmla="*/ 151 h 15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8" h="151">
                  <a:moveTo>
                    <a:pt x="0" y="55"/>
                  </a:moveTo>
                  <a:lnTo>
                    <a:pt x="0" y="55"/>
                  </a:lnTo>
                  <a:lnTo>
                    <a:pt x="3" y="55"/>
                  </a:lnTo>
                  <a:lnTo>
                    <a:pt x="7" y="53"/>
                  </a:lnTo>
                  <a:lnTo>
                    <a:pt x="15" y="51"/>
                  </a:lnTo>
                  <a:lnTo>
                    <a:pt x="22" y="50"/>
                  </a:lnTo>
                  <a:lnTo>
                    <a:pt x="32" y="48"/>
                  </a:lnTo>
                  <a:lnTo>
                    <a:pt x="41" y="48"/>
                  </a:lnTo>
                  <a:lnTo>
                    <a:pt x="53" y="46"/>
                  </a:lnTo>
                  <a:lnTo>
                    <a:pt x="63" y="45"/>
                  </a:lnTo>
                  <a:lnTo>
                    <a:pt x="76" y="43"/>
                  </a:lnTo>
                  <a:lnTo>
                    <a:pt x="88" y="41"/>
                  </a:lnTo>
                  <a:lnTo>
                    <a:pt x="101" y="41"/>
                  </a:lnTo>
                  <a:lnTo>
                    <a:pt x="113" y="40"/>
                  </a:lnTo>
                  <a:lnTo>
                    <a:pt x="124" y="38"/>
                  </a:lnTo>
                  <a:lnTo>
                    <a:pt x="134" y="38"/>
                  </a:lnTo>
                  <a:lnTo>
                    <a:pt x="146" y="38"/>
                  </a:lnTo>
                  <a:lnTo>
                    <a:pt x="154" y="37"/>
                  </a:lnTo>
                  <a:lnTo>
                    <a:pt x="162" y="37"/>
                  </a:lnTo>
                  <a:lnTo>
                    <a:pt x="170" y="35"/>
                  </a:lnTo>
                  <a:lnTo>
                    <a:pt x="179" y="35"/>
                  </a:lnTo>
                  <a:lnTo>
                    <a:pt x="185" y="33"/>
                  </a:lnTo>
                  <a:lnTo>
                    <a:pt x="192" y="33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7" y="28"/>
                  </a:lnTo>
                  <a:lnTo>
                    <a:pt x="227" y="25"/>
                  </a:lnTo>
                  <a:lnTo>
                    <a:pt x="237" y="22"/>
                  </a:lnTo>
                  <a:lnTo>
                    <a:pt x="246" y="20"/>
                  </a:lnTo>
                  <a:lnTo>
                    <a:pt x="253" y="17"/>
                  </a:lnTo>
                  <a:lnTo>
                    <a:pt x="260" y="13"/>
                  </a:lnTo>
                  <a:lnTo>
                    <a:pt x="265" y="10"/>
                  </a:lnTo>
                  <a:lnTo>
                    <a:pt x="270" y="7"/>
                  </a:lnTo>
                  <a:lnTo>
                    <a:pt x="275" y="2"/>
                  </a:lnTo>
                  <a:lnTo>
                    <a:pt x="278" y="0"/>
                  </a:lnTo>
                  <a:lnTo>
                    <a:pt x="281" y="2"/>
                  </a:lnTo>
                  <a:lnTo>
                    <a:pt x="286" y="3"/>
                  </a:lnTo>
                  <a:lnTo>
                    <a:pt x="294" y="5"/>
                  </a:lnTo>
                  <a:lnTo>
                    <a:pt x="299" y="7"/>
                  </a:lnTo>
                  <a:lnTo>
                    <a:pt x="308" y="8"/>
                  </a:lnTo>
                  <a:lnTo>
                    <a:pt x="318" y="8"/>
                  </a:lnTo>
                  <a:lnTo>
                    <a:pt x="326" y="10"/>
                  </a:lnTo>
                  <a:lnTo>
                    <a:pt x="334" y="8"/>
                  </a:lnTo>
                  <a:lnTo>
                    <a:pt x="341" y="8"/>
                  </a:lnTo>
                  <a:lnTo>
                    <a:pt x="349" y="8"/>
                  </a:lnTo>
                  <a:lnTo>
                    <a:pt x="357" y="10"/>
                  </a:lnTo>
                  <a:lnTo>
                    <a:pt x="364" y="10"/>
                  </a:lnTo>
                  <a:lnTo>
                    <a:pt x="370" y="12"/>
                  </a:lnTo>
                  <a:lnTo>
                    <a:pt x="379" y="13"/>
                  </a:lnTo>
                  <a:lnTo>
                    <a:pt x="389" y="17"/>
                  </a:lnTo>
                  <a:lnTo>
                    <a:pt x="397" y="18"/>
                  </a:lnTo>
                  <a:lnTo>
                    <a:pt x="407" y="25"/>
                  </a:lnTo>
                  <a:lnTo>
                    <a:pt x="413" y="28"/>
                  </a:lnTo>
                  <a:lnTo>
                    <a:pt x="420" y="32"/>
                  </a:lnTo>
                  <a:lnTo>
                    <a:pt x="425" y="35"/>
                  </a:lnTo>
                  <a:lnTo>
                    <a:pt x="432" y="40"/>
                  </a:lnTo>
                  <a:lnTo>
                    <a:pt x="440" y="46"/>
                  </a:lnTo>
                  <a:lnTo>
                    <a:pt x="450" y="53"/>
                  </a:lnTo>
                  <a:lnTo>
                    <a:pt x="455" y="58"/>
                  </a:lnTo>
                  <a:lnTo>
                    <a:pt x="458" y="60"/>
                  </a:lnTo>
                  <a:lnTo>
                    <a:pt x="314" y="43"/>
                  </a:lnTo>
                  <a:lnTo>
                    <a:pt x="273" y="48"/>
                  </a:lnTo>
                  <a:lnTo>
                    <a:pt x="270" y="65"/>
                  </a:lnTo>
                  <a:lnTo>
                    <a:pt x="275" y="70"/>
                  </a:lnTo>
                  <a:lnTo>
                    <a:pt x="279" y="75"/>
                  </a:lnTo>
                  <a:lnTo>
                    <a:pt x="281" y="76"/>
                  </a:lnTo>
                  <a:lnTo>
                    <a:pt x="281" y="81"/>
                  </a:lnTo>
                  <a:lnTo>
                    <a:pt x="283" y="84"/>
                  </a:lnTo>
                  <a:lnTo>
                    <a:pt x="284" y="93"/>
                  </a:lnTo>
                  <a:lnTo>
                    <a:pt x="284" y="98"/>
                  </a:lnTo>
                  <a:lnTo>
                    <a:pt x="286" y="104"/>
                  </a:lnTo>
                  <a:lnTo>
                    <a:pt x="284" y="109"/>
                  </a:lnTo>
                  <a:lnTo>
                    <a:pt x="284" y="116"/>
                  </a:lnTo>
                  <a:lnTo>
                    <a:pt x="281" y="124"/>
                  </a:lnTo>
                  <a:lnTo>
                    <a:pt x="278" y="131"/>
                  </a:lnTo>
                  <a:lnTo>
                    <a:pt x="275" y="127"/>
                  </a:lnTo>
                  <a:lnTo>
                    <a:pt x="273" y="123"/>
                  </a:lnTo>
                  <a:lnTo>
                    <a:pt x="268" y="114"/>
                  </a:lnTo>
                  <a:lnTo>
                    <a:pt x="261" y="108"/>
                  </a:lnTo>
                  <a:lnTo>
                    <a:pt x="256" y="103"/>
                  </a:lnTo>
                  <a:lnTo>
                    <a:pt x="251" y="101"/>
                  </a:lnTo>
                  <a:lnTo>
                    <a:pt x="246" y="99"/>
                  </a:lnTo>
                  <a:lnTo>
                    <a:pt x="240" y="98"/>
                  </a:lnTo>
                  <a:lnTo>
                    <a:pt x="230" y="96"/>
                  </a:lnTo>
                  <a:lnTo>
                    <a:pt x="222" y="94"/>
                  </a:lnTo>
                  <a:lnTo>
                    <a:pt x="217" y="88"/>
                  </a:lnTo>
                  <a:lnTo>
                    <a:pt x="215" y="81"/>
                  </a:lnTo>
                  <a:lnTo>
                    <a:pt x="215" y="76"/>
                  </a:lnTo>
                  <a:lnTo>
                    <a:pt x="215" y="75"/>
                  </a:lnTo>
                  <a:lnTo>
                    <a:pt x="213" y="75"/>
                  </a:lnTo>
                  <a:lnTo>
                    <a:pt x="210" y="76"/>
                  </a:lnTo>
                  <a:lnTo>
                    <a:pt x="203" y="76"/>
                  </a:lnTo>
                  <a:lnTo>
                    <a:pt x="197" y="81"/>
                  </a:lnTo>
                  <a:lnTo>
                    <a:pt x="192" y="81"/>
                  </a:lnTo>
                  <a:lnTo>
                    <a:pt x="187" y="84"/>
                  </a:lnTo>
                  <a:lnTo>
                    <a:pt x="182" y="88"/>
                  </a:lnTo>
                  <a:lnTo>
                    <a:pt x="177" y="91"/>
                  </a:lnTo>
                  <a:lnTo>
                    <a:pt x="170" y="94"/>
                  </a:lnTo>
                  <a:lnTo>
                    <a:pt x="164" y="98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4" y="111"/>
                  </a:lnTo>
                  <a:lnTo>
                    <a:pt x="134" y="116"/>
                  </a:lnTo>
                  <a:lnTo>
                    <a:pt x="126" y="119"/>
                  </a:lnTo>
                  <a:lnTo>
                    <a:pt x="116" y="124"/>
                  </a:lnTo>
                  <a:lnTo>
                    <a:pt x="104" y="127"/>
                  </a:lnTo>
                  <a:lnTo>
                    <a:pt x="94" y="131"/>
                  </a:lnTo>
                  <a:lnTo>
                    <a:pt x="83" y="134"/>
                  </a:lnTo>
                  <a:lnTo>
                    <a:pt x="73" y="139"/>
                  </a:lnTo>
                  <a:lnTo>
                    <a:pt x="63" y="141"/>
                  </a:lnTo>
                  <a:lnTo>
                    <a:pt x="53" y="142"/>
                  </a:lnTo>
                  <a:lnTo>
                    <a:pt x="43" y="146"/>
                  </a:lnTo>
                  <a:lnTo>
                    <a:pt x="36" y="147"/>
                  </a:lnTo>
                  <a:lnTo>
                    <a:pt x="30" y="147"/>
                  </a:lnTo>
                  <a:lnTo>
                    <a:pt x="27" y="149"/>
                  </a:lnTo>
                  <a:lnTo>
                    <a:pt x="23" y="15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" name="Freeform 50"/>
            <p:cNvSpPr>
              <a:spLocks/>
            </p:cNvSpPr>
            <p:nvPr/>
          </p:nvSpPr>
          <p:spPr bwMode="auto">
            <a:xfrm>
              <a:off x="3003" y="2115"/>
              <a:ext cx="144" cy="143"/>
            </a:xfrm>
            <a:custGeom>
              <a:avLst/>
              <a:gdLst>
                <a:gd name="T0" fmla="*/ 144 w 287"/>
                <a:gd name="T1" fmla="*/ 0 h 286"/>
                <a:gd name="T2" fmla="*/ 145 w 287"/>
                <a:gd name="T3" fmla="*/ 3 h 286"/>
                <a:gd name="T4" fmla="*/ 149 w 287"/>
                <a:gd name="T5" fmla="*/ 7 h 286"/>
                <a:gd name="T6" fmla="*/ 155 w 287"/>
                <a:gd name="T7" fmla="*/ 13 h 286"/>
                <a:gd name="T8" fmla="*/ 160 w 287"/>
                <a:gd name="T9" fmla="*/ 20 h 286"/>
                <a:gd name="T10" fmla="*/ 168 w 287"/>
                <a:gd name="T11" fmla="*/ 30 h 286"/>
                <a:gd name="T12" fmla="*/ 173 w 287"/>
                <a:gd name="T13" fmla="*/ 38 h 286"/>
                <a:gd name="T14" fmla="*/ 183 w 287"/>
                <a:gd name="T15" fmla="*/ 50 h 286"/>
                <a:gd name="T16" fmla="*/ 192 w 287"/>
                <a:gd name="T17" fmla="*/ 60 h 286"/>
                <a:gd name="T18" fmla="*/ 201 w 287"/>
                <a:gd name="T19" fmla="*/ 71 h 286"/>
                <a:gd name="T20" fmla="*/ 210 w 287"/>
                <a:gd name="T21" fmla="*/ 84 h 286"/>
                <a:gd name="T22" fmla="*/ 218 w 287"/>
                <a:gd name="T23" fmla="*/ 98 h 286"/>
                <a:gd name="T24" fmla="*/ 228 w 287"/>
                <a:gd name="T25" fmla="*/ 111 h 286"/>
                <a:gd name="T26" fmla="*/ 236 w 287"/>
                <a:gd name="T27" fmla="*/ 122 h 286"/>
                <a:gd name="T28" fmla="*/ 243 w 287"/>
                <a:gd name="T29" fmla="*/ 137 h 286"/>
                <a:gd name="T30" fmla="*/ 251 w 287"/>
                <a:gd name="T31" fmla="*/ 150 h 286"/>
                <a:gd name="T32" fmla="*/ 258 w 287"/>
                <a:gd name="T33" fmla="*/ 164 h 286"/>
                <a:gd name="T34" fmla="*/ 263 w 287"/>
                <a:gd name="T35" fmla="*/ 177 h 286"/>
                <a:gd name="T36" fmla="*/ 266 w 287"/>
                <a:gd name="T37" fmla="*/ 188 h 286"/>
                <a:gd name="T38" fmla="*/ 271 w 287"/>
                <a:gd name="T39" fmla="*/ 202 h 286"/>
                <a:gd name="T40" fmla="*/ 274 w 287"/>
                <a:gd name="T41" fmla="*/ 213 h 286"/>
                <a:gd name="T42" fmla="*/ 277 w 287"/>
                <a:gd name="T43" fmla="*/ 225 h 286"/>
                <a:gd name="T44" fmla="*/ 279 w 287"/>
                <a:gd name="T45" fmla="*/ 235 h 286"/>
                <a:gd name="T46" fmla="*/ 281 w 287"/>
                <a:gd name="T47" fmla="*/ 246 h 286"/>
                <a:gd name="T48" fmla="*/ 282 w 287"/>
                <a:gd name="T49" fmla="*/ 253 h 286"/>
                <a:gd name="T50" fmla="*/ 284 w 287"/>
                <a:gd name="T51" fmla="*/ 261 h 286"/>
                <a:gd name="T52" fmla="*/ 284 w 287"/>
                <a:gd name="T53" fmla="*/ 268 h 286"/>
                <a:gd name="T54" fmla="*/ 286 w 287"/>
                <a:gd name="T55" fmla="*/ 274 h 286"/>
                <a:gd name="T56" fmla="*/ 286 w 287"/>
                <a:gd name="T57" fmla="*/ 283 h 286"/>
                <a:gd name="T58" fmla="*/ 287 w 287"/>
                <a:gd name="T59" fmla="*/ 286 h 286"/>
                <a:gd name="T60" fmla="*/ 160 w 287"/>
                <a:gd name="T61" fmla="*/ 286 h 286"/>
                <a:gd name="T62" fmla="*/ 0 w 287"/>
                <a:gd name="T63" fmla="*/ 208 h 286"/>
                <a:gd name="T64" fmla="*/ 144 w 287"/>
                <a:gd name="T65" fmla="*/ 0 h 286"/>
                <a:gd name="T66" fmla="*/ 144 w 287"/>
                <a:gd name="T67" fmla="*/ 0 h 2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7"/>
                <a:gd name="T103" fmla="*/ 0 h 286"/>
                <a:gd name="T104" fmla="*/ 287 w 287"/>
                <a:gd name="T105" fmla="*/ 286 h 2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7" h="286">
                  <a:moveTo>
                    <a:pt x="144" y="0"/>
                  </a:moveTo>
                  <a:lnTo>
                    <a:pt x="145" y="3"/>
                  </a:lnTo>
                  <a:lnTo>
                    <a:pt x="149" y="7"/>
                  </a:lnTo>
                  <a:lnTo>
                    <a:pt x="155" y="13"/>
                  </a:lnTo>
                  <a:lnTo>
                    <a:pt x="160" y="20"/>
                  </a:lnTo>
                  <a:lnTo>
                    <a:pt x="168" y="30"/>
                  </a:lnTo>
                  <a:lnTo>
                    <a:pt x="173" y="38"/>
                  </a:lnTo>
                  <a:lnTo>
                    <a:pt x="183" y="50"/>
                  </a:lnTo>
                  <a:lnTo>
                    <a:pt x="192" y="60"/>
                  </a:lnTo>
                  <a:lnTo>
                    <a:pt x="201" y="71"/>
                  </a:lnTo>
                  <a:lnTo>
                    <a:pt x="210" y="84"/>
                  </a:lnTo>
                  <a:lnTo>
                    <a:pt x="218" y="98"/>
                  </a:lnTo>
                  <a:lnTo>
                    <a:pt x="228" y="111"/>
                  </a:lnTo>
                  <a:lnTo>
                    <a:pt x="236" y="122"/>
                  </a:lnTo>
                  <a:lnTo>
                    <a:pt x="243" y="137"/>
                  </a:lnTo>
                  <a:lnTo>
                    <a:pt x="251" y="150"/>
                  </a:lnTo>
                  <a:lnTo>
                    <a:pt x="258" y="164"/>
                  </a:lnTo>
                  <a:lnTo>
                    <a:pt x="263" y="177"/>
                  </a:lnTo>
                  <a:lnTo>
                    <a:pt x="266" y="188"/>
                  </a:lnTo>
                  <a:lnTo>
                    <a:pt x="271" y="202"/>
                  </a:lnTo>
                  <a:lnTo>
                    <a:pt x="274" y="213"/>
                  </a:lnTo>
                  <a:lnTo>
                    <a:pt x="277" y="225"/>
                  </a:lnTo>
                  <a:lnTo>
                    <a:pt x="279" y="235"/>
                  </a:lnTo>
                  <a:lnTo>
                    <a:pt x="281" y="246"/>
                  </a:lnTo>
                  <a:lnTo>
                    <a:pt x="282" y="253"/>
                  </a:lnTo>
                  <a:lnTo>
                    <a:pt x="284" y="261"/>
                  </a:lnTo>
                  <a:lnTo>
                    <a:pt x="284" y="268"/>
                  </a:lnTo>
                  <a:lnTo>
                    <a:pt x="286" y="274"/>
                  </a:lnTo>
                  <a:lnTo>
                    <a:pt x="286" y="283"/>
                  </a:lnTo>
                  <a:lnTo>
                    <a:pt x="287" y="286"/>
                  </a:lnTo>
                  <a:lnTo>
                    <a:pt x="160" y="286"/>
                  </a:lnTo>
                  <a:lnTo>
                    <a:pt x="0" y="20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2640" y="2436"/>
              <a:ext cx="258" cy="119"/>
            </a:xfrm>
            <a:custGeom>
              <a:avLst/>
              <a:gdLst>
                <a:gd name="T0" fmla="*/ 516 w 516"/>
                <a:gd name="T1" fmla="*/ 217 h 238"/>
                <a:gd name="T2" fmla="*/ 514 w 516"/>
                <a:gd name="T3" fmla="*/ 215 h 238"/>
                <a:gd name="T4" fmla="*/ 510 w 516"/>
                <a:gd name="T5" fmla="*/ 215 h 238"/>
                <a:gd name="T6" fmla="*/ 500 w 516"/>
                <a:gd name="T7" fmla="*/ 215 h 238"/>
                <a:gd name="T8" fmla="*/ 490 w 516"/>
                <a:gd name="T9" fmla="*/ 215 h 238"/>
                <a:gd name="T10" fmla="*/ 483 w 516"/>
                <a:gd name="T11" fmla="*/ 214 h 238"/>
                <a:gd name="T12" fmla="*/ 476 w 516"/>
                <a:gd name="T13" fmla="*/ 214 h 238"/>
                <a:gd name="T14" fmla="*/ 467 w 516"/>
                <a:gd name="T15" fmla="*/ 214 h 238"/>
                <a:gd name="T16" fmla="*/ 460 w 516"/>
                <a:gd name="T17" fmla="*/ 214 h 238"/>
                <a:gd name="T18" fmla="*/ 452 w 516"/>
                <a:gd name="T19" fmla="*/ 214 h 238"/>
                <a:gd name="T20" fmla="*/ 443 w 516"/>
                <a:gd name="T21" fmla="*/ 214 h 238"/>
                <a:gd name="T22" fmla="*/ 433 w 516"/>
                <a:gd name="T23" fmla="*/ 215 h 238"/>
                <a:gd name="T24" fmla="*/ 425 w 516"/>
                <a:gd name="T25" fmla="*/ 217 h 238"/>
                <a:gd name="T26" fmla="*/ 414 w 516"/>
                <a:gd name="T27" fmla="*/ 217 h 238"/>
                <a:gd name="T28" fmla="*/ 404 w 516"/>
                <a:gd name="T29" fmla="*/ 219 h 238"/>
                <a:gd name="T30" fmla="*/ 394 w 516"/>
                <a:gd name="T31" fmla="*/ 220 h 238"/>
                <a:gd name="T32" fmla="*/ 384 w 516"/>
                <a:gd name="T33" fmla="*/ 222 h 238"/>
                <a:gd name="T34" fmla="*/ 374 w 516"/>
                <a:gd name="T35" fmla="*/ 224 h 238"/>
                <a:gd name="T36" fmla="*/ 364 w 516"/>
                <a:gd name="T37" fmla="*/ 225 h 238"/>
                <a:gd name="T38" fmla="*/ 354 w 516"/>
                <a:gd name="T39" fmla="*/ 227 h 238"/>
                <a:gd name="T40" fmla="*/ 347 w 516"/>
                <a:gd name="T41" fmla="*/ 230 h 238"/>
                <a:gd name="T42" fmla="*/ 338 w 516"/>
                <a:gd name="T43" fmla="*/ 230 h 238"/>
                <a:gd name="T44" fmla="*/ 331 w 516"/>
                <a:gd name="T45" fmla="*/ 232 h 238"/>
                <a:gd name="T46" fmla="*/ 324 w 516"/>
                <a:gd name="T47" fmla="*/ 234 h 238"/>
                <a:gd name="T48" fmla="*/ 319 w 516"/>
                <a:gd name="T49" fmla="*/ 235 h 238"/>
                <a:gd name="T50" fmla="*/ 311 w 516"/>
                <a:gd name="T51" fmla="*/ 237 h 238"/>
                <a:gd name="T52" fmla="*/ 309 w 516"/>
                <a:gd name="T53" fmla="*/ 238 h 238"/>
                <a:gd name="T54" fmla="*/ 306 w 516"/>
                <a:gd name="T55" fmla="*/ 237 h 238"/>
                <a:gd name="T56" fmla="*/ 300 w 516"/>
                <a:gd name="T57" fmla="*/ 234 h 238"/>
                <a:gd name="T58" fmla="*/ 293 w 516"/>
                <a:gd name="T59" fmla="*/ 232 h 238"/>
                <a:gd name="T60" fmla="*/ 288 w 516"/>
                <a:gd name="T61" fmla="*/ 230 h 238"/>
                <a:gd name="T62" fmla="*/ 281 w 516"/>
                <a:gd name="T63" fmla="*/ 227 h 238"/>
                <a:gd name="T64" fmla="*/ 275 w 516"/>
                <a:gd name="T65" fmla="*/ 225 h 238"/>
                <a:gd name="T66" fmla="*/ 265 w 516"/>
                <a:gd name="T67" fmla="*/ 222 h 238"/>
                <a:gd name="T68" fmla="*/ 255 w 516"/>
                <a:gd name="T69" fmla="*/ 220 h 238"/>
                <a:gd name="T70" fmla="*/ 245 w 516"/>
                <a:gd name="T71" fmla="*/ 217 h 238"/>
                <a:gd name="T72" fmla="*/ 233 w 516"/>
                <a:gd name="T73" fmla="*/ 215 h 238"/>
                <a:gd name="T74" fmla="*/ 222 w 516"/>
                <a:gd name="T75" fmla="*/ 212 h 238"/>
                <a:gd name="T76" fmla="*/ 209 w 516"/>
                <a:gd name="T77" fmla="*/ 212 h 238"/>
                <a:gd name="T78" fmla="*/ 195 w 516"/>
                <a:gd name="T79" fmla="*/ 209 h 238"/>
                <a:gd name="T80" fmla="*/ 182 w 516"/>
                <a:gd name="T81" fmla="*/ 209 h 238"/>
                <a:gd name="T82" fmla="*/ 167 w 516"/>
                <a:gd name="T83" fmla="*/ 207 h 238"/>
                <a:gd name="T84" fmla="*/ 152 w 516"/>
                <a:gd name="T85" fmla="*/ 207 h 238"/>
                <a:gd name="T86" fmla="*/ 136 w 516"/>
                <a:gd name="T87" fmla="*/ 207 h 238"/>
                <a:gd name="T88" fmla="*/ 121 w 516"/>
                <a:gd name="T89" fmla="*/ 207 h 238"/>
                <a:gd name="T90" fmla="*/ 104 w 516"/>
                <a:gd name="T91" fmla="*/ 207 h 238"/>
                <a:gd name="T92" fmla="*/ 90 w 516"/>
                <a:gd name="T93" fmla="*/ 207 h 238"/>
                <a:gd name="T94" fmla="*/ 75 w 516"/>
                <a:gd name="T95" fmla="*/ 209 h 238"/>
                <a:gd name="T96" fmla="*/ 63 w 516"/>
                <a:gd name="T97" fmla="*/ 210 h 238"/>
                <a:gd name="T98" fmla="*/ 48 w 516"/>
                <a:gd name="T99" fmla="*/ 210 h 238"/>
                <a:gd name="T100" fmla="*/ 37 w 516"/>
                <a:gd name="T101" fmla="*/ 212 h 238"/>
                <a:gd name="T102" fmla="*/ 27 w 516"/>
                <a:gd name="T103" fmla="*/ 212 h 238"/>
                <a:gd name="T104" fmla="*/ 18 w 516"/>
                <a:gd name="T105" fmla="*/ 214 h 238"/>
                <a:gd name="T106" fmla="*/ 10 w 516"/>
                <a:gd name="T107" fmla="*/ 215 h 238"/>
                <a:gd name="T108" fmla="*/ 5 w 516"/>
                <a:gd name="T109" fmla="*/ 215 h 238"/>
                <a:gd name="T110" fmla="*/ 0 w 516"/>
                <a:gd name="T111" fmla="*/ 217 h 238"/>
                <a:gd name="T112" fmla="*/ 100 w 516"/>
                <a:gd name="T113" fmla="*/ 0 h 238"/>
                <a:gd name="T114" fmla="*/ 516 w 516"/>
                <a:gd name="T115" fmla="*/ 179 h 238"/>
                <a:gd name="T116" fmla="*/ 516 w 516"/>
                <a:gd name="T117" fmla="*/ 217 h 238"/>
                <a:gd name="T118" fmla="*/ 516 w 516"/>
                <a:gd name="T119" fmla="*/ 217 h 2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6"/>
                <a:gd name="T181" fmla="*/ 0 h 238"/>
                <a:gd name="T182" fmla="*/ 516 w 516"/>
                <a:gd name="T183" fmla="*/ 238 h 2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6" h="238">
                  <a:moveTo>
                    <a:pt x="516" y="217"/>
                  </a:moveTo>
                  <a:lnTo>
                    <a:pt x="514" y="215"/>
                  </a:lnTo>
                  <a:lnTo>
                    <a:pt x="510" y="215"/>
                  </a:lnTo>
                  <a:lnTo>
                    <a:pt x="500" y="215"/>
                  </a:lnTo>
                  <a:lnTo>
                    <a:pt x="490" y="215"/>
                  </a:lnTo>
                  <a:lnTo>
                    <a:pt x="483" y="214"/>
                  </a:lnTo>
                  <a:lnTo>
                    <a:pt x="476" y="214"/>
                  </a:lnTo>
                  <a:lnTo>
                    <a:pt x="467" y="214"/>
                  </a:lnTo>
                  <a:lnTo>
                    <a:pt x="460" y="214"/>
                  </a:lnTo>
                  <a:lnTo>
                    <a:pt x="452" y="214"/>
                  </a:lnTo>
                  <a:lnTo>
                    <a:pt x="443" y="214"/>
                  </a:lnTo>
                  <a:lnTo>
                    <a:pt x="433" y="215"/>
                  </a:lnTo>
                  <a:lnTo>
                    <a:pt x="425" y="217"/>
                  </a:lnTo>
                  <a:lnTo>
                    <a:pt x="414" y="217"/>
                  </a:lnTo>
                  <a:lnTo>
                    <a:pt x="404" y="219"/>
                  </a:lnTo>
                  <a:lnTo>
                    <a:pt x="394" y="220"/>
                  </a:lnTo>
                  <a:lnTo>
                    <a:pt x="384" y="222"/>
                  </a:lnTo>
                  <a:lnTo>
                    <a:pt x="374" y="224"/>
                  </a:lnTo>
                  <a:lnTo>
                    <a:pt x="364" y="225"/>
                  </a:lnTo>
                  <a:lnTo>
                    <a:pt x="354" y="227"/>
                  </a:lnTo>
                  <a:lnTo>
                    <a:pt x="347" y="230"/>
                  </a:lnTo>
                  <a:lnTo>
                    <a:pt x="338" y="230"/>
                  </a:lnTo>
                  <a:lnTo>
                    <a:pt x="331" y="232"/>
                  </a:lnTo>
                  <a:lnTo>
                    <a:pt x="324" y="234"/>
                  </a:lnTo>
                  <a:lnTo>
                    <a:pt x="319" y="235"/>
                  </a:lnTo>
                  <a:lnTo>
                    <a:pt x="311" y="237"/>
                  </a:lnTo>
                  <a:lnTo>
                    <a:pt x="309" y="238"/>
                  </a:lnTo>
                  <a:lnTo>
                    <a:pt x="306" y="237"/>
                  </a:lnTo>
                  <a:lnTo>
                    <a:pt x="300" y="234"/>
                  </a:lnTo>
                  <a:lnTo>
                    <a:pt x="293" y="232"/>
                  </a:lnTo>
                  <a:lnTo>
                    <a:pt x="288" y="230"/>
                  </a:lnTo>
                  <a:lnTo>
                    <a:pt x="281" y="227"/>
                  </a:lnTo>
                  <a:lnTo>
                    <a:pt x="275" y="225"/>
                  </a:lnTo>
                  <a:lnTo>
                    <a:pt x="265" y="222"/>
                  </a:lnTo>
                  <a:lnTo>
                    <a:pt x="255" y="220"/>
                  </a:lnTo>
                  <a:lnTo>
                    <a:pt x="245" y="217"/>
                  </a:lnTo>
                  <a:lnTo>
                    <a:pt x="233" y="215"/>
                  </a:lnTo>
                  <a:lnTo>
                    <a:pt x="222" y="212"/>
                  </a:lnTo>
                  <a:lnTo>
                    <a:pt x="209" y="212"/>
                  </a:lnTo>
                  <a:lnTo>
                    <a:pt x="195" y="209"/>
                  </a:lnTo>
                  <a:lnTo>
                    <a:pt x="182" y="209"/>
                  </a:lnTo>
                  <a:lnTo>
                    <a:pt x="167" y="207"/>
                  </a:lnTo>
                  <a:lnTo>
                    <a:pt x="152" y="207"/>
                  </a:lnTo>
                  <a:lnTo>
                    <a:pt x="136" y="207"/>
                  </a:lnTo>
                  <a:lnTo>
                    <a:pt x="121" y="207"/>
                  </a:lnTo>
                  <a:lnTo>
                    <a:pt x="104" y="207"/>
                  </a:lnTo>
                  <a:lnTo>
                    <a:pt x="90" y="207"/>
                  </a:lnTo>
                  <a:lnTo>
                    <a:pt x="75" y="209"/>
                  </a:lnTo>
                  <a:lnTo>
                    <a:pt x="63" y="210"/>
                  </a:lnTo>
                  <a:lnTo>
                    <a:pt x="48" y="210"/>
                  </a:lnTo>
                  <a:lnTo>
                    <a:pt x="37" y="212"/>
                  </a:lnTo>
                  <a:lnTo>
                    <a:pt x="27" y="212"/>
                  </a:lnTo>
                  <a:lnTo>
                    <a:pt x="18" y="214"/>
                  </a:lnTo>
                  <a:lnTo>
                    <a:pt x="10" y="215"/>
                  </a:lnTo>
                  <a:lnTo>
                    <a:pt x="5" y="215"/>
                  </a:lnTo>
                  <a:lnTo>
                    <a:pt x="0" y="217"/>
                  </a:lnTo>
                  <a:lnTo>
                    <a:pt x="100" y="0"/>
                  </a:lnTo>
                  <a:lnTo>
                    <a:pt x="516" y="179"/>
                  </a:lnTo>
                  <a:lnTo>
                    <a:pt x="516" y="217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9" name="Freeform 52"/>
            <p:cNvSpPr>
              <a:spLocks/>
            </p:cNvSpPr>
            <p:nvPr/>
          </p:nvSpPr>
          <p:spPr bwMode="auto">
            <a:xfrm>
              <a:off x="2332" y="2666"/>
              <a:ext cx="323" cy="110"/>
            </a:xfrm>
            <a:custGeom>
              <a:avLst/>
              <a:gdLst>
                <a:gd name="T0" fmla="*/ 647 w 647"/>
                <a:gd name="T1" fmla="*/ 172 h 220"/>
                <a:gd name="T2" fmla="*/ 395 w 647"/>
                <a:gd name="T3" fmla="*/ 220 h 220"/>
                <a:gd name="T4" fmla="*/ 0 w 647"/>
                <a:gd name="T5" fmla="*/ 186 h 220"/>
                <a:gd name="T6" fmla="*/ 162 w 647"/>
                <a:gd name="T7" fmla="*/ 0 h 220"/>
                <a:gd name="T8" fmla="*/ 647 w 647"/>
                <a:gd name="T9" fmla="*/ 172 h 220"/>
                <a:gd name="T10" fmla="*/ 647 w 647"/>
                <a:gd name="T11" fmla="*/ 172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7"/>
                <a:gd name="T19" fmla="*/ 0 h 220"/>
                <a:gd name="T20" fmla="*/ 647 w 647"/>
                <a:gd name="T21" fmla="*/ 220 h 2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7" h="220">
                  <a:moveTo>
                    <a:pt x="647" y="172"/>
                  </a:moveTo>
                  <a:lnTo>
                    <a:pt x="395" y="220"/>
                  </a:lnTo>
                  <a:lnTo>
                    <a:pt x="0" y="186"/>
                  </a:lnTo>
                  <a:lnTo>
                    <a:pt x="162" y="0"/>
                  </a:lnTo>
                  <a:lnTo>
                    <a:pt x="647" y="172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0" name="Freeform 53"/>
            <p:cNvSpPr>
              <a:spLocks/>
            </p:cNvSpPr>
            <p:nvPr/>
          </p:nvSpPr>
          <p:spPr bwMode="auto">
            <a:xfrm>
              <a:off x="2122" y="2839"/>
              <a:ext cx="284" cy="79"/>
            </a:xfrm>
            <a:custGeom>
              <a:avLst/>
              <a:gdLst>
                <a:gd name="T0" fmla="*/ 567 w 567"/>
                <a:gd name="T1" fmla="*/ 149 h 157"/>
                <a:gd name="T2" fmla="*/ 367 w 567"/>
                <a:gd name="T3" fmla="*/ 157 h 157"/>
                <a:gd name="T4" fmla="*/ 0 w 567"/>
                <a:gd name="T5" fmla="*/ 157 h 157"/>
                <a:gd name="T6" fmla="*/ 43 w 567"/>
                <a:gd name="T7" fmla="*/ 0 h 157"/>
                <a:gd name="T8" fmla="*/ 503 w 567"/>
                <a:gd name="T9" fmla="*/ 101 h 157"/>
                <a:gd name="T10" fmla="*/ 567 w 567"/>
                <a:gd name="T11" fmla="*/ 149 h 157"/>
                <a:gd name="T12" fmla="*/ 567 w 567"/>
                <a:gd name="T13" fmla="*/ 149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157"/>
                <a:gd name="T23" fmla="*/ 567 w 567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157">
                  <a:moveTo>
                    <a:pt x="567" y="149"/>
                  </a:moveTo>
                  <a:lnTo>
                    <a:pt x="367" y="157"/>
                  </a:lnTo>
                  <a:lnTo>
                    <a:pt x="0" y="157"/>
                  </a:lnTo>
                  <a:lnTo>
                    <a:pt x="43" y="0"/>
                  </a:lnTo>
                  <a:lnTo>
                    <a:pt x="503" y="101"/>
                  </a:lnTo>
                  <a:lnTo>
                    <a:pt x="567" y="149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" name="Freeform 54"/>
            <p:cNvSpPr>
              <a:spLocks/>
            </p:cNvSpPr>
            <p:nvPr/>
          </p:nvSpPr>
          <p:spPr bwMode="auto">
            <a:xfrm>
              <a:off x="2231" y="2244"/>
              <a:ext cx="147" cy="146"/>
            </a:xfrm>
            <a:custGeom>
              <a:avLst/>
              <a:gdLst>
                <a:gd name="T0" fmla="*/ 292 w 292"/>
                <a:gd name="T1" fmla="*/ 53 h 293"/>
                <a:gd name="T2" fmla="*/ 289 w 292"/>
                <a:gd name="T3" fmla="*/ 59 h 293"/>
                <a:gd name="T4" fmla="*/ 282 w 292"/>
                <a:gd name="T5" fmla="*/ 74 h 293"/>
                <a:gd name="T6" fmla="*/ 272 w 292"/>
                <a:gd name="T7" fmla="*/ 88 h 293"/>
                <a:gd name="T8" fmla="*/ 262 w 292"/>
                <a:gd name="T9" fmla="*/ 96 h 293"/>
                <a:gd name="T10" fmla="*/ 249 w 292"/>
                <a:gd name="T11" fmla="*/ 107 h 293"/>
                <a:gd name="T12" fmla="*/ 233 w 292"/>
                <a:gd name="T13" fmla="*/ 117 h 293"/>
                <a:gd name="T14" fmla="*/ 215 w 292"/>
                <a:gd name="T15" fmla="*/ 126 h 293"/>
                <a:gd name="T16" fmla="*/ 196 w 292"/>
                <a:gd name="T17" fmla="*/ 135 h 293"/>
                <a:gd name="T18" fmla="*/ 178 w 292"/>
                <a:gd name="T19" fmla="*/ 144 h 293"/>
                <a:gd name="T20" fmla="*/ 165 w 292"/>
                <a:gd name="T21" fmla="*/ 150 h 293"/>
                <a:gd name="T22" fmla="*/ 152 w 292"/>
                <a:gd name="T23" fmla="*/ 157 h 293"/>
                <a:gd name="T24" fmla="*/ 148 w 292"/>
                <a:gd name="T25" fmla="*/ 162 h 293"/>
                <a:gd name="T26" fmla="*/ 153 w 292"/>
                <a:gd name="T27" fmla="*/ 180 h 293"/>
                <a:gd name="T28" fmla="*/ 150 w 292"/>
                <a:gd name="T29" fmla="*/ 195 h 293"/>
                <a:gd name="T30" fmla="*/ 143 w 292"/>
                <a:gd name="T31" fmla="*/ 203 h 293"/>
                <a:gd name="T32" fmla="*/ 138 w 292"/>
                <a:gd name="T33" fmla="*/ 212 h 293"/>
                <a:gd name="T34" fmla="*/ 135 w 292"/>
                <a:gd name="T35" fmla="*/ 225 h 293"/>
                <a:gd name="T36" fmla="*/ 134 w 292"/>
                <a:gd name="T37" fmla="*/ 238 h 293"/>
                <a:gd name="T38" fmla="*/ 134 w 292"/>
                <a:gd name="T39" fmla="*/ 253 h 293"/>
                <a:gd name="T40" fmla="*/ 134 w 292"/>
                <a:gd name="T41" fmla="*/ 263 h 293"/>
                <a:gd name="T42" fmla="*/ 115 w 292"/>
                <a:gd name="T43" fmla="*/ 264 h 293"/>
                <a:gd name="T44" fmla="*/ 109 w 292"/>
                <a:gd name="T45" fmla="*/ 210 h 293"/>
                <a:gd name="T46" fmla="*/ 102 w 292"/>
                <a:gd name="T47" fmla="*/ 220 h 293"/>
                <a:gd name="T48" fmla="*/ 89 w 292"/>
                <a:gd name="T49" fmla="*/ 231 h 293"/>
                <a:gd name="T50" fmla="*/ 72 w 292"/>
                <a:gd name="T51" fmla="*/ 250 h 293"/>
                <a:gd name="T52" fmla="*/ 57 w 292"/>
                <a:gd name="T53" fmla="*/ 264 h 293"/>
                <a:gd name="T54" fmla="*/ 43 w 292"/>
                <a:gd name="T55" fmla="*/ 276 h 293"/>
                <a:gd name="T56" fmla="*/ 28 w 292"/>
                <a:gd name="T57" fmla="*/ 289 h 293"/>
                <a:gd name="T58" fmla="*/ 0 w 292"/>
                <a:gd name="T59" fmla="*/ 264 h 293"/>
                <a:gd name="T60" fmla="*/ 16 w 292"/>
                <a:gd name="T61" fmla="*/ 198 h 293"/>
                <a:gd name="T62" fmla="*/ 18 w 292"/>
                <a:gd name="T63" fmla="*/ 190 h 293"/>
                <a:gd name="T64" fmla="*/ 24 w 292"/>
                <a:gd name="T65" fmla="*/ 180 h 293"/>
                <a:gd name="T66" fmla="*/ 39 w 292"/>
                <a:gd name="T67" fmla="*/ 169 h 293"/>
                <a:gd name="T68" fmla="*/ 48 w 292"/>
                <a:gd name="T69" fmla="*/ 162 h 293"/>
                <a:gd name="T70" fmla="*/ 61 w 292"/>
                <a:gd name="T71" fmla="*/ 157 h 293"/>
                <a:gd name="T72" fmla="*/ 72 w 292"/>
                <a:gd name="T73" fmla="*/ 150 h 293"/>
                <a:gd name="T74" fmla="*/ 86 w 292"/>
                <a:gd name="T75" fmla="*/ 144 h 293"/>
                <a:gd name="T76" fmla="*/ 105 w 292"/>
                <a:gd name="T77" fmla="*/ 135 h 293"/>
                <a:gd name="T78" fmla="*/ 114 w 292"/>
                <a:gd name="T79" fmla="*/ 134 h 293"/>
                <a:gd name="T80" fmla="*/ 117 w 292"/>
                <a:gd name="T81" fmla="*/ 129 h 293"/>
                <a:gd name="T82" fmla="*/ 127 w 292"/>
                <a:gd name="T83" fmla="*/ 117 h 293"/>
                <a:gd name="T84" fmla="*/ 142 w 292"/>
                <a:gd name="T85" fmla="*/ 101 h 293"/>
                <a:gd name="T86" fmla="*/ 162 w 292"/>
                <a:gd name="T87" fmla="*/ 79 h 293"/>
                <a:gd name="T88" fmla="*/ 170 w 292"/>
                <a:gd name="T89" fmla="*/ 64 h 293"/>
                <a:gd name="T90" fmla="*/ 180 w 292"/>
                <a:gd name="T91" fmla="*/ 51 h 293"/>
                <a:gd name="T92" fmla="*/ 188 w 292"/>
                <a:gd name="T93" fmla="*/ 38 h 293"/>
                <a:gd name="T94" fmla="*/ 196 w 292"/>
                <a:gd name="T95" fmla="*/ 26 h 293"/>
                <a:gd name="T96" fmla="*/ 208 w 292"/>
                <a:gd name="T97" fmla="*/ 7 h 293"/>
                <a:gd name="T98" fmla="*/ 215 w 292"/>
                <a:gd name="T99" fmla="*/ 0 h 293"/>
                <a:gd name="T100" fmla="*/ 292 w 292"/>
                <a:gd name="T101" fmla="*/ 53 h 2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2"/>
                <a:gd name="T154" fmla="*/ 0 h 293"/>
                <a:gd name="T155" fmla="*/ 292 w 292"/>
                <a:gd name="T156" fmla="*/ 293 h 2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2" h="293">
                  <a:moveTo>
                    <a:pt x="292" y="53"/>
                  </a:moveTo>
                  <a:lnTo>
                    <a:pt x="292" y="53"/>
                  </a:lnTo>
                  <a:lnTo>
                    <a:pt x="292" y="56"/>
                  </a:lnTo>
                  <a:lnTo>
                    <a:pt x="289" y="59"/>
                  </a:lnTo>
                  <a:lnTo>
                    <a:pt x="287" y="68"/>
                  </a:lnTo>
                  <a:lnTo>
                    <a:pt x="282" y="74"/>
                  </a:lnTo>
                  <a:lnTo>
                    <a:pt x="277" y="83"/>
                  </a:lnTo>
                  <a:lnTo>
                    <a:pt x="272" y="88"/>
                  </a:lnTo>
                  <a:lnTo>
                    <a:pt x="267" y="92"/>
                  </a:lnTo>
                  <a:lnTo>
                    <a:pt x="262" y="96"/>
                  </a:lnTo>
                  <a:lnTo>
                    <a:pt x="258" y="102"/>
                  </a:lnTo>
                  <a:lnTo>
                    <a:pt x="249" y="107"/>
                  </a:lnTo>
                  <a:lnTo>
                    <a:pt x="241" y="112"/>
                  </a:lnTo>
                  <a:lnTo>
                    <a:pt x="233" y="117"/>
                  </a:lnTo>
                  <a:lnTo>
                    <a:pt x="224" y="122"/>
                  </a:lnTo>
                  <a:lnTo>
                    <a:pt x="215" y="126"/>
                  </a:lnTo>
                  <a:lnTo>
                    <a:pt x="205" y="131"/>
                  </a:lnTo>
                  <a:lnTo>
                    <a:pt x="196" y="135"/>
                  </a:lnTo>
                  <a:lnTo>
                    <a:pt x="188" y="140"/>
                  </a:lnTo>
                  <a:lnTo>
                    <a:pt x="178" y="144"/>
                  </a:lnTo>
                  <a:lnTo>
                    <a:pt x="172" y="147"/>
                  </a:lnTo>
                  <a:lnTo>
                    <a:pt x="165" y="150"/>
                  </a:lnTo>
                  <a:lnTo>
                    <a:pt x="160" y="154"/>
                  </a:lnTo>
                  <a:lnTo>
                    <a:pt x="152" y="157"/>
                  </a:lnTo>
                  <a:lnTo>
                    <a:pt x="148" y="159"/>
                  </a:lnTo>
                  <a:lnTo>
                    <a:pt x="148" y="162"/>
                  </a:lnTo>
                  <a:lnTo>
                    <a:pt x="152" y="170"/>
                  </a:lnTo>
                  <a:lnTo>
                    <a:pt x="153" y="180"/>
                  </a:lnTo>
                  <a:lnTo>
                    <a:pt x="153" y="188"/>
                  </a:lnTo>
                  <a:lnTo>
                    <a:pt x="150" y="195"/>
                  </a:lnTo>
                  <a:lnTo>
                    <a:pt x="145" y="200"/>
                  </a:lnTo>
                  <a:lnTo>
                    <a:pt x="143" y="203"/>
                  </a:lnTo>
                  <a:lnTo>
                    <a:pt x="142" y="208"/>
                  </a:lnTo>
                  <a:lnTo>
                    <a:pt x="138" y="212"/>
                  </a:lnTo>
                  <a:lnTo>
                    <a:pt x="138" y="220"/>
                  </a:lnTo>
                  <a:lnTo>
                    <a:pt x="135" y="225"/>
                  </a:lnTo>
                  <a:lnTo>
                    <a:pt x="134" y="231"/>
                  </a:lnTo>
                  <a:lnTo>
                    <a:pt x="134" y="238"/>
                  </a:lnTo>
                  <a:lnTo>
                    <a:pt x="134" y="246"/>
                  </a:lnTo>
                  <a:lnTo>
                    <a:pt x="134" y="253"/>
                  </a:lnTo>
                  <a:lnTo>
                    <a:pt x="134" y="258"/>
                  </a:lnTo>
                  <a:lnTo>
                    <a:pt x="134" y="263"/>
                  </a:lnTo>
                  <a:lnTo>
                    <a:pt x="134" y="264"/>
                  </a:lnTo>
                  <a:lnTo>
                    <a:pt x="115" y="264"/>
                  </a:lnTo>
                  <a:lnTo>
                    <a:pt x="112" y="210"/>
                  </a:lnTo>
                  <a:lnTo>
                    <a:pt x="109" y="210"/>
                  </a:lnTo>
                  <a:lnTo>
                    <a:pt x="107" y="215"/>
                  </a:lnTo>
                  <a:lnTo>
                    <a:pt x="102" y="220"/>
                  </a:lnTo>
                  <a:lnTo>
                    <a:pt x="97" y="225"/>
                  </a:lnTo>
                  <a:lnTo>
                    <a:pt x="89" y="231"/>
                  </a:lnTo>
                  <a:lnTo>
                    <a:pt x="81" y="240"/>
                  </a:lnTo>
                  <a:lnTo>
                    <a:pt x="72" y="250"/>
                  </a:lnTo>
                  <a:lnTo>
                    <a:pt x="66" y="258"/>
                  </a:lnTo>
                  <a:lnTo>
                    <a:pt x="57" y="264"/>
                  </a:lnTo>
                  <a:lnTo>
                    <a:pt x="49" y="271"/>
                  </a:lnTo>
                  <a:lnTo>
                    <a:pt x="43" y="276"/>
                  </a:lnTo>
                  <a:lnTo>
                    <a:pt x="38" y="283"/>
                  </a:lnTo>
                  <a:lnTo>
                    <a:pt x="28" y="289"/>
                  </a:lnTo>
                  <a:lnTo>
                    <a:pt x="26" y="293"/>
                  </a:lnTo>
                  <a:lnTo>
                    <a:pt x="0" y="264"/>
                  </a:lnTo>
                  <a:lnTo>
                    <a:pt x="18" y="215"/>
                  </a:lnTo>
                  <a:lnTo>
                    <a:pt x="16" y="198"/>
                  </a:lnTo>
                  <a:lnTo>
                    <a:pt x="16" y="195"/>
                  </a:lnTo>
                  <a:lnTo>
                    <a:pt x="18" y="190"/>
                  </a:lnTo>
                  <a:lnTo>
                    <a:pt x="19" y="185"/>
                  </a:lnTo>
                  <a:lnTo>
                    <a:pt x="24" y="180"/>
                  </a:lnTo>
                  <a:lnTo>
                    <a:pt x="31" y="173"/>
                  </a:lnTo>
                  <a:lnTo>
                    <a:pt x="39" y="169"/>
                  </a:lnTo>
                  <a:lnTo>
                    <a:pt x="43" y="165"/>
                  </a:lnTo>
                  <a:lnTo>
                    <a:pt x="48" y="162"/>
                  </a:lnTo>
                  <a:lnTo>
                    <a:pt x="54" y="159"/>
                  </a:lnTo>
                  <a:lnTo>
                    <a:pt x="61" y="157"/>
                  </a:lnTo>
                  <a:lnTo>
                    <a:pt x="66" y="154"/>
                  </a:lnTo>
                  <a:lnTo>
                    <a:pt x="72" y="150"/>
                  </a:lnTo>
                  <a:lnTo>
                    <a:pt x="79" y="147"/>
                  </a:lnTo>
                  <a:lnTo>
                    <a:pt x="86" y="144"/>
                  </a:lnTo>
                  <a:lnTo>
                    <a:pt x="95" y="139"/>
                  </a:lnTo>
                  <a:lnTo>
                    <a:pt x="105" y="135"/>
                  </a:lnTo>
                  <a:lnTo>
                    <a:pt x="110" y="134"/>
                  </a:lnTo>
                  <a:lnTo>
                    <a:pt x="114" y="134"/>
                  </a:lnTo>
                  <a:lnTo>
                    <a:pt x="114" y="132"/>
                  </a:lnTo>
                  <a:lnTo>
                    <a:pt x="117" y="129"/>
                  </a:lnTo>
                  <a:lnTo>
                    <a:pt x="120" y="124"/>
                  </a:lnTo>
                  <a:lnTo>
                    <a:pt x="127" y="117"/>
                  </a:lnTo>
                  <a:lnTo>
                    <a:pt x="134" y="109"/>
                  </a:lnTo>
                  <a:lnTo>
                    <a:pt x="142" y="101"/>
                  </a:lnTo>
                  <a:lnTo>
                    <a:pt x="152" y="89"/>
                  </a:lnTo>
                  <a:lnTo>
                    <a:pt x="162" y="79"/>
                  </a:lnTo>
                  <a:lnTo>
                    <a:pt x="167" y="73"/>
                  </a:lnTo>
                  <a:lnTo>
                    <a:pt x="170" y="64"/>
                  </a:lnTo>
                  <a:lnTo>
                    <a:pt x="175" y="58"/>
                  </a:lnTo>
                  <a:lnTo>
                    <a:pt x="180" y="51"/>
                  </a:lnTo>
                  <a:lnTo>
                    <a:pt x="185" y="45"/>
                  </a:lnTo>
                  <a:lnTo>
                    <a:pt x="188" y="38"/>
                  </a:lnTo>
                  <a:lnTo>
                    <a:pt x="193" y="31"/>
                  </a:lnTo>
                  <a:lnTo>
                    <a:pt x="196" y="26"/>
                  </a:lnTo>
                  <a:lnTo>
                    <a:pt x="203" y="15"/>
                  </a:lnTo>
                  <a:lnTo>
                    <a:pt x="208" y="7"/>
                  </a:lnTo>
                  <a:lnTo>
                    <a:pt x="211" y="2"/>
                  </a:lnTo>
                  <a:lnTo>
                    <a:pt x="215" y="0"/>
                  </a:lnTo>
                  <a:lnTo>
                    <a:pt x="292" y="53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2" name="Freeform 55"/>
            <p:cNvSpPr>
              <a:spLocks/>
            </p:cNvSpPr>
            <p:nvPr/>
          </p:nvSpPr>
          <p:spPr bwMode="auto">
            <a:xfrm>
              <a:off x="2431" y="2112"/>
              <a:ext cx="329" cy="388"/>
            </a:xfrm>
            <a:custGeom>
              <a:avLst/>
              <a:gdLst>
                <a:gd name="T0" fmla="*/ 439 w 656"/>
                <a:gd name="T1" fmla="*/ 22 h 777"/>
                <a:gd name="T2" fmla="*/ 449 w 656"/>
                <a:gd name="T3" fmla="*/ 17 h 777"/>
                <a:gd name="T4" fmla="*/ 461 w 656"/>
                <a:gd name="T5" fmla="*/ 14 h 777"/>
                <a:gd name="T6" fmla="*/ 473 w 656"/>
                <a:gd name="T7" fmla="*/ 10 h 777"/>
                <a:gd name="T8" fmla="*/ 487 w 656"/>
                <a:gd name="T9" fmla="*/ 7 h 777"/>
                <a:gd name="T10" fmla="*/ 504 w 656"/>
                <a:gd name="T11" fmla="*/ 4 h 777"/>
                <a:gd name="T12" fmla="*/ 520 w 656"/>
                <a:gd name="T13" fmla="*/ 4 h 777"/>
                <a:gd name="T14" fmla="*/ 539 w 656"/>
                <a:gd name="T15" fmla="*/ 0 h 777"/>
                <a:gd name="T16" fmla="*/ 558 w 656"/>
                <a:gd name="T17" fmla="*/ 0 h 777"/>
                <a:gd name="T18" fmla="*/ 578 w 656"/>
                <a:gd name="T19" fmla="*/ 0 h 777"/>
                <a:gd name="T20" fmla="*/ 597 w 656"/>
                <a:gd name="T21" fmla="*/ 4 h 777"/>
                <a:gd name="T22" fmla="*/ 613 w 656"/>
                <a:gd name="T23" fmla="*/ 5 h 777"/>
                <a:gd name="T24" fmla="*/ 626 w 656"/>
                <a:gd name="T25" fmla="*/ 7 h 777"/>
                <a:gd name="T26" fmla="*/ 641 w 656"/>
                <a:gd name="T27" fmla="*/ 10 h 777"/>
                <a:gd name="T28" fmla="*/ 656 w 656"/>
                <a:gd name="T29" fmla="*/ 68 h 777"/>
                <a:gd name="T30" fmla="*/ 524 w 656"/>
                <a:gd name="T31" fmla="*/ 359 h 777"/>
                <a:gd name="T32" fmla="*/ 482 w 656"/>
                <a:gd name="T33" fmla="*/ 313 h 777"/>
                <a:gd name="T34" fmla="*/ 557 w 656"/>
                <a:gd name="T35" fmla="*/ 156 h 777"/>
                <a:gd name="T36" fmla="*/ 190 w 656"/>
                <a:gd name="T37" fmla="*/ 409 h 777"/>
                <a:gd name="T38" fmla="*/ 0 w 656"/>
                <a:gd name="T39" fmla="*/ 776 h 777"/>
                <a:gd name="T40" fmla="*/ 18 w 656"/>
                <a:gd name="T41" fmla="*/ 503 h 777"/>
                <a:gd name="T42" fmla="*/ 18 w 656"/>
                <a:gd name="T43" fmla="*/ 488 h 777"/>
                <a:gd name="T44" fmla="*/ 21 w 656"/>
                <a:gd name="T45" fmla="*/ 473 h 777"/>
                <a:gd name="T46" fmla="*/ 26 w 656"/>
                <a:gd name="T47" fmla="*/ 453 h 777"/>
                <a:gd name="T48" fmla="*/ 33 w 656"/>
                <a:gd name="T49" fmla="*/ 430 h 777"/>
                <a:gd name="T50" fmla="*/ 38 w 656"/>
                <a:gd name="T51" fmla="*/ 407 h 777"/>
                <a:gd name="T52" fmla="*/ 48 w 656"/>
                <a:gd name="T53" fmla="*/ 384 h 777"/>
                <a:gd name="T54" fmla="*/ 56 w 656"/>
                <a:gd name="T55" fmla="*/ 359 h 777"/>
                <a:gd name="T56" fmla="*/ 66 w 656"/>
                <a:gd name="T57" fmla="*/ 336 h 777"/>
                <a:gd name="T58" fmla="*/ 76 w 656"/>
                <a:gd name="T59" fmla="*/ 313 h 777"/>
                <a:gd name="T60" fmla="*/ 86 w 656"/>
                <a:gd name="T61" fmla="*/ 295 h 777"/>
                <a:gd name="T62" fmla="*/ 96 w 656"/>
                <a:gd name="T63" fmla="*/ 276 h 777"/>
                <a:gd name="T64" fmla="*/ 102 w 656"/>
                <a:gd name="T65" fmla="*/ 262 h 777"/>
                <a:gd name="T66" fmla="*/ 110 w 656"/>
                <a:gd name="T67" fmla="*/ 250 h 777"/>
                <a:gd name="T68" fmla="*/ 110 w 656"/>
                <a:gd name="T69" fmla="*/ 245 h 777"/>
                <a:gd name="T70" fmla="*/ 107 w 656"/>
                <a:gd name="T71" fmla="*/ 232 h 777"/>
                <a:gd name="T72" fmla="*/ 114 w 656"/>
                <a:gd name="T73" fmla="*/ 217 h 777"/>
                <a:gd name="T74" fmla="*/ 122 w 656"/>
                <a:gd name="T75" fmla="*/ 205 h 777"/>
                <a:gd name="T76" fmla="*/ 135 w 656"/>
                <a:gd name="T77" fmla="*/ 187 h 777"/>
                <a:gd name="T78" fmla="*/ 334 w 656"/>
                <a:gd name="T79" fmla="*/ 166 h 777"/>
                <a:gd name="T80" fmla="*/ 439 w 656"/>
                <a:gd name="T81" fmla="*/ 22 h 7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56"/>
                <a:gd name="T124" fmla="*/ 0 h 777"/>
                <a:gd name="T125" fmla="*/ 656 w 656"/>
                <a:gd name="T126" fmla="*/ 777 h 7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56" h="777">
                  <a:moveTo>
                    <a:pt x="439" y="22"/>
                  </a:moveTo>
                  <a:lnTo>
                    <a:pt x="439" y="22"/>
                  </a:lnTo>
                  <a:lnTo>
                    <a:pt x="446" y="19"/>
                  </a:lnTo>
                  <a:lnTo>
                    <a:pt x="449" y="17"/>
                  </a:lnTo>
                  <a:lnTo>
                    <a:pt x="456" y="15"/>
                  </a:lnTo>
                  <a:lnTo>
                    <a:pt x="461" y="14"/>
                  </a:lnTo>
                  <a:lnTo>
                    <a:pt x="468" y="12"/>
                  </a:lnTo>
                  <a:lnTo>
                    <a:pt x="473" y="10"/>
                  </a:lnTo>
                  <a:lnTo>
                    <a:pt x="479" y="9"/>
                  </a:lnTo>
                  <a:lnTo>
                    <a:pt x="487" y="7"/>
                  </a:lnTo>
                  <a:lnTo>
                    <a:pt x="496" y="7"/>
                  </a:lnTo>
                  <a:lnTo>
                    <a:pt x="504" y="4"/>
                  </a:lnTo>
                  <a:lnTo>
                    <a:pt x="512" y="4"/>
                  </a:lnTo>
                  <a:lnTo>
                    <a:pt x="520" y="4"/>
                  </a:lnTo>
                  <a:lnTo>
                    <a:pt x="530" y="4"/>
                  </a:lnTo>
                  <a:lnTo>
                    <a:pt x="539" y="0"/>
                  </a:lnTo>
                  <a:lnTo>
                    <a:pt x="549" y="0"/>
                  </a:lnTo>
                  <a:lnTo>
                    <a:pt x="558" y="0"/>
                  </a:lnTo>
                  <a:lnTo>
                    <a:pt x="568" y="0"/>
                  </a:lnTo>
                  <a:lnTo>
                    <a:pt x="578" y="0"/>
                  </a:lnTo>
                  <a:lnTo>
                    <a:pt x="587" y="2"/>
                  </a:lnTo>
                  <a:lnTo>
                    <a:pt x="597" y="4"/>
                  </a:lnTo>
                  <a:lnTo>
                    <a:pt x="606" y="5"/>
                  </a:lnTo>
                  <a:lnTo>
                    <a:pt x="613" y="5"/>
                  </a:lnTo>
                  <a:lnTo>
                    <a:pt x="621" y="7"/>
                  </a:lnTo>
                  <a:lnTo>
                    <a:pt x="626" y="7"/>
                  </a:lnTo>
                  <a:lnTo>
                    <a:pt x="633" y="9"/>
                  </a:lnTo>
                  <a:lnTo>
                    <a:pt x="641" y="10"/>
                  </a:lnTo>
                  <a:lnTo>
                    <a:pt x="644" y="12"/>
                  </a:lnTo>
                  <a:lnTo>
                    <a:pt x="656" y="68"/>
                  </a:lnTo>
                  <a:lnTo>
                    <a:pt x="643" y="344"/>
                  </a:lnTo>
                  <a:lnTo>
                    <a:pt x="524" y="359"/>
                  </a:lnTo>
                  <a:lnTo>
                    <a:pt x="482" y="346"/>
                  </a:lnTo>
                  <a:lnTo>
                    <a:pt x="482" y="313"/>
                  </a:lnTo>
                  <a:lnTo>
                    <a:pt x="506" y="298"/>
                  </a:lnTo>
                  <a:lnTo>
                    <a:pt x="557" y="156"/>
                  </a:lnTo>
                  <a:lnTo>
                    <a:pt x="311" y="252"/>
                  </a:lnTo>
                  <a:lnTo>
                    <a:pt x="190" y="409"/>
                  </a:lnTo>
                  <a:lnTo>
                    <a:pt x="140" y="777"/>
                  </a:lnTo>
                  <a:lnTo>
                    <a:pt x="0" y="776"/>
                  </a:lnTo>
                  <a:lnTo>
                    <a:pt x="18" y="508"/>
                  </a:lnTo>
                  <a:lnTo>
                    <a:pt x="18" y="503"/>
                  </a:lnTo>
                  <a:lnTo>
                    <a:pt x="18" y="495"/>
                  </a:lnTo>
                  <a:lnTo>
                    <a:pt x="18" y="488"/>
                  </a:lnTo>
                  <a:lnTo>
                    <a:pt x="21" y="481"/>
                  </a:lnTo>
                  <a:lnTo>
                    <a:pt x="21" y="473"/>
                  </a:lnTo>
                  <a:lnTo>
                    <a:pt x="24" y="463"/>
                  </a:lnTo>
                  <a:lnTo>
                    <a:pt x="26" y="453"/>
                  </a:lnTo>
                  <a:lnTo>
                    <a:pt x="29" y="442"/>
                  </a:lnTo>
                  <a:lnTo>
                    <a:pt x="33" y="430"/>
                  </a:lnTo>
                  <a:lnTo>
                    <a:pt x="36" y="420"/>
                  </a:lnTo>
                  <a:lnTo>
                    <a:pt x="38" y="407"/>
                  </a:lnTo>
                  <a:lnTo>
                    <a:pt x="43" y="396"/>
                  </a:lnTo>
                  <a:lnTo>
                    <a:pt x="48" y="384"/>
                  </a:lnTo>
                  <a:lnTo>
                    <a:pt x="53" y="372"/>
                  </a:lnTo>
                  <a:lnTo>
                    <a:pt x="56" y="359"/>
                  </a:lnTo>
                  <a:lnTo>
                    <a:pt x="61" y="348"/>
                  </a:lnTo>
                  <a:lnTo>
                    <a:pt x="66" y="336"/>
                  </a:lnTo>
                  <a:lnTo>
                    <a:pt x="71" y="324"/>
                  </a:lnTo>
                  <a:lnTo>
                    <a:pt x="76" y="313"/>
                  </a:lnTo>
                  <a:lnTo>
                    <a:pt x="81" y="305"/>
                  </a:lnTo>
                  <a:lnTo>
                    <a:pt x="86" y="295"/>
                  </a:lnTo>
                  <a:lnTo>
                    <a:pt x="91" y="286"/>
                  </a:lnTo>
                  <a:lnTo>
                    <a:pt x="96" y="276"/>
                  </a:lnTo>
                  <a:lnTo>
                    <a:pt x="99" y="270"/>
                  </a:lnTo>
                  <a:lnTo>
                    <a:pt x="102" y="262"/>
                  </a:lnTo>
                  <a:lnTo>
                    <a:pt x="107" y="257"/>
                  </a:lnTo>
                  <a:lnTo>
                    <a:pt x="110" y="250"/>
                  </a:lnTo>
                  <a:lnTo>
                    <a:pt x="114" y="247"/>
                  </a:lnTo>
                  <a:lnTo>
                    <a:pt x="110" y="245"/>
                  </a:lnTo>
                  <a:lnTo>
                    <a:pt x="109" y="240"/>
                  </a:lnTo>
                  <a:lnTo>
                    <a:pt x="107" y="232"/>
                  </a:lnTo>
                  <a:lnTo>
                    <a:pt x="110" y="224"/>
                  </a:lnTo>
                  <a:lnTo>
                    <a:pt x="114" y="217"/>
                  </a:lnTo>
                  <a:lnTo>
                    <a:pt x="117" y="210"/>
                  </a:lnTo>
                  <a:lnTo>
                    <a:pt x="122" y="205"/>
                  </a:lnTo>
                  <a:lnTo>
                    <a:pt x="127" y="199"/>
                  </a:lnTo>
                  <a:lnTo>
                    <a:pt x="135" y="187"/>
                  </a:lnTo>
                  <a:lnTo>
                    <a:pt x="140" y="184"/>
                  </a:lnTo>
                  <a:lnTo>
                    <a:pt x="334" y="166"/>
                  </a:lnTo>
                  <a:lnTo>
                    <a:pt x="439" y="2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3" name="Freeform 56"/>
            <p:cNvSpPr>
              <a:spLocks/>
            </p:cNvSpPr>
            <p:nvPr/>
          </p:nvSpPr>
          <p:spPr bwMode="auto">
            <a:xfrm>
              <a:off x="2415" y="2115"/>
              <a:ext cx="305" cy="399"/>
            </a:xfrm>
            <a:custGeom>
              <a:avLst/>
              <a:gdLst>
                <a:gd name="T0" fmla="*/ 195 w 610"/>
                <a:gd name="T1" fmla="*/ 749 h 798"/>
                <a:gd name="T2" fmla="*/ 200 w 610"/>
                <a:gd name="T3" fmla="*/ 717 h 798"/>
                <a:gd name="T4" fmla="*/ 201 w 610"/>
                <a:gd name="T5" fmla="*/ 668 h 798"/>
                <a:gd name="T6" fmla="*/ 201 w 610"/>
                <a:gd name="T7" fmla="*/ 597 h 798"/>
                <a:gd name="T8" fmla="*/ 203 w 610"/>
                <a:gd name="T9" fmla="*/ 529 h 798"/>
                <a:gd name="T10" fmla="*/ 203 w 610"/>
                <a:gd name="T11" fmla="*/ 484 h 798"/>
                <a:gd name="T12" fmla="*/ 205 w 610"/>
                <a:gd name="T13" fmla="*/ 474 h 798"/>
                <a:gd name="T14" fmla="*/ 216 w 610"/>
                <a:gd name="T15" fmla="*/ 445 h 798"/>
                <a:gd name="T16" fmla="*/ 243 w 610"/>
                <a:gd name="T17" fmla="*/ 397 h 798"/>
                <a:gd name="T18" fmla="*/ 289 w 610"/>
                <a:gd name="T19" fmla="*/ 342 h 798"/>
                <a:gd name="T20" fmla="*/ 357 w 610"/>
                <a:gd name="T21" fmla="*/ 288 h 798"/>
                <a:gd name="T22" fmla="*/ 438 w 610"/>
                <a:gd name="T23" fmla="*/ 243 h 798"/>
                <a:gd name="T24" fmla="*/ 512 w 610"/>
                <a:gd name="T25" fmla="*/ 213 h 798"/>
                <a:gd name="T26" fmla="*/ 558 w 610"/>
                <a:gd name="T27" fmla="*/ 195 h 798"/>
                <a:gd name="T28" fmla="*/ 542 w 610"/>
                <a:gd name="T29" fmla="*/ 274 h 798"/>
                <a:gd name="T30" fmla="*/ 557 w 610"/>
                <a:gd name="T31" fmla="*/ 248 h 798"/>
                <a:gd name="T32" fmla="*/ 575 w 610"/>
                <a:gd name="T33" fmla="*/ 215 h 798"/>
                <a:gd name="T34" fmla="*/ 593 w 610"/>
                <a:gd name="T35" fmla="*/ 179 h 798"/>
                <a:gd name="T36" fmla="*/ 603 w 610"/>
                <a:gd name="T37" fmla="*/ 145 h 798"/>
                <a:gd name="T38" fmla="*/ 608 w 610"/>
                <a:gd name="T39" fmla="*/ 119 h 798"/>
                <a:gd name="T40" fmla="*/ 610 w 610"/>
                <a:gd name="T41" fmla="*/ 96 h 798"/>
                <a:gd name="T42" fmla="*/ 573 w 610"/>
                <a:gd name="T43" fmla="*/ 93 h 798"/>
                <a:gd name="T44" fmla="*/ 550 w 610"/>
                <a:gd name="T45" fmla="*/ 103 h 798"/>
                <a:gd name="T46" fmla="*/ 519 w 610"/>
                <a:gd name="T47" fmla="*/ 116 h 798"/>
                <a:gd name="T48" fmla="*/ 484 w 610"/>
                <a:gd name="T49" fmla="*/ 134 h 798"/>
                <a:gd name="T50" fmla="*/ 449 w 610"/>
                <a:gd name="T51" fmla="*/ 155 h 798"/>
                <a:gd name="T52" fmla="*/ 423 w 610"/>
                <a:gd name="T53" fmla="*/ 177 h 798"/>
                <a:gd name="T54" fmla="*/ 396 w 610"/>
                <a:gd name="T55" fmla="*/ 200 h 798"/>
                <a:gd name="T56" fmla="*/ 400 w 610"/>
                <a:gd name="T57" fmla="*/ 192 h 798"/>
                <a:gd name="T58" fmla="*/ 420 w 610"/>
                <a:gd name="T59" fmla="*/ 159 h 798"/>
                <a:gd name="T60" fmla="*/ 436 w 610"/>
                <a:gd name="T61" fmla="*/ 129 h 798"/>
                <a:gd name="T62" fmla="*/ 453 w 610"/>
                <a:gd name="T63" fmla="*/ 93 h 798"/>
                <a:gd name="T64" fmla="*/ 471 w 610"/>
                <a:gd name="T65" fmla="*/ 56 h 798"/>
                <a:gd name="T66" fmla="*/ 486 w 610"/>
                <a:gd name="T67" fmla="*/ 30 h 798"/>
                <a:gd name="T68" fmla="*/ 367 w 610"/>
                <a:gd name="T69" fmla="*/ 127 h 798"/>
                <a:gd name="T70" fmla="*/ 180 w 610"/>
                <a:gd name="T71" fmla="*/ 180 h 798"/>
                <a:gd name="T72" fmla="*/ 181 w 610"/>
                <a:gd name="T73" fmla="*/ 198 h 798"/>
                <a:gd name="T74" fmla="*/ 160 w 610"/>
                <a:gd name="T75" fmla="*/ 208 h 798"/>
                <a:gd name="T76" fmla="*/ 155 w 610"/>
                <a:gd name="T77" fmla="*/ 233 h 798"/>
                <a:gd name="T78" fmla="*/ 181 w 610"/>
                <a:gd name="T79" fmla="*/ 222 h 798"/>
                <a:gd name="T80" fmla="*/ 177 w 610"/>
                <a:gd name="T81" fmla="*/ 253 h 798"/>
                <a:gd name="T82" fmla="*/ 180 w 610"/>
                <a:gd name="T83" fmla="*/ 286 h 798"/>
                <a:gd name="T84" fmla="*/ 183 w 610"/>
                <a:gd name="T85" fmla="*/ 303 h 798"/>
                <a:gd name="T86" fmla="*/ 183 w 610"/>
                <a:gd name="T87" fmla="*/ 337 h 798"/>
                <a:gd name="T88" fmla="*/ 180 w 610"/>
                <a:gd name="T89" fmla="*/ 380 h 798"/>
                <a:gd name="T90" fmla="*/ 165 w 610"/>
                <a:gd name="T91" fmla="*/ 417 h 798"/>
                <a:gd name="T92" fmla="*/ 143 w 610"/>
                <a:gd name="T93" fmla="*/ 440 h 798"/>
                <a:gd name="T94" fmla="*/ 117 w 610"/>
                <a:gd name="T95" fmla="*/ 463 h 798"/>
                <a:gd name="T96" fmla="*/ 96 w 610"/>
                <a:gd name="T97" fmla="*/ 493 h 798"/>
                <a:gd name="T98" fmla="*/ 96 w 610"/>
                <a:gd name="T99" fmla="*/ 522 h 798"/>
                <a:gd name="T100" fmla="*/ 102 w 610"/>
                <a:gd name="T101" fmla="*/ 537 h 798"/>
                <a:gd name="T102" fmla="*/ 110 w 610"/>
                <a:gd name="T103" fmla="*/ 567 h 798"/>
                <a:gd name="T104" fmla="*/ 119 w 610"/>
                <a:gd name="T105" fmla="*/ 605 h 798"/>
                <a:gd name="T106" fmla="*/ 129 w 610"/>
                <a:gd name="T107" fmla="*/ 645 h 798"/>
                <a:gd name="T108" fmla="*/ 132 w 610"/>
                <a:gd name="T109" fmla="*/ 679 h 798"/>
                <a:gd name="T110" fmla="*/ 134 w 610"/>
                <a:gd name="T111" fmla="*/ 706 h 798"/>
                <a:gd name="T112" fmla="*/ 132 w 610"/>
                <a:gd name="T113" fmla="*/ 729 h 798"/>
                <a:gd name="T114" fmla="*/ 43 w 610"/>
                <a:gd name="T115" fmla="*/ 719 h 798"/>
                <a:gd name="T116" fmla="*/ 48 w 610"/>
                <a:gd name="T117" fmla="*/ 668 h 798"/>
                <a:gd name="T118" fmla="*/ 49 w 610"/>
                <a:gd name="T119" fmla="*/ 620 h 798"/>
                <a:gd name="T120" fmla="*/ 49 w 610"/>
                <a:gd name="T121" fmla="*/ 572 h 798"/>
                <a:gd name="T122" fmla="*/ 19 w 610"/>
                <a:gd name="T123" fmla="*/ 732 h 798"/>
                <a:gd name="T124" fmla="*/ 109 w 610"/>
                <a:gd name="T125" fmla="*/ 798 h 7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0"/>
                <a:gd name="T190" fmla="*/ 0 h 798"/>
                <a:gd name="T191" fmla="*/ 610 w 610"/>
                <a:gd name="T192" fmla="*/ 798 h 7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0" h="798">
                  <a:moveTo>
                    <a:pt x="109" y="798"/>
                  </a:moveTo>
                  <a:lnTo>
                    <a:pt x="206" y="787"/>
                  </a:lnTo>
                  <a:lnTo>
                    <a:pt x="206" y="752"/>
                  </a:lnTo>
                  <a:lnTo>
                    <a:pt x="195" y="749"/>
                  </a:lnTo>
                  <a:lnTo>
                    <a:pt x="198" y="742"/>
                  </a:lnTo>
                  <a:lnTo>
                    <a:pt x="198" y="732"/>
                  </a:lnTo>
                  <a:lnTo>
                    <a:pt x="198" y="726"/>
                  </a:lnTo>
                  <a:lnTo>
                    <a:pt x="200" y="717"/>
                  </a:lnTo>
                  <a:lnTo>
                    <a:pt x="200" y="709"/>
                  </a:lnTo>
                  <a:lnTo>
                    <a:pt x="201" y="698"/>
                  </a:lnTo>
                  <a:lnTo>
                    <a:pt x="201" y="683"/>
                  </a:lnTo>
                  <a:lnTo>
                    <a:pt x="201" y="668"/>
                  </a:lnTo>
                  <a:lnTo>
                    <a:pt x="201" y="651"/>
                  </a:lnTo>
                  <a:lnTo>
                    <a:pt x="201" y="633"/>
                  </a:lnTo>
                  <a:lnTo>
                    <a:pt x="201" y="615"/>
                  </a:lnTo>
                  <a:lnTo>
                    <a:pt x="201" y="597"/>
                  </a:lnTo>
                  <a:lnTo>
                    <a:pt x="201" y="579"/>
                  </a:lnTo>
                  <a:lnTo>
                    <a:pt x="203" y="562"/>
                  </a:lnTo>
                  <a:lnTo>
                    <a:pt x="203" y="544"/>
                  </a:lnTo>
                  <a:lnTo>
                    <a:pt x="203" y="529"/>
                  </a:lnTo>
                  <a:lnTo>
                    <a:pt x="203" y="514"/>
                  </a:lnTo>
                  <a:lnTo>
                    <a:pt x="203" y="503"/>
                  </a:lnTo>
                  <a:lnTo>
                    <a:pt x="203" y="493"/>
                  </a:lnTo>
                  <a:lnTo>
                    <a:pt x="203" y="484"/>
                  </a:lnTo>
                  <a:lnTo>
                    <a:pt x="203" y="481"/>
                  </a:lnTo>
                  <a:lnTo>
                    <a:pt x="203" y="479"/>
                  </a:lnTo>
                  <a:lnTo>
                    <a:pt x="203" y="478"/>
                  </a:lnTo>
                  <a:lnTo>
                    <a:pt x="205" y="474"/>
                  </a:lnTo>
                  <a:lnTo>
                    <a:pt x="206" y="468"/>
                  </a:lnTo>
                  <a:lnTo>
                    <a:pt x="210" y="463"/>
                  </a:lnTo>
                  <a:lnTo>
                    <a:pt x="211" y="453"/>
                  </a:lnTo>
                  <a:lnTo>
                    <a:pt x="216" y="445"/>
                  </a:lnTo>
                  <a:lnTo>
                    <a:pt x="221" y="433"/>
                  </a:lnTo>
                  <a:lnTo>
                    <a:pt x="228" y="423"/>
                  </a:lnTo>
                  <a:lnTo>
                    <a:pt x="234" y="410"/>
                  </a:lnTo>
                  <a:lnTo>
                    <a:pt x="243" y="397"/>
                  </a:lnTo>
                  <a:lnTo>
                    <a:pt x="253" y="384"/>
                  </a:lnTo>
                  <a:lnTo>
                    <a:pt x="264" y="369"/>
                  </a:lnTo>
                  <a:lnTo>
                    <a:pt x="276" y="354"/>
                  </a:lnTo>
                  <a:lnTo>
                    <a:pt x="289" y="342"/>
                  </a:lnTo>
                  <a:lnTo>
                    <a:pt x="304" y="327"/>
                  </a:lnTo>
                  <a:lnTo>
                    <a:pt x="320" y="316"/>
                  </a:lnTo>
                  <a:lnTo>
                    <a:pt x="339" y="301"/>
                  </a:lnTo>
                  <a:lnTo>
                    <a:pt x="357" y="288"/>
                  </a:lnTo>
                  <a:lnTo>
                    <a:pt x="377" y="276"/>
                  </a:lnTo>
                  <a:lnTo>
                    <a:pt x="398" y="265"/>
                  </a:lnTo>
                  <a:lnTo>
                    <a:pt x="416" y="253"/>
                  </a:lnTo>
                  <a:lnTo>
                    <a:pt x="438" y="243"/>
                  </a:lnTo>
                  <a:lnTo>
                    <a:pt x="458" y="233"/>
                  </a:lnTo>
                  <a:lnTo>
                    <a:pt x="477" y="228"/>
                  </a:lnTo>
                  <a:lnTo>
                    <a:pt x="494" y="218"/>
                  </a:lnTo>
                  <a:lnTo>
                    <a:pt x="512" y="213"/>
                  </a:lnTo>
                  <a:lnTo>
                    <a:pt x="527" y="207"/>
                  </a:lnTo>
                  <a:lnTo>
                    <a:pt x="540" y="203"/>
                  </a:lnTo>
                  <a:lnTo>
                    <a:pt x="550" y="198"/>
                  </a:lnTo>
                  <a:lnTo>
                    <a:pt x="558" y="195"/>
                  </a:lnTo>
                  <a:lnTo>
                    <a:pt x="563" y="195"/>
                  </a:lnTo>
                  <a:lnTo>
                    <a:pt x="565" y="195"/>
                  </a:lnTo>
                  <a:lnTo>
                    <a:pt x="542" y="278"/>
                  </a:lnTo>
                  <a:lnTo>
                    <a:pt x="542" y="274"/>
                  </a:lnTo>
                  <a:lnTo>
                    <a:pt x="547" y="268"/>
                  </a:lnTo>
                  <a:lnTo>
                    <a:pt x="550" y="261"/>
                  </a:lnTo>
                  <a:lnTo>
                    <a:pt x="553" y="255"/>
                  </a:lnTo>
                  <a:lnTo>
                    <a:pt x="557" y="248"/>
                  </a:lnTo>
                  <a:lnTo>
                    <a:pt x="563" y="241"/>
                  </a:lnTo>
                  <a:lnTo>
                    <a:pt x="565" y="231"/>
                  </a:lnTo>
                  <a:lnTo>
                    <a:pt x="572" y="223"/>
                  </a:lnTo>
                  <a:lnTo>
                    <a:pt x="575" y="215"/>
                  </a:lnTo>
                  <a:lnTo>
                    <a:pt x="582" y="207"/>
                  </a:lnTo>
                  <a:lnTo>
                    <a:pt x="583" y="197"/>
                  </a:lnTo>
                  <a:lnTo>
                    <a:pt x="588" y="188"/>
                  </a:lnTo>
                  <a:lnTo>
                    <a:pt x="593" y="179"/>
                  </a:lnTo>
                  <a:lnTo>
                    <a:pt x="596" y="170"/>
                  </a:lnTo>
                  <a:lnTo>
                    <a:pt x="598" y="162"/>
                  </a:lnTo>
                  <a:lnTo>
                    <a:pt x="601" y="154"/>
                  </a:lnTo>
                  <a:lnTo>
                    <a:pt x="603" y="145"/>
                  </a:lnTo>
                  <a:lnTo>
                    <a:pt x="605" y="139"/>
                  </a:lnTo>
                  <a:lnTo>
                    <a:pt x="606" y="132"/>
                  </a:lnTo>
                  <a:lnTo>
                    <a:pt x="608" y="126"/>
                  </a:lnTo>
                  <a:lnTo>
                    <a:pt x="608" y="119"/>
                  </a:lnTo>
                  <a:lnTo>
                    <a:pt x="610" y="114"/>
                  </a:lnTo>
                  <a:lnTo>
                    <a:pt x="610" y="104"/>
                  </a:lnTo>
                  <a:lnTo>
                    <a:pt x="610" y="99"/>
                  </a:lnTo>
                  <a:lnTo>
                    <a:pt x="610" y="96"/>
                  </a:lnTo>
                  <a:lnTo>
                    <a:pt x="610" y="94"/>
                  </a:lnTo>
                  <a:lnTo>
                    <a:pt x="582" y="132"/>
                  </a:lnTo>
                  <a:lnTo>
                    <a:pt x="577" y="93"/>
                  </a:lnTo>
                  <a:lnTo>
                    <a:pt x="573" y="93"/>
                  </a:lnTo>
                  <a:lnTo>
                    <a:pt x="567" y="96"/>
                  </a:lnTo>
                  <a:lnTo>
                    <a:pt x="562" y="96"/>
                  </a:lnTo>
                  <a:lnTo>
                    <a:pt x="557" y="99"/>
                  </a:lnTo>
                  <a:lnTo>
                    <a:pt x="550" y="103"/>
                  </a:lnTo>
                  <a:lnTo>
                    <a:pt x="544" y="106"/>
                  </a:lnTo>
                  <a:lnTo>
                    <a:pt x="535" y="109"/>
                  </a:lnTo>
                  <a:lnTo>
                    <a:pt x="527" y="112"/>
                  </a:lnTo>
                  <a:lnTo>
                    <a:pt x="519" y="116"/>
                  </a:lnTo>
                  <a:lnTo>
                    <a:pt x="510" y="121"/>
                  </a:lnTo>
                  <a:lnTo>
                    <a:pt x="501" y="124"/>
                  </a:lnTo>
                  <a:lnTo>
                    <a:pt x="492" y="129"/>
                  </a:lnTo>
                  <a:lnTo>
                    <a:pt x="484" y="134"/>
                  </a:lnTo>
                  <a:lnTo>
                    <a:pt x="476" y="141"/>
                  </a:lnTo>
                  <a:lnTo>
                    <a:pt x="467" y="144"/>
                  </a:lnTo>
                  <a:lnTo>
                    <a:pt x="458" y="149"/>
                  </a:lnTo>
                  <a:lnTo>
                    <a:pt x="449" y="155"/>
                  </a:lnTo>
                  <a:lnTo>
                    <a:pt x="443" y="162"/>
                  </a:lnTo>
                  <a:lnTo>
                    <a:pt x="436" y="165"/>
                  </a:lnTo>
                  <a:lnTo>
                    <a:pt x="429" y="170"/>
                  </a:lnTo>
                  <a:lnTo>
                    <a:pt x="423" y="177"/>
                  </a:lnTo>
                  <a:lnTo>
                    <a:pt x="418" y="182"/>
                  </a:lnTo>
                  <a:lnTo>
                    <a:pt x="408" y="190"/>
                  </a:lnTo>
                  <a:lnTo>
                    <a:pt x="401" y="197"/>
                  </a:lnTo>
                  <a:lnTo>
                    <a:pt x="396" y="200"/>
                  </a:lnTo>
                  <a:lnTo>
                    <a:pt x="395" y="203"/>
                  </a:lnTo>
                  <a:lnTo>
                    <a:pt x="395" y="200"/>
                  </a:lnTo>
                  <a:lnTo>
                    <a:pt x="398" y="198"/>
                  </a:lnTo>
                  <a:lnTo>
                    <a:pt x="400" y="192"/>
                  </a:lnTo>
                  <a:lnTo>
                    <a:pt x="405" y="185"/>
                  </a:lnTo>
                  <a:lnTo>
                    <a:pt x="408" y="177"/>
                  </a:lnTo>
                  <a:lnTo>
                    <a:pt x="416" y="165"/>
                  </a:lnTo>
                  <a:lnTo>
                    <a:pt x="420" y="159"/>
                  </a:lnTo>
                  <a:lnTo>
                    <a:pt x="423" y="152"/>
                  </a:lnTo>
                  <a:lnTo>
                    <a:pt x="428" y="144"/>
                  </a:lnTo>
                  <a:lnTo>
                    <a:pt x="433" y="137"/>
                  </a:lnTo>
                  <a:lnTo>
                    <a:pt x="436" y="129"/>
                  </a:lnTo>
                  <a:lnTo>
                    <a:pt x="441" y="119"/>
                  </a:lnTo>
                  <a:lnTo>
                    <a:pt x="444" y="111"/>
                  </a:lnTo>
                  <a:lnTo>
                    <a:pt x="449" y="101"/>
                  </a:lnTo>
                  <a:lnTo>
                    <a:pt x="453" y="93"/>
                  </a:lnTo>
                  <a:lnTo>
                    <a:pt x="458" y="83"/>
                  </a:lnTo>
                  <a:lnTo>
                    <a:pt x="463" y="74"/>
                  </a:lnTo>
                  <a:lnTo>
                    <a:pt x="467" y="66"/>
                  </a:lnTo>
                  <a:lnTo>
                    <a:pt x="471" y="56"/>
                  </a:lnTo>
                  <a:lnTo>
                    <a:pt x="474" y="50"/>
                  </a:lnTo>
                  <a:lnTo>
                    <a:pt x="477" y="43"/>
                  </a:lnTo>
                  <a:lnTo>
                    <a:pt x="481" y="38"/>
                  </a:lnTo>
                  <a:lnTo>
                    <a:pt x="486" y="30"/>
                  </a:lnTo>
                  <a:lnTo>
                    <a:pt x="487" y="28"/>
                  </a:lnTo>
                  <a:lnTo>
                    <a:pt x="520" y="0"/>
                  </a:lnTo>
                  <a:lnTo>
                    <a:pt x="466" y="0"/>
                  </a:lnTo>
                  <a:lnTo>
                    <a:pt x="367" y="127"/>
                  </a:lnTo>
                  <a:lnTo>
                    <a:pt x="173" y="174"/>
                  </a:lnTo>
                  <a:lnTo>
                    <a:pt x="178" y="177"/>
                  </a:lnTo>
                  <a:lnTo>
                    <a:pt x="180" y="180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3" y="197"/>
                  </a:lnTo>
                  <a:lnTo>
                    <a:pt x="181" y="198"/>
                  </a:lnTo>
                  <a:lnTo>
                    <a:pt x="178" y="200"/>
                  </a:lnTo>
                  <a:lnTo>
                    <a:pt x="172" y="202"/>
                  </a:lnTo>
                  <a:lnTo>
                    <a:pt x="167" y="205"/>
                  </a:lnTo>
                  <a:lnTo>
                    <a:pt x="160" y="208"/>
                  </a:lnTo>
                  <a:lnTo>
                    <a:pt x="155" y="213"/>
                  </a:lnTo>
                  <a:lnTo>
                    <a:pt x="150" y="222"/>
                  </a:lnTo>
                  <a:lnTo>
                    <a:pt x="150" y="231"/>
                  </a:lnTo>
                  <a:lnTo>
                    <a:pt x="155" y="233"/>
                  </a:lnTo>
                  <a:lnTo>
                    <a:pt x="165" y="228"/>
                  </a:lnTo>
                  <a:lnTo>
                    <a:pt x="170" y="225"/>
                  </a:lnTo>
                  <a:lnTo>
                    <a:pt x="177" y="222"/>
                  </a:lnTo>
                  <a:lnTo>
                    <a:pt x="181" y="222"/>
                  </a:lnTo>
                  <a:lnTo>
                    <a:pt x="188" y="223"/>
                  </a:lnTo>
                  <a:lnTo>
                    <a:pt x="181" y="231"/>
                  </a:lnTo>
                  <a:lnTo>
                    <a:pt x="178" y="243"/>
                  </a:lnTo>
                  <a:lnTo>
                    <a:pt x="177" y="253"/>
                  </a:lnTo>
                  <a:lnTo>
                    <a:pt x="177" y="265"/>
                  </a:lnTo>
                  <a:lnTo>
                    <a:pt x="177" y="273"/>
                  </a:lnTo>
                  <a:lnTo>
                    <a:pt x="180" y="281"/>
                  </a:lnTo>
                  <a:lnTo>
                    <a:pt x="180" y="286"/>
                  </a:lnTo>
                  <a:lnTo>
                    <a:pt x="181" y="288"/>
                  </a:lnTo>
                  <a:lnTo>
                    <a:pt x="181" y="291"/>
                  </a:lnTo>
                  <a:lnTo>
                    <a:pt x="181" y="296"/>
                  </a:lnTo>
                  <a:lnTo>
                    <a:pt x="183" y="303"/>
                  </a:lnTo>
                  <a:lnTo>
                    <a:pt x="183" y="309"/>
                  </a:lnTo>
                  <a:lnTo>
                    <a:pt x="183" y="317"/>
                  </a:lnTo>
                  <a:lnTo>
                    <a:pt x="183" y="327"/>
                  </a:lnTo>
                  <a:lnTo>
                    <a:pt x="183" y="337"/>
                  </a:lnTo>
                  <a:lnTo>
                    <a:pt x="183" y="347"/>
                  </a:lnTo>
                  <a:lnTo>
                    <a:pt x="183" y="359"/>
                  </a:lnTo>
                  <a:lnTo>
                    <a:pt x="180" y="369"/>
                  </a:lnTo>
                  <a:lnTo>
                    <a:pt x="180" y="380"/>
                  </a:lnTo>
                  <a:lnTo>
                    <a:pt x="177" y="390"/>
                  </a:lnTo>
                  <a:lnTo>
                    <a:pt x="173" y="398"/>
                  </a:lnTo>
                  <a:lnTo>
                    <a:pt x="168" y="408"/>
                  </a:lnTo>
                  <a:lnTo>
                    <a:pt x="165" y="417"/>
                  </a:lnTo>
                  <a:lnTo>
                    <a:pt x="158" y="423"/>
                  </a:lnTo>
                  <a:lnTo>
                    <a:pt x="152" y="430"/>
                  </a:lnTo>
                  <a:lnTo>
                    <a:pt x="147" y="435"/>
                  </a:lnTo>
                  <a:lnTo>
                    <a:pt x="143" y="440"/>
                  </a:lnTo>
                  <a:lnTo>
                    <a:pt x="135" y="446"/>
                  </a:lnTo>
                  <a:lnTo>
                    <a:pt x="129" y="453"/>
                  </a:lnTo>
                  <a:lnTo>
                    <a:pt x="122" y="458"/>
                  </a:lnTo>
                  <a:lnTo>
                    <a:pt x="117" y="463"/>
                  </a:lnTo>
                  <a:lnTo>
                    <a:pt x="110" y="470"/>
                  </a:lnTo>
                  <a:lnTo>
                    <a:pt x="104" y="478"/>
                  </a:lnTo>
                  <a:lnTo>
                    <a:pt x="99" y="484"/>
                  </a:lnTo>
                  <a:lnTo>
                    <a:pt x="96" y="493"/>
                  </a:lnTo>
                  <a:lnTo>
                    <a:pt x="92" y="501"/>
                  </a:lnTo>
                  <a:lnTo>
                    <a:pt x="94" y="511"/>
                  </a:lnTo>
                  <a:lnTo>
                    <a:pt x="94" y="516"/>
                  </a:lnTo>
                  <a:lnTo>
                    <a:pt x="96" y="522"/>
                  </a:lnTo>
                  <a:lnTo>
                    <a:pt x="97" y="526"/>
                  </a:lnTo>
                  <a:lnTo>
                    <a:pt x="99" y="527"/>
                  </a:lnTo>
                  <a:lnTo>
                    <a:pt x="99" y="529"/>
                  </a:lnTo>
                  <a:lnTo>
                    <a:pt x="102" y="537"/>
                  </a:lnTo>
                  <a:lnTo>
                    <a:pt x="102" y="544"/>
                  </a:lnTo>
                  <a:lnTo>
                    <a:pt x="104" y="549"/>
                  </a:lnTo>
                  <a:lnTo>
                    <a:pt x="107" y="557"/>
                  </a:lnTo>
                  <a:lnTo>
                    <a:pt x="110" y="567"/>
                  </a:lnTo>
                  <a:lnTo>
                    <a:pt x="112" y="575"/>
                  </a:lnTo>
                  <a:lnTo>
                    <a:pt x="114" y="585"/>
                  </a:lnTo>
                  <a:lnTo>
                    <a:pt x="117" y="595"/>
                  </a:lnTo>
                  <a:lnTo>
                    <a:pt x="119" y="605"/>
                  </a:lnTo>
                  <a:lnTo>
                    <a:pt x="122" y="615"/>
                  </a:lnTo>
                  <a:lnTo>
                    <a:pt x="125" y="625"/>
                  </a:lnTo>
                  <a:lnTo>
                    <a:pt x="127" y="635"/>
                  </a:lnTo>
                  <a:lnTo>
                    <a:pt x="129" y="645"/>
                  </a:lnTo>
                  <a:lnTo>
                    <a:pt x="130" y="655"/>
                  </a:lnTo>
                  <a:lnTo>
                    <a:pt x="132" y="663"/>
                  </a:lnTo>
                  <a:lnTo>
                    <a:pt x="132" y="670"/>
                  </a:lnTo>
                  <a:lnTo>
                    <a:pt x="132" y="679"/>
                  </a:lnTo>
                  <a:lnTo>
                    <a:pt x="132" y="684"/>
                  </a:lnTo>
                  <a:lnTo>
                    <a:pt x="132" y="693"/>
                  </a:lnTo>
                  <a:lnTo>
                    <a:pt x="132" y="699"/>
                  </a:lnTo>
                  <a:lnTo>
                    <a:pt x="134" y="706"/>
                  </a:lnTo>
                  <a:lnTo>
                    <a:pt x="132" y="714"/>
                  </a:lnTo>
                  <a:lnTo>
                    <a:pt x="132" y="722"/>
                  </a:lnTo>
                  <a:lnTo>
                    <a:pt x="132" y="727"/>
                  </a:lnTo>
                  <a:lnTo>
                    <a:pt x="132" y="729"/>
                  </a:lnTo>
                  <a:lnTo>
                    <a:pt x="168" y="747"/>
                  </a:lnTo>
                  <a:lnTo>
                    <a:pt x="96" y="736"/>
                  </a:lnTo>
                  <a:lnTo>
                    <a:pt x="39" y="732"/>
                  </a:lnTo>
                  <a:lnTo>
                    <a:pt x="43" y="719"/>
                  </a:lnTo>
                  <a:lnTo>
                    <a:pt x="44" y="706"/>
                  </a:lnTo>
                  <a:lnTo>
                    <a:pt x="46" y="694"/>
                  </a:lnTo>
                  <a:lnTo>
                    <a:pt x="48" y="681"/>
                  </a:lnTo>
                  <a:lnTo>
                    <a:pt x="48" y="668"/>
                  </a:lnTo>
                  <a:lnTo>
                    <a:pt x="49" y="656"/>
                  </a:lnTo>
                  <a:lnTo>
                    <a:pt x="49" y="645"/>
                  </a:lnTo>
                  <a:lnTo>
                    <a:pt x="51" y="633"/>
                  </a:lnTo>
                  <a:lnTo>
                    <a:pt x="49" y="620"/>
                  </a:lnTo>
                  <a:lnTo>
                    <a:pt x="49" y="608"/>
                  </a:lnTo>
                  <a:lnTo>
                    <a:pt x="49" y="597"/>
                  </a:lnTo>
                  <a:lnTo>
                    <a:pt x="49" y="585"/>
                  </a:lnTo>
                  <a:lnTo>
                    <a:pt x="49" y="572"/>
                  </a:lnTo>
                  <a:lnTo>
                    <a:pt x="49" y="560"/>
                  </a:lnTo>
                  <a:lnTo>
                    <a:pt x="49" y="547"/>
                  </a:lnTo>
                  <a:lnTo>
                    <a:pt x="51" y="536"/>
                  </a:lnTo>
                  <a:lnTo>
                    <a:pt x="19" y="732"/>
                  </a:lnTo>
                  <a:lnTo>
                    <a:pt x="10" y="739"/>
                  </a:lnTo>
                  <a:lnTo>
                    <a:pt x="0" y="764"/>
                  </a:lnTo>
                  <a:lnTo>
                    <a:pt x="109" y="79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4" name="Freeform 57"/>
            <p:cNvSpPr>
              <a:spLocks/>
            </p:cNvSpPr>
            <p:nvPr/>
          </p:nvSpPr>
          <p:spPr bwMode="auto">
            <a:xfrm>
              <a:off x="2679" y="2122"/>
              <a:ext cx="91" cy="173"/>
            </a:xfrm>
            <a:custGeom>
              <a:avLst/>
              <a:gdLst>
                <a:gd name="T0" fmla="*/ 150 w 184"/>
                <a:gd name="T1" fmla="*/ 2 h 347"/>
                <a:gd name="T2" fmla="*/ 152 w 184"/>
                <a:gd name="T3" fmla="*/ 12 h 347"/>
                <a:gd name="T4" fmla="*/ 152 w 184"/>
                <a:gd name="T5" fmla="*/ 23 h 347"/>
                <a:gd name="T6" fmla="*/ 152 w 184"/>
                <a:gd name="T7" fmla="*/ 38 h 347"/>
                <a:gd name="T8" fmla="*/ 150 w 184"/>
                <a:gd name="T9" fmla="*/ 56 h 347"/>
                <a:gd name="T10" fmla="*/ 147 w 184"/>
                <a:gd name="T11" fmla="*/ 76 h 347"/>
                <a:gd name="T12" fmla="*/ 142 w 184"/>
                <a:gd name="T13" fmla="*/ 99 h 347"/>
                <a:gd name="T14" fmla="*/ 134 w 184"/>
                <a:gd name="T15" fmla="*/ 124 h 347"/>
                <a:gd name="T16" fmla="*/ 122 w 184"/>
                <a:gd name="T17" fmla="*/ 149 h 347"/>
                <a:gd name="T18" fmla="*/ 111 w 184"/>
                <a:gd name="T19" fmla="*/ 174 h 347"/>
                <a:gd name="T20" fmla="*/ 98 w 184"/>
                <a:gd name="T21" fmla="*/ 199 h 347"/>
                <a:gd name="T22" fmla="*/ 86 w 184"/>
                <a:gd name="T23" fmla="*/ 220 h 347"/>
                <a:gd name="T24" fmla="*/ 73 w 184"/>
                <a:gd name="T25" fmla="*/ 238 h 347"/>
                <a:gd name="T26" fmla="*/ 66 w 184"/>
                <a:gd name="T27" fmla="*/ 252 h 347"/>
                <a:gd name="T28" fmla="*/ 61 w 184"/>
                <a:gd name="T29" fmla="*/ 258 h 347"/>
                <a:gd name="T30" fmla="*/ 126 w 184"/>
                <a:gd name="T31" fmla="*/ 296 h 347"/>
                <a:gd name="T32" fmla="*/ 38 w 184"/>
                <a:gd name="T33" fmla="*/ 291 h 347"/>
                <a:gd name="T34" fmla="*/ 0 w 184"/>
                <a:gd name="T35" fmla="*/ 326 h 347"/>
                <a:gd name="T36" fmla="*/ 7 w 184"/>
                <a:gd name="T37" fmla="*/ 336 h 347"/>
                <a:gd name="T38" fmla="*/ 18 w 184"/>
                <a:gd name="T39" fmla="*/ 341 h 347"/>
                <a:gd name="T40" fmla="*/ 30 w 184"/>
                <a:gd name="T41" fmla="*/ 344 h 347"/>
                <a:gd name="T42" fmla="*/ 46 w 184"/>
                <a:gd name="T43" fmla="*/ 346 h 347"/>
                <a:gd name="T44" fmla="*/ 66 w 184"/>
                <a:gd name="T45" fmla="*/ 346 h 347"/>
                <a:gd name="T46" fmla="*/ 88 w 184"/>
                <a:gd name="T47" fmla="*/ 346 h 347"/>
                <a:gd name="T48" fmla="*/ 109 w 184"/>
                <a:gd name="T49" fmla="*/ 344 h 347"/>
                <a:gd name="T50" fmla="*/ 131 w 184"/>
                <a:gd name="T51" fmla="*/ 344 h 347"/>
                <a:gd name="T52" fmla="*/ 149 w 184"/>
                <a:gd name="T53" fmla="*/ 342 h 347"/>
                <a:gd name="T54" fmla="*/ 162 w 184"/>
                <a:gd name="T55" fmla="*/ 341 h 347"/>
                <a:gd name="T56" fmla="*/ 170 w 184"/>
                <a:gd name="T57" fmla="*/ 341 h 347"/>
                <a:gd name="T58" fmla="*/ 184 w 184"/>
                <a:gd name="T59" fmla="*/ 304 h 347"/>
                <a:gd name="T60" fmla="*/ 169 w 184"/>
                <a:gd name="T61" fmla="*/ 276 h 347"/>
                <a:gd name="T62" fmla="*/ 167 w 184"/>
                <a:gd name="T63" fmla="*/ 261 h 347"/>
                <a:gd name="T64" fmla="*/ 167 w 184"/>
                <a:gd name="T65" fmla="*/ 248 h 347"/>
                <a:gd name="T66" fmla="*/ 167 w 184"/>
                <a:gd name="T67" fmla="*/ 230 h 347"/>
                <a:gd name="T68" fmla="*/ 167 w 184"/>
                <a:gd name="T69" fmla="*/ 212 h 347"/>
                <a:gd name="T70" fmla="*/ 167 w 184"/>
                <a:gd name="T71" fmla="*/ 194 h 347"/>
                <a:gd name="T72" fmla="*/ 169 w 184"/>
                <a:gd name="T73" fmla="*/ 175 h 347"/>
                <a:gd name="T74" fmla="*/ 170 w 184"/>
                <a:gd name="T75" fmla="*/ 159 h 347"/>
                <a:gd name="T76" fmla="*/ 170 w 184"/>
                <a:gd name="T77" fmla="*/ 146 h 347"/>
                <a:gd name="T78" fmla="*/ 174 w 184"/>
                <a:gd name="T79" fmla="*/ 128 h 347"/>
                <a:gd name="T80" fmla="*/ 177 w 184"/>
                <a:gd name="T81" fmla="*/ 106 h 347"/>
                <a:gd name="T82" fmla="*/ 177 w 184"/>
                <a:gd name="T83" fmla="*/ 86 h 347"/>
                <a:gd name="T84" fmla="*/ 174 w 184"/>
                <a:gd name="T85" fmla="*/ 68 h 347"/>
                <a:gd name="T86" fmla="*/ 170 w 184"/>
                <a:gd name="T87" fmla="*/ 56 h 347"/>
                <a:gd name="T88" fmla="*/ 167 w 184"/>
                <a:gd name="T89" fmla="*/ 43 h 347"/>
                <a:gd name="T90" fmla="*/ 162 w 184"/>
                <a:gd name="T91" fmla="*/ 32 h 347"/>
                <a:gd name="T92" fmla="*/ 155 w 184"/>
                <a:gd name="T93" fmla="*/ 15 h 347"/>
                <a:gd name="T94" fmla="*/ 150 w 184"/>
                <a:gd name="T95" fmla="*/ 2 h 347"/>
                <a:gd name="T96" fmla="*/ 150 w 184"/>
                <a:gd name="T97" fmla="*/ 0 h 3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4"/>
                <a:gd name="T148" fmla="*/ 0 h 347"/>
                <a:gd name="T149" fmla="*/ 184 w 184"/>
                <a:gd name="T150" fmla="*/ 347 h 3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4" h="347">
                  <a:moveTo>
                    <a:pt x="150" y="0"/>
                  </a:moveTo>
                  <a:lnTo>
                    <a:pt x="150" y="2"/>
                  </a:lnTo>
                  <a:lnTo>
                    <a:pt x="152" y="7"/>
                  </a:lnTo>
                  <a:lnTo>
                    <a:pt x="152" y="12"/>
                  </a:lnTo>
                  <a:lnTo>
                    <a:pt x="152" y="18"/>
                  </a:lnTo>
                  <a:lnTo>
                    <a:pt x="152" y="23"/>
                  </a:lnTo>
                  <a:lnTo>
                    <a:pt x="152" y="32"/>
                  </a:lnTo>
                  <a:lnTo>
                    <a:pt x="152" y="38"/>
                  </a:lnTo>
                  <a:lnTo>
                    <a:pt x="152" y="48"/>
                  </a:lnTo>
                  <a:lnTo>
                    <a:pt x="150" y="56"/>
                  </a:lnTo>
                  <a:lnTo>
                    <a:pt x="150" y="68"/>
                  </a:lnTo>
                  <a:lnTo>
                    <a:pt x="147" y="76"/>
                  </a:lnTo>
                  <a:lnTo>
                    <a:pt x="146" y="88"/>
                  </a:lnTo>
                  <a:lnTo>
                    <a:pt x="142" y="99"/>
                  </a:lnTo>
                  <a:lnTo>
                    <a:pt x="139" y="113"/>
                  </a:lnTo>
                  <a:lnTo>
                    <a:pt x="134" y="124"/>
                  </a:lnTo>
                  <a:lnTo>
                    <a:pt x="129" y="136"/>
                  </a:lnTo>
                  <a:lnTo>
                    <a:pt x="122" y="149"/>
                  </a:lnTo>
                  <a:lnTo>
                    <a:pt x="117" y="162"/>
                  </a:lnTo>
                  <a:lnTo>
                    <a:pt x="111" y="174"/>
                  </a:lnTo>
                  <a:lnTo>
                    <a:pt x="104" y="187"/>
                  </a:lnTo>
                  <a:lnTo>
                    <a:pt x="98" y="199"/>
                  </a:lnTo>
                  <a:lnTo>
                    <a:pt x="93" y="210"/>
                  </a:lnTo>
                  <a:lnTo>
                    <a:pt x="86" y="220"/>
                  </a:lnTo>
                  <a:lnTo>
                    <a:pt x="79" y="230"/>
                  </a:lnTo>
                  <a:lnTo>
                    <a:pt x="73" y="238"/>
                  </a:lnTo>
                  <a:lnTo>
                    <a:pt x="69" y="245"/>
                  </a:lnTo>
                  <a:lnTo>
                    <a:pt x="66" y="252"/>
                  </a:lnTo>
                  <a:lnTo>
                    <a:pt x="63" y="256"/>
                  </a:lnTo>
                  <a:lnTo>
                    <a:pt x="61" y="258"/>
                  </a:lnTo>
                  <a:lnTo>
                    <a:pt x="61" y="260"/>
                  </a:lnTo>
                  <a:lnTo>
                    <a:pt x="126" y="296"/>
                  </a:lnTo>
                  <a:lnTo>
                    <a:pt x="45" y="273"/>
                  </a:lnTo>
                  <a:lnTo>
                    <a:pt x="38" y="291"/>
                  </a:lnTo>
                  <a:lnTo>
                    <a:pt x="2" y="324"/>
                  </a:lnTo>
                  <a:lnTo>
                    <a:pt x="0" y="326"/>
                  </a:lnTo>
                  <a:lnTo>
                    <a:pt x="3" y="333"/>
                  </a:lnTo>
                  <a:lnTo>
                    <a:pt x="7" y="336"/>
                  </a:lnTo>
                  <a:lnTo>
                    <a:pt x="15" y="341"/>
                  </a:lnTo>
                  <a:lnTo>
                    <a:pt x="18" y="341"/>
                  </a:lnTo>
                  <a:lnTo>
                    <a:pt x="23" y="342"/>
                  </a:lnTo>
                  <a:lnTo>
                    <a:pt x="30" y="344"/>
                  </a:lnTo>
                  <a:lnTo>
                    <a:pt x="38" y="346"/>
                  </a:lnTo>
                  <a:lnTo>
                    <a:pt x="46" y="346"/>
                  </a:lnTo>
                  <a:lnTo>
                    <a:pt x="56" y="346"/>
                  </a:lnTo>
                  <a:lnTo>
                    <a:pt x="66" y="346"/>
                  </a:lnTo>
                  <a:lnTo>
                    <a:pt x="78" y="347"/>
                  </a:lnTo>
                  <a:lnTo>
                    <a:pt x="88" y="346"/>
                  </a:lnTo>
                  <a:lnTo>
                    <a:pt x="99" y="346"/>
                  </a:lnTo>
                  <a:lnTo>
                    <a:pt x="109" y="344"/>
                  </a:lnTo>
                  <a:lnTo>
                    <a:pt x="121" y="344"/>
                  </a:lnTo>
                  <a:lnTo>
                    <a:pt x="131" y="344"/>
                  </a:lnTo>
                  <a:lnTo>
                    <a:pt x="141" y="342"/>
                  </a:lnTo>
                  <a:lnTo>
                    <a:pt x="149" y="342"/>
                  </a:lnTo>
                  <a:lnTo>
                    <a:pt x="157" y="342"/>
                  </a:lnTo>
                  <a:lnTo>
                    <a:pt x="162" y="341"/>
                  </a:lnTo>
                  <a:lnTo>
                    <a:pt x="167" y="341"/>
                  </a:lnTo>
                  <a:lnTo>
                    <a:pt x="170" y="341"/>
                  </a:lnTo>
                  <a:lnTo>
                    <a:pt x="172" y="341"/>
                  </a:lnTo>
                  <a:lnTo>
                    <a:pt x="184" y="304"/>
                  </a:lnTo>
                  <a:lnTo>
                    <a:pt x="170" y="280"/>
                  </a:lnTo>
                  <a:lnTo>
                    <a:pt x="169" y="276"/>
                  </a:lnTo>
                  <a:lnTo>
                    <a:pt x="169" y="268"/>
                  </a:lnTo>
                  <a:lnTo>
                    <a:pt x="167" y="261"/>
                  </a:lnTo>
                  <a:lnTo>
                    <a:pt x="167" y="255"/>
                  </a:lnTo>
                  <a:lnTo>
                    <a:pt x="167" y="248"/>
                  </a:lnTo>
                  <a:lnTo>
                    <a:pt x="167" y="240"/>
                  </a:lnTo>
                  <a:lnTo>
                    <a:pt x="167" y="230"/>
                  </a:lnTo>
                  <a:lnTo>
                    <a:pt x="167" y="222"/>
                  </a:lnTo>
                  <a:lnTo>
                    <a:pt x="167" y="212"/>
                  </a:lnTo>
                  <a:lnTo>
                    <a:pt x="167" y="204"/>
                  </a:lnTo>
                  <a:lnTo>
                    <a:pt x="167" y="194"/>
                  </a:lnTo>
                  <a:lnTo>
                    <a:pt x="167" y="185"/>
                  </a:lnTo>
                  <a:lnTo>
                    <a:pt x="169" y="175"/>
                  </a:lnTo>
                  <a:lnTo>
                    <a:pt x="170" y="169"/>
                  </a:lnTo>
                  <a:lnTo>
                    <a:pt x="170" y="159"/>
                  </a:lnTo>
                  <a:lnTo>
                    <a:pt x="170" y="152"/>
                  </a:lnTo>
                  <a:lnTo>
                    <a:pt x="170" y="146"/>
                  </a:lnTo>
                  <a:lnTo>
                    <a:pt x="172" y="139"/>
                  </a:lnTo>
                  <a:lnTo>
                    <a:pt x="174" y="128"/>
                  </a:lnTo>
                  <a:lnTo>
                    <a:pt x="175" y="116"/>
                  </a:lnTo>
                  <a:lnTo>
                    <a:pt x="177" y="106"/>
                  </a:lnTo>
                  <a:lnTo>
                    <a:pt x="177" y="96"/>
                  </a:lnTo>
                  <a:lnTo>
                    <a:pt x="177" y="86"/>
                  </a:lnTo>
                  <a:lnTo>
                    <a:pt x="177" y="75"/>
                  </a:lnTo>
                  <a:lnTo>
                    <a:pt x="174" y="68"/>
                  </a:lnTo>
                  <a:lnTo>
                    <a:pt x="172" y="61"/>
                  </a:lnTo>
                  <a:lnTo>
                    <a:pt x="170" y="56"/>
                  </a:lnTo>
                  <a:lnTo>
                    <a:pt x="169" y="50"/>
                  </a:lnTo>
                  <a:lnTo>
                    <a:pt x="167" y="43"/>
                  </a:lnTo>
                  <a:lnTo>
                    <a:pt x="165" y="37"/>
                  </a:lnTo>
                  <a:lnTo>
                    <a:pt x="162" y="32"/>
                  </a:lnTo>
                  <a:lnTo>
                    <a:pt x="160" y="25"/>
                  </a:lnTo>
                  <a:lnTo>
                    <a:pt x="155" y="15"/>
                  </a:lnTo>
                  <a:lnTo>
                    <a:pt x="152" y="7"/>
                  </a:lnTo>
                  <a:lnTo>
                    <a:pt x="150" y="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5" name="Freeform 58"/>
            <p:cNvSpPr>
              <a:spLocks/>
            </p:cNvSpPr>
            <p:nvPr/>
          </p:nvSpPr>
          <p:spPr bwMode="auto">
            <a:xfrm>
              <a:off x="2320" y="1959"/>
              <a:ext cx="428" cy="318"/>
            </a:xfrm>
            <a:custGeom>
              <a:avLst/>
              <a:gdLst>
                <a:gd name="T0" fmla="*/ 805 w 856"/>
                <a:gd name="T1" fmla="*/ 0 h 636"/>
                <a:gd name="T2" fmla="*/ 712 w 856"/>
                <a:gd name="T3" fmla="*/ 54 h 636"/>
                <a:gd name="T4" fmla="*/ 700 w 856"/>
                <a:gd name="T5" fmla="*/ 56 h 636"/>
                <a:gd name="T6" fmla="*/ 676 w 856"/>
                <a:gd name="T7" fmla="*/ 57 h 636"/>
                <a:gd name="T8" fmla="*/ 646 w 856"/>
                <a:gd name="T9" fmla="*/ 64 h 636"/>
                <a:gd name="T10" fmla="*/ 606 w 856"/>
                <a:gd name="T11" fmla="*/ 74 h 636"/>
                <a:gd name="T12" fmla="*/ 568 w 856"/>
                <a:gd name="T13" fmla="*/ 89 h 636"/>
                <a:gd name="T14" fmla="*/ 529 w 856"/>
                <a:gd name="T15" fmla="*/ 105 h 636"/>
                <a:gd name="T16" fmla="*/ 491 w 856"/>
                <a:gd name="T17" fmla="*/ 125 h 636"/>
                <a:gd name="T18" fmla="*/ 461 w 856"/>
                <a:gd name="T19" fmla="*/ 142 h 636"/>
                <a:gd name="T20" fmla="*/ 439 w 856"/>
                <a:gd name="T21" fmla="*/ 157 h 636"/>
                <a:gd name="T22" fmla="*/ 286 w 856"/>
                <a:gd name="T23" fmla="*/ 287 h 636"/>
                <a:gd name="T24" fmla="*/ 279 w 856"/>
                <a:gd name="T25" fmla="*/ 287 h 636"/>
                <a:gd name="T26" fmla="*/ 256 w 856"/>
                <a:gd name="T27" fmla="*/ 304 h 636"/>
                <a:gd name="T28" fmla="*/ 234 w 856"/>
                <a:gd name="T29" fmla="*/ 324 h 636"/>
                <a:gd name="T30" fmla="*/ 206 w 856"/>
                <a:gd name="T31" fmla="*/ 355 h 636"/>
                <a:gd name="T32" fmla="*/ 173 w 856"/>
                <a:gd name="T33" fmla="*/ 393 h 636"/>
                <a:gd name="T34" fmla="*/ 142 w 856"/>
                <a:gd name="T35" fmla="*/ 434 h 636"/>
                <a:gd name="T36" fmla="*/ 112 w 856"/>
                <a:gd name="T37" fmla="*/ 467 h 636"/>
                <a:gd name="T38" fmla="*/ 95 w 856"/>
                <a:gd name="T39" fmla="*/ 492 h 636"/>
                <a:gd name="T40" fmla="*/ 64 w 856"/>
                <a:gd name="T41" fmla="*/ 507 h 636"/>
                <a:gd name="T42" fmla="*/ 114 w 856"/>
                <a:gd name="T43" fmla="*/ 636 h 636"/>
                <a:gd name="T44" fmla="*/ 185 w 856"/>
                <a:gd name="T45" fmla="*/ 570 h 636"/>
                <a:gd name="T46" fmla="*/ 337 w 856"/>
                <a:gd name="T47" fmla="*/ 491 h 636"/>
                <a:gd name="T48" fmla="*/ 358 w 856"/>
                <a:gd name="T49" fmla="*/ 489 h 636"/>
                <a:gd name="T50" fmla="*/ 381 w 856"/>
                <a:gd name="T51" fmla="*/ 489 h 636"/>
                <a:gd name="T52" fmla="*/ 411 w 856"/>
                <a:gd name="T53" fmla="*/ 489 h 636"/>
                <a:gd name="T54" fmla="*/ 439 w 856"/>
                <a:gd name="T55" fmla="*/ 487 h 636"/>
                <a:gd name="T56" fmla="*/ 467 w 856"/>
                <a:gd name="T57" fmla="*/ 486 h 636"/>
                <a:gd name="T58" fmla="*/ 491 w 856"/>
                <a:gd name="T59" fmla="*/ 486 h 636"/>
                <a:gd name="T60" fmla="*/ 514 w 856"/>
                <a:gd name="T61" fmla="*/ 482 h 636"/>
                <a:gd name="T62" fmla="*/ 532 w 856"/>
                <a:gd name="T63" fmla="*/ 477 h 636"/>
                <a:gd name="T64" fmla="*/ 552 w 856"/>
                <a:gd name="T65" fmla="*/ 467 h 636"/>
                <a:gd name="T66" fmla="*/ 570 w 856"/>
                <a:gd name="T67" fmla="*/ 453 h 636"/>
                <a:gd name="T68" fmla="*/ 586 w 856"/>
                <a:gd name="T69" fmla="*/ 431 h 636"/>
                <a:gd name="T70" fmla="*/ 605 w 856"/>
                <a:gd name="T71" fmla="*/ 410 h 636"/>
                <a:gd name="T72" fmla="*/ 621 w 856"/>
                <a:gd name="T73" fmla="*/ 386 h 636"/>
                <a:gd name="T74" fmla="*/ 639 w 856"/>
                <a:gd name="T75" fmla="*/ 362 h 636"/>
                <a:gd name="T76" fmla="*/ 656 w 856"/>
                <a:gd name="T77" fmla="*/ 345 h 636"/>
                <a:gd name="T78" fmla="*/ 682 w 856"/>
                <a:gd name="T79" fmla="*/ 319 h 636"/>
                <a:gd name="T80" fmla="*/ 702 w 856"/>
                <a:gd name="T81" fmla="*/ 312 h 636"/>
                <a:gd name="T82" fmla="*/ 705 w 856"/>
                <a:gd name="T83" fmla="*/ 309 h 636"/>
                <a:gd name="T84" fmla="*/ 702 w 856"/>
                <a:gd name="T85" fmla="*/ 302 h 636"/>
                <a:gd name="T86" fmla="*/ 692 w 856"/>
                <a:gd name="T87" fmla="*/ 284 h 636"/>
                <a:gd name="T88" fmla="*/ 684 w 856"/>
                <a:gd name="T89" fmla="*/ 261 h 636"/>
                <a:gd name="T90" fmla="*/ 676 w 856"/>
                <a:gd name="T91" fmla="*/ 243 h 636"/>
                <a:gd name="T92" fmla="*/ 689 w 856"/>
                <a:gd name="T93" fmla="*/ 228 h 636"/>
                <a:gd name="T94" fmla="*/ 710 w 856"/>
                <a:gd name="T95" fmla="*/ 210 h 636"/>
                <a:gd name="T96" fmla="*/ 729 w 856"/>
                <a:gd name="T97" fmla="*/ 195 h 636"/>
                <a:gd name="T98" fmla="*/ 747 w 856"/>
                <a:gd name="T99" fmla="*/ 181 h 636"/>
                <a:gd name="T100" fmla="*/ 772 w 856"/>
                <a:gd name="T101" fmla="*/ 155 h 636"/>
                <a:gd name="T102" fmla="*/ 786 w 856"/>
                <a:gd name="T103" fmla="*/ 140 h 636"/>
                <a:gd name="T104" fmla="*/ 853 w 856"/>
                <a:gd name="T105" fmla="*/ 77 h 6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6"/>
                <a:gd name="T160" fmla="*/ 0 h 636"/>
                <a:gd name="T161" fmla="*/ 856 w 856"/>
                <a:gd name="T162" fmla="*/ 636 h 6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6" h="636">
                  <a:moveTo>
                    <a:pt x="853" y="77"/>
                  </a:moveTo>
                  <a:lnTo>
                    <a:pt x="856" y="5"/>
                  </a:lnTo>
                  <a:lnTo>
                    <a:pt x="805" y="0"/>
                  </a:lnTo>
                  <a:lnTo>
                    <a:pt x="724" y="21"/>
                  </a:lnTo>
                  <a:lnTo>
                    <a:pt x="714" y="54"/>
                  </a:lnTo>
                  <a:lnTo>
                    <a:pt x="712" y="54"/>
                  </a:lnTo>
                  <a:lnTo>
                    <a:pt x="710" y="54"/>
                  </a:lnTo>
                  <a:lnTo>
                    <a:pt x="705" y="54"/>
                  </a:lnTo>
                  <a:lnTo>
                    <a:pt x="700" y="56"/>
                  </a:lnTo>
                  <a:lnTo>
                    <a:pt x="692" y="56"/>
                  </a:lnTo>
                  <a:lnTo>
                    <a:pt x="686" y="56"/>
                  </a:lnTo>
                  <a:lnTo>
                    <a:pt x="676" y="57"/>
                  </a:lnTo>
                  <a:lnTo>
                    <a:pt x="667" y="61"/>
                  </a:lnTo>
                  <a:lnTo>
                    <a:pt x="656" y="62"/>
                  </a:lnTo>
                  <a:lnTo>
                    <a:pt x="646" y="64"/>
                  </a:lnTo>
                  <a:lnTo>
                    <a:pt x="633" y="67"/>
                  </a:lnTo>
                  <a:lnTo>
                    <a:pt x="621" y="71"/>
                  </a:lnTo>
                  <a:lnTo>
                    <a:pt x="606" y="74"/>
                  </a:lnTo>
                  <a:lnTo>
                    <a:pt x="595" y="79"/>
                  </a:lnTo>
                  <a:lnTo>
                    <a:pt x="581" y="84"/>
                  </a:lnTo>
                  <a:lnTo>
                    <a:pt x="568" y="89"/>
                  </a:lnTo>
                  <a:lnTo>
                    <a:pt x="555" y="94"/>
                  </a:lnTo>
                  <a:lnTo>
                    <a:pt x="540" y="100"/>
                  </a:lnTo>
                  <a:lnTo>
                    <a:pt x="529" y="105"/>
                  </a:lnTo>
                  <a:lnTo>
                    <a:pt x="515" y="112"/>
                  </a:lnTo>
                  <a:lnTo>
                    <a:pt x="502" y="119"/>
                  </a:lnTo>
                  <a:lnTo>
                    <a:pt x="491" y="125"/>
                  </a:lnTo>
                  <a:lnTo>
                    <a:pt x="481" y="132"/>
                  </a:lnTo>
                  <a:lnTo>
                    <a:pt x="471" y="137"/>
                  </a:lnTo>
                  <a:lnTo>
                    <a:pt x="461" y="142"/>
                  </a:lnTo>
                  <a:lnTo>
                    <a:pt x="452" y="147"/>
                  </a:lnTo>
                  <a:lnTo>
                    <a:pt x="444" y="152"/>
                  </a:lnTo>
                  <a:lnTo>
                    <a:pt x="439" y="157"/>
                  </a:lnTo>
                  <a:lnTo>
                    <a:pt x="429" y="162"/>
                  </a:lnTo>
                  <a:lnTo>
                    <a:pt x="428" y="165"/>
                  </a:lnTo>
                  <a:lnTo>
                    <a:pt x="286" y="287"/>
                  </a:lnTo>
                  <a:lnTo>
                    <a:pt x="282" y="287"/>
                  </a:lnTo>
                  <a:lnTo>
                    <a:pt x="279" y="287"/>
                  </a:lnTo>
                  <a:lnTo>
                    <a:pt x="274" y="291"/>
                  </a:lnTo>
                  <a:lnTo>
                    <a:pt x="266" y="295"/>
                  </a:lnTo>
                  <a:lnTo>
                    <a:pt x="256" y="304"/>
                  </a:lnTo>
                  <a:lnTo>
                    <a:pt x="249" y="309"/>
                  </a:lnTo>
                  <a:lnTo>
                    <a:pt x="244" y="315"/>
                  </a:lnTo>
                  <a:lnTo>
                    <a:pt x="234" y="324"/>
                  </a:lnTo>
                  <a:lnTo>
                    <a:pt x="228" y="334"/>
                  </a:lnTo>
                  <a:lnTo>
                    <a:pt x="216" y="343"/>
                  </a:lnTo>
                  <a:lnTo>
                    <a:pt x="206" y="355"/>
                  </a:lnTo>
                  <a:lnTo>
                    <a:pt x="196" y="367"/>
                  </a:lnTo>
                  <a:lnTo>
                    <a:pt x="185" y="381"/>
                  </a:lnTo>
                  <a:lnTo>
                    <a:pt x="173" y="393"/>
                  </a:lnTo>
                  <a:lnTo>
                    <a:pt x="163" y="408"/>
                  </a:lnTo>
                  <a:lnTo>
                    <a:pt x="152" y="421"/>
                  </a:lnTo>
                  <a:lnTo>
                    <a:pt x="142" y="434"/>
                  </a:lnTo>
                  <a:lnTo>
                    <a:pt x="130" y="446"/>
                  </a:lnTo>
                  <a:lnTo>
                    <a:pt x="120" y="459"/>
                  </a:lnTo>
                  <a:lnTo>
                    <a:pt x="112" y="467"/>
                  </a:lnTo>
                  <a:lnTo>
                    <a:pt x="105" y="479"/>
                  </a:lnTo>
                  <a:lnTo>
                    <a:pt x="100" y="486"/>
                  </a:lnTo>
                  <a:lnTo>
                    <a:pt x="95" y="492"/>
                  </a:lnTo>
                  <a:lnTo>
                    <a:pt x="92" y="496"/>
                  </a:lnTo>
                  <a:lnTo>
                    <a:pt x="92" y="497"/>
                  </a:lnTo>
                  <a:lnTo>
                    <a:pt x="64" y="507"/>
                  </a:lnTo>
                  <a:lnTo>
                    <a:pt x="0" y="596"/>
                  </a:lnTo>
                  <a:lnTo>
                    <a:pt x="49" y="616"/>
                  </a:lnTo>
                  <a:lnTo>
                    <a:pt x="114" y="636"/>
                  </a:lnTo>
                  <a:lnTo>
                    <a:pt x="155" y="616"/>
                  </a:lnTo>
                  <a:lnTo>
                    <a:pt x="185" y="590"/>
                  </a:lnTo>
                  <a:lnTo>
                    <a:pt x="185" y="570"/>
                  </a:lnTo>
                  <a:lnTo>
                    <a:pt x="277" y="510"/>
                  </a:lnTo>
                  <a:lnTo>
                    <a:pt x="333" y="492"/>
                  </a:lnTo>
                  <a:lnTo>
                    <a:pt x="337" y="491"/>
                  </a:lnTo>
                  <a:lnTo>
                    <a:pt x="345" y="491"/>
                  </a:lnTo>
                  <a:lnTo>
                    <a:pt x="350" y="489"/>
                  </a:lnTo>
                  <a:lnTo>
                    <a:pt x="358" y="489"/>
                  </a:lnTo>
                  <a:lnTo>
                    <a:pt x="363" y="489"/>
                  </a:lnTo>
                  <a:lnTo>
                    <a:pt x="373" y="489"/>
                  </a:lnTo>
                  <a:lnTo>
                    <a:pt x="381" y="489"/>
                  </a:lnTo>
                  <a:lnTo>
                    <a:pt x="391" y="489"/>
                  </a:lnTo>
                  <a:lnTo>
                    <a:pt x="401" y="489"/>
                  </a:lnTo>
                  <a:lnTo>
                    <a:pt x="411" y="489"/>
                  </a:lnTo>
                  <a:lnTo>
                    <a:pt x="421" y="487"/>
                  </a:lnTo>
                  <a:lnTo>
                    <a:pt x="429" y="487"/>
                  </a:lnTo>
                  <a:lnTo>
                    <a:pt x="439" y="487"/>
                  </a:lnTo>
                  <a:lnTo>
                    <a:pt x="451" y="487"/>
                  </a:lnTo>
                  <a:lnTo>
                    <a:pt x="459" y="486"/>
                  </a:lnTo>
                  <a:lnTo>
                    <a:pt x="467" y="486"/>
                  </a:lnTo>
                  <a:lnTo>
                    <a:pt x="474" y="486"/>
                  </a:lnTo>
                  <a:lnTo>
                    <a:pt x="484" y="486"/>
                  </a:lnTo>
                  <a:lnTo>
                    <a:pt x="491" y="486"/>
                  </a:lnTo>
                  <a:lnTo>
                    <a:pt x="499" y="486"/>
                  </a:lnTo>
                  <a:lnTo>
                    <a:pt x="505" y="484"/>
                  </a:lnTo>
                  <a:lnTo>
                    <a:pt x="514" y="482"/>
                  </a:lnTo>
                  <a:lnTo>
                    <a:pt x="519" y="481"/>
                  </a:lnTo>
                  <a:lnTo>
                    <a:pt x="525" y="479"/>
                  </a:lnTo>
                  <a:lnTo>
                    <a:pt x="532" y="477"/>
                  </a:lnTo>
                  <a:lnTo>
                    <a:pt x="538" y="474"/>
                  </a:lnTo>
                  <a:lnTo>
                    <a:pt x="545" y="471"/>
                  </a:lnTo>
                  <a:lnTo>
                    <a:pt x="552" y="467"/>
                  </a:lnTo>
                  <a:lnTo>
                    <a:pt x="558" y="462"/>
                  </a:lnTo>
                  <a:lnTo>
                    <a:pt x="565" y="459"/>
                  </a:lnTo>
                  <a:lnTo>
                    <a:pt x="570" y="453"/>
                  </a:lnTo>
                  <a:lnTo>
                    <a:pt x="575" y="446"/>
                  </a:lnTo>
                  <a:lnTo>
                    <a:pt x="580" y="438"/>
                  </a:lnTo>
                  <a:lnTo>
                    <a:pt x="586" y="431"/>
                  </a:lnTo>
                  <a:lnTo>
                    <a:pt x="591" y="424"/>
                  </a:lnTo>
                  <a:lnTo>
                    <a:pt x="598" y="416"/>
                  </a:lnTo>
                  <a:lnTo>
                    <a:pt x="605" y="410"/>
                  </a:lnTo>
                  <a:lnTo>
                    <a:pt x="611" y="401"/>
                  </a:lnTo>
                  <a:lnTo>
                    <a:pt x="616" y="393"/>
                  </a:lnTo>
                  <a:lnTo>
                    <a:pt x="621" y="386"/>
                  </a:lnTo>
                  <a:lnTo>
                    <a:pt x="628" y="378"/>
                  </a:lnTo>
                  <a:lnTo>
                    <a:pt x="633" y="370"/>
                  </a:lnTo>
                  <a:lnTo>
                    <a:pt x="639" y="362"/>
                  </a:lnTo>
                  <a:lnTo>
                    <a:pt x="644" y="357"/>
                  </a:lnTo>
                  <a:lnTo>
                    <a:pt x="649" y="350"/>
                  </a:lnTo>
                  <a:lnTo>
                    <a:pt x="656" y="345"/>
                  </a:lnTo>
                  <a:lnTo>
                    <a:pt x="666" y="334"/>
                  </a:lnTo>
                  <a:lnTo>
                    <a:pt x="676" y="327"/>
                  </a:lnTo>
                  <a:lnTo>
                    <a:pt x="682" y="319"/>
                  </a:lnTo>
                  <a:lnTo>
                    <a:pt x="691" y="315"/>
                  </a:lnTo>
                  <a:lnTo>
                    <a:pt x="696" y="312"/>
                  </a:lnTo>
                  <a:lnTo>
                    <a:pt x="702" y="312"/>
                  </a:lnTo>
                  <a:lnTo>
                    <a:pt x="704" y="310"/>
                  </a:lnTo>
                  <a:lnTo>
                    <a:pt x="705" y="310"/>
                  </a:lnTo>
                  <a:lnTo>
                    <a:pt x="705" y="309"/>
                  </a:lnTo>
                  <a:lnTo>
                    <a:pt x="705" y="307"/>
                  </a:lnTo>
                  <a:lnTo>
                    <a:pt x="702" y="304"/>
                  </a:lnTo>
                  <a:lnTo>
                    <a:pt x="702" y="302"/>
                  </a:lnTo>
                  <a:lnTo>
                    <a:pt x="699" y="297"/>
                  </a:lnTo>
                  <a:lnTo>
                    <a:pt x="697" y="292"/>
                  </a:lnTo>
                  <a:lnTo>
                    <a:pt x="692" y="284"/>
                  </a:lnTo>
                  <a:lnTo>
                    <a:pt x="691" y="276"/>
                  </a:lnTo>
                  <a:lnTo>
                    <a:pt x="687" y="267"/>
                  </a:lnTo>
                  <a:lnTo>
                    <a:pt x="684" y="261"/>
                  </a:lnTo>
                  <a:lnTo>
                    <a:pt x="679" y="251"/>
                  </a:lnTo>
                  <a:lnTo>
                    <a:pt x="677" y="246"/>
                  </a:lnTo>
                  <a:lnTo>
                    <a:pt x="676" y="243"/>
                  </a:lnTo>
                  <a:lnTo>
                    <a:pt x="676" y="239"/>
                  </a:lnTo>
                  <a:lnTo>
                    <a:pt x="681" y="236"/>
                  </a:lnTo>
                  <a:lnTo>
                    <a:pt x="689" y="228"/>
                  </a:lnTo>
                  <a:lnTo>
                    <a:pt x="699" y="221"/>
                  </a:lnTo>
                  <a:lnTo>
                    <a:pt x="705" y="214"/>
                  </a:lnTo>
                  <a:lnTo>
                    <a:pt x="710" y="210"/>
                  </a:lnTo>
                  <a:lnTo>
                    <a:pt x="717" y="205"/>
                  </a:lnTo>
                  <a:lnTo>
                    <a:pt x="724" y="200"/>
                  </a:lnTo>
                  <a:lnTo>
                    <a:pt x="729" y="195"/>
                  </a:lnTo>
                  <a:lnTo>
                    <a:pt x="735" y="191"/>
                  </a:lnTo>
                  <a:lnTo>
                    <a:pt x="740" y="185"/>
                  </a:lnTo>
                  <a:lnTo>
                    <a:pt x="747" y="181"/>
                  </a:lnTo>
                  <a:lnTo>
                    <a:pt x="755" y="170"/>
                  </a:lnTo>
                  <a:lnTo>
                    <a:pt x="765" y="162"/>
                  </a:lnTo>
                  <a:lnTo>
                    <a:pt x="772" y="155"/>
                  </a:lnTo>
                  <a:lnTo>
                    <a:pt x="777" y="150"/>
                  </a:lnTo>
                  <a:lnTo>
                    <a:pt x="783" y="142"/>
                  </a:lnTo>
                  <a:lnTo>
                    <a:pt x="786" y="140"/>
                  </a:lnTo>
                  <a:lnTo>
                    <a:pt x="810" y="143"/>
                  </a:lnTo>
                  <a:lnTo>
                    <a:pt x="853" y="140"/>
                  </a:lnTo>
                  <a:lnTo>
                    <a:pt x="853" y="77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6" name="Freeform 59"/>
            <p:cNvSpPr>
              <a:spLocks/>
            </p:cNvSpPr>
            <p:nvPr/>
          </p:nvSpPr>
          <p:spPr bwMode="auto">
            <a:xfrm>
              <a:off x="2326" y="1978"/>
              <a:ext cx="428" cy="304"/>
            </a:xfrm>
            <a:custGeom>
              <a:avLst/>
              <a:gdLst>
                <a:gd name="T0" fmla="*/ 101 w 856"/>
                <a:gd name="T1" fmla="*/ 572 h 608"/>
                <a:gd name="T2" fmla="*/ 76 w 856"/>
                <a:gd name="T3" fmla="*/ 519 h 608"/>
                <a:gd name="T4" fmla="*/ 114 w 856"/>
                <a:gd name="T5" fmla="*/ 534 h 608"/>
                <a:gd name="T6" fmla="*/ 124 w 856"/>
                <a:gd name="T7" fmla="*/ 520 h 608"/>
                <a:gd name="T8" fmla="*/ 167 w 856"/>
                <a:gd name="T9" fmla="*/ 469 h 608"/>
                <a:gd name="T10" fmla="*/ 212 w 856"/>
                <a:gd name="T11" fmla="*/ 449 h 608"/>
                <a:gd name="T12" fmla="*/ 197 w 856"/>
                <a:gd name="T13" fmla="*/ 433 h 608"/>
                <a:gd name="T14" fmla="*/ 177 w 856"/>
                <a:gd name="T15" fmla="*/ 418 h 608"/>
                <a:gd name="T16" fmla="*/ 241 w 856"/>
                <a:gd name="T17" fmla="*/ 396 h 608"/>
                <a:gd name="T18" fmla="*/ 286 w 856"/>
                <a:gd name="T19" fmla="*/ 381 h 608"/>
                <a:gd name="T20" fmla="*/ 341 w 856"/>
                <a:gd name="T21" fmla="*/ 360 h 608"/>
                <a:gd name="T22" fmla="*/ 304 w 856"/>
                <a:gd name="T23" fmla="*/ 322 h 608"/>
                <a:gd name="T24" fmla="*/ 349 w 856"/>
                <a:gd name="T25" fmla="*/ 292 h 608"/>
                <a:gd name="T26" fmla="*/ 435 w 856"/>
                <a:gd name="T27" fmla="*/ 322 h 608"/>
                <a:gd name="T28" fmla="*/ 455 w 856"/>
                <a:gd name="T29" fmla="*/ 281 h 608"/>
                <a:gd name="T30" fmla="*/ 460 w 856"/>
                <a:gd name="T31" fmla="*/ 224 h 608"/>
                <a:gd name="T32" fmla="*/ 455 w 856"/>
                <a:gd name="T33" fmla="*/ 168 h 608"/>
                <a:gd name="T34" fmla="*/ 465 w 856"/>
                <a:gd name="T35" fmla="*/ 150 h 608"/>
                <a:gd name="T36" fmla="*/ 509 w 856"/>
                <a:gd name="T37" fmla="*/ 183 h 608"/>
                <a:gd name="T38" fmla="*/ 506 w 856"/>
                <a:gd name="T39" fmla="*/ 140 h 608"/>
                <a:gd name="T40" fmla="*/ 488 w 856"/>
                <a:gd name="T41" fmla="*/ 107 h 608"/>
                <a:gd name="T42" fmla="*/ 529 w 856"/>
                <a:gd name="T43" fmla="*/ 97 h 608"/>
                <a:gd name="T44" fmla="*/ 572 w 856"/>
                <a:gd name="T45" fmla="*/ 92 h 608"/>
                <a:gd name="T46" fmla="*/ 617 w 856"/>
                <a:gd name="T47" fmla="*/ 135 h 608"/>
                <a:gd name="T48" fmla="*/ 648 w 856"/>
                <a:gd name="T49" fmla="*/ 168 h 608"/>
                <a:gd name="T50" fmla="*/ 685 w 856"/>
                <a:gd name="T51" fmla="*/ 132 h 608"/>
                <a:gd name="T52" fmla="*/ 699 w 856"/>
                <a:gd name="T53" fmla="*/ 77 h 608"/>
                <a:gd name="T54" fmla="*/ 724 w 856"/>
                <a:gd name="T55" fmla="*/ 69 h 608"/>
                <a:gd name="T56" fmla="*/ 754 w 856"/>
                <a:gd name="T57" fmla="*/ 64 h 608"/>
                <a:gd name="T58" fmla="*/ 761 w 856"/>
                <a:gd name="T59" fmla="*/ 23 h 608"/>
                <a:gd name="T60" fmla="*/ 787 w 856"/>
                <a:gd name="T61" fmla="*/ 59 h 608"/>
                <a:gd name="T62" fmla="*/ 832 w 856"/>
                <a:gd name="T63" fmla="*/ 28 h 608"/>
                <a:gd name="T64" fmla="*/ 845 w 856"/>
                <a:gd name="T65" fmla="*/ 44 h 608"/>
                <a:gd name="T66" fmla="*/ 775 w 856"/>
                <a:gd name="T67" fmla="*/ 119 h 608"/>
                <a:gd name="T68" fmla="*/ 729 w 856"/>
                <a:gd name="T69" fmla="*/ 158 h 608"/>
                <a:gd name="T70" fmla="*/ 681 w 856"/>
                <a:gd name="T71" fmla="*/ 201 h 608"/>
                <a:gd name="T72" fmla="*/ 688 w 856"/>
                <a:gd name="T73" fmla="*/ 228 h 608"/>
                <a:gd name="T74" fmla="*/ 694 w 856"/>
                <a:gd name="T75" fmla="*/ 271 h 608"/>
                <a:gd name="T76" fmla="*/ 650 w 856"/>
                <a:gd name="T77" fmla="*/ 309 h 608"/>
                <a:gd name="T78" fmla="*/ 617 w 856"/>
                <a:gd name="T79" fmla="*/ 363 h 608"/>
                <a:gd name="T80" fmla="*/ 565 w 856"/>
                <a:gd name="T81" fmla="*/ 423 h 608"/>
                <a:gd name="T82" fmla="*/ 504 w 856"/>
                <a:gd name="T83" fmla="*/ 454 h 608"/>
                <a:gd name="T84" fmla="*/ 458 w 856"/>
                <a:gd name="T85" fmla="*/ 459 h 608"/>
                <a:gd name="T86" fmla="*/ 407 w 856"/>
                <a:gd name="T87" fmla="*/ 458 h 608"/>
                <a:gd name="T88" fmla="*/ 362 w 856"/>
                <a:gd name="T89" fmla="*/ 451 h 608"/>
                <a:gd name="T90" fmla="*/ 377 w 856"/>
                <a:gd name="T91" fmla="*/ 448 h 608"/>
                <a:gd name="T92" fmla="*/ 413 w 856"/>
                <a:gd name="T93" fmla="*/ 413 h 608"/>
                <a:gd name="T94" fmla="*/ 370 w 856"/>
                <a:gd name="T95" fmla="*/ 429 h 608"/>
                <a:gd name="T96" fmla="*/ 327 w 856"/>
                <a:gd name="T97" fmla="*/ 448 h 608"/>
                <a:gd name="T98" fmla="*/ 278 w 856"/>
                <a:gd name="T99" fmla="*/ 482 h 608"/>
                <a:gd name="T100" fmla="*/ 227 w 856"/>
                <a:gd name="T101" fmla="*/ 510 h 608"/>
                <a:gd name="T102" fmla="*/ 189 w 856"/>
                <a:gd name="T103" fmla="*/ 535 h 608"/>
                <a:gd name="T104" fmla="*/ 170 w 856"/>
                <a:gd name="T105" fmla="*/ 577 h 608"/>
                <a:gd name="T106" fmla="*/ 117 w 856"/>
                <a:gd name="T107" fmla="*/ 603 h 608"/>
                <a:gd name="T108" fmla="*/ 83 w 856"/>
                <a:gd name="T109" fmla="*/ 601 h 608"/>
                <a:gd name="T110" fmla="*/ 20 w 856"/>
                <a:gd name="T111" fmla="*/ 577 h 6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6"/>
                <a:gd name="T169" fmla="*/ 0 h 608"/>
                <a:gd name="T170" fmla="*/ 856 w 856"/>
                <a:gd name="T171" fmla="*/ 608 h 6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6" h="608">
                  <a:moveTo>
                    <a:pt x="0" y="567"/>
                  </a:moveTo>
                  <a:lnTo>
                    <a:pt x="89" y="585"/>
                  </a:lnTo>
                  <a:lnTo>
                    <a:pt x="91" y="583"/>
                  </a:lnTo>
                  <a:lnTo>
                    <a:pt x="96" y="582"/>
                  </a:lnTo>
                  <a:lnTo>
                    <a:pt x="98" y="578"/>
                  </a:lnTo>
                  <a:lnTo>
                    <a:pt x="99" y="577"/>
                  </a:lnTo>
                  <a:lnTo>
                    <a:pt x="101" y="572"/>
                  </a:lnTo>
                  <a:lnTo>
                    <a:pt x="101" y="567"/>
                  </a:lnTo>
                  <a:lnTo>
                    <a:pt x="98" y="558"/>
                  </a:lnTo>
                  <a:lnTo>
                    <a:pt x="93" y="550"/>
                  </a:lnTo>
                  <a:lnTo>
                    <a:pt x="88" y="542"/>
                  </a:lnTo>
                  <a:lnTo>
                    <a:pt x="84" y="534"/>
                  </a:lnTo>
                  <a:lnTo>
                    <a:pt x="79" y="524"/>
                  </a:lnTo>
                  <a:lnTo>
                    <a:pt x="76" y="519"/>
                  </a:lnTo>
                  <a:lnTo>
                    <a:pt x="76" y="514"/>
                  </a:lnTo>
                  <a:lnTo>
                    <a:pt x="79" y="512"/>
                  </a:lnTo>
                  <a:lnTo>
                    <a:pt x="83" y="512"/>
                  </a:lnTo>
                  <a:lnTo>
                    <a:pt x="89" y="517"/>
                  </a:lnTo>
                  <a:lnTo>
                    <a:pt x="96" y="522"/>
                  </a:lnTo>
                  <a:lnTo>
                    <a:pt x="106" y="529"/>
                  </a:lnTo>
                  <a:lnTo>
                    <a:pt x="114" y="534"/>
                  </a:lnTo>
                  <a:lnTo>
                    <a:pt x="122" y="539"/>
                  </a:lnTo>
                  <a:lnTo>
                    <a:pt x="127" y="542"/>
                  </a:lnTo>
                  <a:lnTo>
                    <a:pt x="134" y="543"/>
                  </a:lnTo>
                  <a:lnTo>
                    <a:pt x="134" y="539"/>
                  </a:lnTo>
                  <a:lnTo>
                    <a:pt x="132" y="534"/>
                  </a:lnTo>
                  <a:lnTo>
                    <a:pt x="127" y="525"/>
                  </a:lnTo>
                  <a:lnTo>
                    <a:pt x="124" y="520"/>
                  </a:lnTo>
                  <a:lnTo>
                    <a:pt x="119" y="510"/>
                  </a:lnTo>
                  <a:lnTo>
                    <a:pt x="116" y="505"/>
                  </a:lnTo>
                  <a:lnTo>
                    <a:pt x="112" y="500"/>
                  </a:lnTo>
                  <a:lnTo>
                    <a:pt x="112" y="499"/>
                  </a:lnTo>
                  <a:lnTo>
                    <a:pt x="157" y="474"/>
                  </a:lnTo>
                  <a:lnTo>
                    <a:pt x="159" y="472"/>
                  </a:lnTo>
                  <a:lnTo>
                    <a:pt x="167" y="469"/>
                  </a:lnTo>
                  <a:lnTo>
                    <a:pt x="174" y="466"/>
                  </a:lnTo>
                  <a:lnTo>
                    <a:pt x="179" y="464"/>
                  </a:lnTo>
                  <a:lnTo>
                    <a:pt x="185" y="461"/>
                  </a:lnTo>
                  <a:lnTo>
                    <a:pt x="194" y="459"/>
                  </a:lnTo>
                  <a:lnTo>
                    <a:pt x="200" y="456"/>
                  </a:lnTo>
                  <a:lnTo>
                    <a:pt x="205" y="453"/>
                  </a:lnTo>
                  <a:lnTo>
                    <a:pt x="212" y="449"/>
                  </a:lnTo>
                  <a:lnTo>
                    <a:pt x="218" y="446"/>
                  </a:lnTo>
                  <a:lnTo>
                    <a:pt x="225" y="441"/>
                  </a:lnTo>
                  <a:lnTo>
                    <a:pt x="227" y="438"/>
                  </a:lnTo>
                  <a:lnTo>
                    <a:pt x="223" y="434"/>
                  </a:lnTo>
                  <a:lnTo>
                    <a:pt x="217" y="433"/>
                  </a:lnTo>
                  <a:lnTo>
                    <a:pt x="207" y="433"/>
                  </a:lnTo>
                  <a:lnTo>
                    <a:pt x="197" y="433"/>
                  </a:lnTo>
                  <a:lnTo>
                    <a:pt x="187" y="431"/>
                  </a:lnTo>
                  <a:lnTo>
                    <a:pt x="179" y="429"/>
                  </a:lnTo>
                  <a:lnTo>
                    <a:pt x="172" y="428"/>
                  </a:lnTo>
                  <a:lnTo>
                    <a:pt x="169" y="426"/>
                  </a:lnTo>
                  <a:lnTo>
                    <a:pt x="169" y="423"/>
                  </a:lnTo>
                  <a:lnTo>
                    <a:pt x="172" y="421"/>
                  </a:lnTo>
                  <a:lnTo>
                    <a:pt x="177" y="418"/>
                  </a:lnTo>
                  <a:lnTo>
                    <a:pt x="187" y="415"/>
                  </a:lnTo>
                  <a:lnTo>
                    <a:pt x="195" y="410"/>
                  </a:lnTo>
                  <a:lnTo>
                    <a:pt x="205" y="406"/>
                  </a:lnTo>
                  <a:lnTo>
                    <a:pt x="217" y="403"/>
                  </a:lnTo>
                  <a:lnTo>
                    <a:pt x="227" y="401"/>
                  </a:lnTo>
                  <a:lnTo>
                    <a:pt x="233" y="398"/>
                  </a:lnTo>
                  <a:lnTo>
                    <a:pt x="241" y="396"/>
                  </a:lnTo>
                  <a:lnTo>
                    <a:pt x="246" y="393"/>
                  </a:lnTo>
                  <a:lnTo>
                    <a:pt x="251" y="393"/>
                  </a:lnTo>
                  <a:lnTo>
                    <a:pt x="256" y="391"/>
                  </a:lnTo>
                  <a:lnTo>
                    <a:pt x="263" y="390"/>
                  </a:lnTo>
                  <a:lnTo>
                    <a:pt x="270" y="388"/>
                  </a:lnTo>
                  <a:lnTo>
                    <a:pt x="278" y="385"/>
                  </a:lnTo>
                  <a:lnTo>
                    <a:pt x="286" y="381"/>
                  </a:lnTo>
                  <a:lnTo>
                    <a:pt x="296" y="377"/>
                  </a:lnTo>
                  <a:lnTo>
                    <a:pt x="308" y="373"/>
                  </a:lnTo>
                  <a:lnTo>
                    <a:pt x="318" y="370"/>
                  </a:lnTo>
                  <a:lnTo>
                    <a:pt x="326" y="365"/>
                  </a:lnTo>
                  <a:lnTo>
                    <a:pt x="334" y="362"/>
                  </a:lnTo>
                  <a:lnTo>
                    <a:pt x="339" y="360"/>
                  </a:lnTo>
                  <a:lnTo>
                    <a:pt x="341" y="360"/>
                  </a:lnTo>
                  <a:lnTo>
                    <a:pt x="339" y="358"/>
                  </a:lnTo>
                  <a:lnTo>
                    <a:pt x="334" y="355"/>
                  </a:lnTo>
                  <a:lnTo>
                    <a:pt x="327" y="348"/>
                  </a:lnTo>
                  <a:lnTo>
                    <a:pt x="321" y="343"/>
                  </a:lnTo>
                  <a:lnTo>
                    <a:pt x="313" y="337"/>
                  </a:lnTo>
                  <a:lnTo>
                    <a:pt x="308" y="330"/>
                  </a:lnTo>
                  <a:lnTo>
                    <a:pt x="304" y="322"/>
                  </a:lnTo>
                  <a:lnTo>
                    <a:pt x="304" y="315"/>
                  </a:lnTo>
                  <a:lnTo>
                    <a:pt x="308" y="309"/>
                  </a:lnTo>
                  <a:lnTo>
                    <a:pt x="314" y="304"/>
                  </a:lnTo>
                  <a:lnTo>
                    <a:pt x="322" y="299"/>
                  </a:lnTo>
                  <a:lnTo>
                    <a:pt x="332" y="297"/>
                  </a:lnTo>
                  <a:lnTo>
                    <a:pt x="341" y="294"/>
                  </a:lnTo>
                  <a:lnTo>
                    <a:pt x="349" y="292"/>
                  </a:lnTo>
                  <a:lnTo>
                    <a:pt x="356" y="292"/>
                  </a:lnTo>
                  <a:lnTo>
                    <a:pt x="359" y="292"/>
                  </a:lnTo>
                  <a:lnTo>
                    <a:pt x="374" y="373"/>
                  </a:lnTo>
                  <a:lnTo>
                    <a:pt x="410" y="340"/>
                  </a:lnTo>
                  <a:lnTo>
                    <a:pt x="397" y="319"/>
                  </a:lnTo>
                  <a:lnTo>
                    <a:pt x="435" y="324"/>
                  </a:lnTo>
                  <a:lnTo>
                    <a:pt x="435" y="322"/>
                  </a:lnTo>
                  <a:lnTo>
                    <a:pt x="438" y="319"/>
                  </a:lnTo>
                  <a:lnTo>
                    <a:pt x="441" y="312"/>
                  </a:lnTo>
                  <a:lnTo>
                    <a:pt x="445" y="304"/>
                  </a:lnTo>
                  <a:lnTo>
                    <a:pt x="448" y="297"/>
                  </a:lnTo>
                  <a:lnTo>
                    <a:pt x="450" y="292"/>
                  </a:lnTo>
                  <a:lnTo>
                    <a:pt x="451" y="286"/>
                  </a:lnTo>
                  <a:lnTo>
                    <a:pt x="455" y="281"/>
                  </a:lnTo>
                  <a:lnTo>
                    <a:pt x="455" y="274"/>
                  </a:lnTo>
                  <a:lnTo>
                    <a:pt x="458" y="267"/>
                  </a:lnTo>
                  <a:lnTo>
                    <a:pt x="458" y="259"/>
                  </a:lnTo>
                  <a:lnTo>
                    <a:pt x="460" y="253"/>
                  </a:lnTo>
                  <a:lnTo>
                    <a:pt x="460" y="243"/>
                  </a:lnTo>
                  <a:lnTo>
                    <a:pt x="460" y="234"/>
                  </a:lnTo>
                  <a:lnTo>
                    <a:pt x="460" y="224"/>
                  </a:lnTo>
                  <a:lnTo>
                    <a:pt x="460" y="216"/>
                  </a:lnTo>
                  <a:lnTo>
                    <a:pt x="460" y="208"/>
                  </a:lnTo>
                  <a:lnTo>
                    <a:pt x="458" y="198"/>
                  </a:lnTo>
                  <a:lnTo>
                    <a:pt x="458" y="190"/>
                  </a:lnTo>
                  <a:lnTo>
                    <a:pt x="458" y="183"/>
                  </a:lnTo>
                  <a:lnTo>
                    <a:pt x="455" y="175"/>
                  </a:lnTo>
                  <a:lnTo>
                    <a:pt x="455" y="168"/>
                  </a:lnTo>
                  <a:lnTo>
                    <a:pt x="453" y="162"/>
                  </a:lnTo>
                  <a:lnTo>
                    <a:pt x="453" y="158"/>
                  </a:lnTo>
                  <a:lnTo>
                    <a:pt x="451" y="152"/>
                  </a:lnTo>
                  <a:lnTo>
                    <a:pt x="451" y="150"/>
                  </a:lnTo>
                  <a:lnTo>
                    <a:pt x="455" y="150"/>
                  </a:lnTo>
                  <a:lnTo>
                    <a:pt x="461" y="150"/>
                  </a:lnTo>
                  <a:lnTo>
                    <a:pt x="465" y="150"/>
                  </a:lnTo>
                  <a:lnTo>
                    <a:pt x="471" y="152"/>
                  </a:lnTo>
                  <a:lnTo>
                    <a:pt x="476" y="153"/>
                  </a:lnTo>
                  <a:lnTo>
                    <a:pt x="483" y="157"/>
                  </a:lnTo>
                  <a:lnTo>
                    <a:pt x="493" y="163"/>
                  </a:lnTo>
                  <a:lnTo>
                    <a:pt x="501" y="172"/>
                  </a:lnTo>
                  <a:lnTo>
                    <a:pt x="506" y="178"/>
                  </a:lnTo>
                  <a:lnTo>
                    <a:pt x="509" y="183"/>
                  </a:lnTo>
                  <a:lnTo>
                    <a:pt x="511" y="178"/>
                  </a:lnTo>
                  <a:lnTo>
                    <a:pt x="513" y="172"/>
                  </a:lnTo>
                  <a:lnTo>
                    <a:pt x="513" y="165"/>
                  </a:lnTo>
                  <a:lnTo>
                    <a:pt x="513" y="160"/>
                  </a:lnTo>
                  <a:lnTo>
                    <a:pt x="511" y="153"/>
                  </a:lnTo>
                  <a:lnTo>
                    <a:pt x="509" y="147"/>
                  </a:lnTo>
                  <a:lnTo>
                    <a:pt x="506" y="140"/>
                  </a:lnTo>
                  <a:lnTo>
                    <a:pt x="499" y="134"/>
                  </a:lnTo>
                  <a:lnTo>
                    <a:pt x="494" y="127"/>
                  </a:lnTo>
                  <a:lnTo>
                    <a:pt x="489" y="124"/>
                  </a:lnTo>
                  <a:lnTo>
                    <a:pt x="480" y="114"/>
                  </a:lnTo>
                  <a:lnTo>
                    <a:pt x="476" y="112"/>
                  </a:lnTo>
                  <a:lnTo>
                    <a:pt x="478" y="110"/>
                  </a:lnTo>
                  <a:lnTo>
                    <a:pt x="488" y="107"/>
                  </a:lnTo>
                  <a:lnTo>
                    <a:pt x="494" y="105"/>
                  </a:lnTo>
                  <a:lnTo>
                    <a:pt x="503" y="102"/>
                  </a:lnTo>
                  <a:lnTo>
                    <a:pt x="508" y="102"/>
                  </a:lnTo>
                  <a:lnTo>
                    <a:pt x="513" y="100"/>
                  </a:lnTo>
                  <a:lnTo>
                    <a:pt x="518" y="99"/>
                  </a:lnTo>
                  <a:lnTo>
                    <a:pt x="524" y="99"/>
                  </a:lnTo>
                  <a:lnTo>
                    <a:pt x="529" y="97"/>
                  </a:lnTo>
                  <a:lnTo>
                    <a:pt x="536" y="95"/>
                  </a:lnTo>
                  <a:lnTo>
                    <a:pt x="541" y="94"/>
                  </a:lnTo>
                  <a:lnTo>
                    <a:pt x="547" y="94"/>
                  </a:lnTo>
                  <a:lnTo>
                    <a:pt x="554" y="92"/>
                  </a:lnTo>
                  <a:lnTo>
                    <a:pt x="559" y="92"/>
                  </a:lnTo>
                  <a:lnTo>
                    <a:pt x="565" y="92"/>
                  </a:lnTo>
                  <a:lnTo>
                    <a:pt x="572" y="92"/>
                  </a:lnTo>
                  <a:lnTo>
                    <a:pt x="584" y="92"/>
                  </a:lnTo>
                  <a:lnTo>
                    <a:pt x="594" y="95"/>
                  </a:lnTo>
                  <a:lnTo>
                    <a:pt x="602" y="99"/>
                  </a:lnTo>
                  <a:lnTo>
                    <a:pt x="610" y="109"/>
                  </a:lnTo>
                  <a:lnTo>
                    <a:pt x="613" y="115"/>
                  </a:lnTo>
                  <a:lnTo>
                    <a:pt x="617" y="125"/>
                  </a:lnTo>
                  <a:lnTo>
                    <a:pt x="617" y="135"/>
                  </a:lnTo>
                  <a:lnTo>
                    <a:pt x="620" y="147"/>
                  </a:lnTo>
                  <a:lnTo>
                    <a:pt x="620" y="157"/>
                  </a:lnTo>
                  <a:lnTo>
                    <a:pt x="622" y="165"/>
                  </a:lnTo>
                  <a:lnTo>
                    <a:pt x="625" y="172"/>
                  </a:lnTo>
                  <a:lnTo>
                    <a:pt x="632" y="175"/>
                  </a:lnTo>
                  <a:lnTo>
                    <a:pt x="637" y="173"/>
                  </a:lnTo>
                  <a:lnTo>
                    <a:pt x="648" y="168"/>
                  </a:lnTo>
                  <a:lnTo>
                    <a:pt x="651" y="163"/>
                  </a:lnTo>
                  <a:lnTo>
                    <a:pt x="658" y="160"/>
                  </a:lnTo>
                  <a:lnTo>
                    <a:pt x="665" y="155"/>
                  </a:lnTo>
                  <a:lnTo>
                    <a:pt x="670" y="150"/>
                  </a:lnTo>
                  <a:lnTo>
                    <a:pt x="675" y="145"/>
                  </a:lnTo>
                  <a:lnTo>
                    <a:pt x="680" y="138"/>
                  </a:lnTo>
                  <a:lnTo>
                    <a:pt x="685" y="132"/>
                  </a:lnTo>
                  <a:lnTo>
                    <a:pt x="691" y="127"/>
                  </a:lnTo>
                  <a:lnTo>
                    <a:pt x="698" y="115"/>
                  </a:lnTo>
                  <a:lnTo>
                    <a:pt x="703" y="105"/>
                  </a:lnTo>
                  <a:lnTo>
                    <a:pt x="704" y="95"/>
                  </a:lnTo>
                  <a:lnTo>
                    <a:pt x="704" y="89"/>
                  </a:lnTo>
                  <a:lnTo>
                    <a:pt x="703" y="81"/>
                  </a:lnTo>
                  <a:lnTo>
                    <a:pt x="699" y="77"/>
                  </a:lnTo>
                  <a:lnTo>
                    <a:pt x="693" y="72"/>
                  </a:lnTo>
                  <a:lnTo>
                    <a:pt x="691" y="71"/>
                  </a:lnTo>
                  <a:lnTo>
                    <a:pt x="696" y="69"/>
                  </a:lnTo>
                  <a:lnTo>
                    <a:pt x="706" y="71"/>
                  </a:lnTo>
                  <a:lnTo>
                    <a:pt x="713" y="71"/>
                  </a:lnTo>
                  <a:lnTo>
                    <a:pt x="719" y="71"/>
                  </a:lnTo>
                  <a:lnTo>
                    <a:pt x="724" y="69"/>
                  </a:lnTo>
                  <a:lnTo>
                    <a:pt x="729" y="69"/>
                  </a:lnTo>
                  <a:lnTo>
                    <a:pt x="731" y="61"/>
                  </a:lnTo>
                  <a:lnTo>
                    <a:pt x="729" y="53"/>
                  </a:lnTo>
                  <a:lnTo>
                    <a:pt x="728" y="44"/>
                  </a:lnTo>
                  <a:lnTo>
                    <a:pt x="726" y="43"/>
                  </a:lnTo>
                  <a:lnTo>
                    <a:pt x="754" y="66"/>
                  </a:lnTo>
                  <a:lnTo>
                    <a:pt x="754" y="64"/>
                  </a:lnTo>
                  <a:lnTo>
                    <a:pt x="754" y="59"/>
                  </a:lnTo>
                  <a:lnTo>
                    <a:pt x="754" y="53"/>
                  </a:lnTo>
                  <a:lnTo>
                    <a:pt x="754" y="46"/>
                  </a:lnTo>
                  <a:lnTo>
                    <a:pt x="754" y="36"/>
                  </a:lnTo>
                  <a:lnTo>
                    <a:pt x="756" y="29"/>
                  </a:lnTo>
                  <a:lnTo>
                    <a:pt x="757" y="24"/>
                  </a:lnTo>
                  <a:lnTo>
                    <a:pt x="761" y="23"/>
                  </a:lnTo>
                  <a:lnTo>
                    <a:pt x="762" y="23"/>
                  </a:lnTo>
                  <a:lnTo>
                    <a:pt x="766" y="26"/>
                  </a:lnTo>
                  <a:lnTo>
                    <a:pt x="769" y="33"/>
                  </a:lnTo>
                  <a:lnTo>
                    <a:pt x="775" y="41"/>
                  </a:lnTo>
                  <a:lnTo>
                    <a:pt x="777" y="48"/>
                  </a:lnTo>
                  <a:lnTo>
                    <a:pt x="782" y="54"/>
                  </a:lnTo>
                  <a:lnTo>
                    <a:pt x="787" y="59"/>
                  </a:lnTo>
                  <a:lnTo>
                    <a:pt x="790" y="62"/>
                  </a:lnTo>
                  <a:lnTo>
                    <a:pt x="799" y="61"/>
                  </a:lnTo>
                  <a:lnTo>
                    <a:pt x="807" y="57"/>
                  </a:lnTo>
                  <a:lnTo>
                    <a:pt x="817" y="51"/>
                  </a:lnTo>
                  <a:lnTo>
                    <a:pt x="825" y="43"/>
                  </a:lnTo>
                  <a:lnTo>
                    <a:pt x="828" y="34"/>
                  </a:lnTo>
                  <a:lnTo>
                    <a:pt x="832" y="28"/>
                  </a:lnTo>
                  <a:lnTo>
                    <a:pt x="835" y="21"/>
                  </a:lnTo>
                  <a:lnTo>
                    <a:pt x="838" y="14"/>
                  </a:lnTo>
                  <a:lnTo>
                    <a:pt x="838" y="8"/>
                  </a:lnTo>
                  <a:lnTo>
                    <a:pt x="842" y="3"/>
                  </a:lnTo>
                  <a:lnTo>
                    <a:pt x="842" y="0"/>
                  </a:lnTo>
                  <a:lnTo>
                    <a:pt x="843" y="0"/>
                  </a:lnTo>
                  <a:lnTo>
                    <a:pt x="845" y="44"/>
                  </a:lnTo>
                  <a:lnTo>
                    <a:pt x="856" y="81"/>
                  </a:lnTo>
                  <a:lnTo>
                    <a:pt x="850" y="104"/>
                  </a:lnTo>
                  <a:lnTo>
                    <a:pt x="828" y="109"/>
                  </a:lnTo>
                  <a:lnTo>
                    <a:pt x="810" y="119"/>
                  </a:lnTo>
                  <a:lnTo>
                    <a:pt x="782" y="112"/>
                  </a:lnTo>
                  <a:lnTo>
                    <a:pt x="780" y="114"/>
                  </a:lnTo>
                  <a:lnTo>
                    <a:pt x="775" y="119"/>
                  </a:lnTo>
                  <a:lnTo>
                    <a:pt x="770" y="122"/>
                  </a:lnTo>
                  <a:lnTo>
                    <a:pt x="766" y="129"/>
                  </a:lnTo>
                  <a:lnTo>
                    <a:pt x="757" y="135"/>
                  </a:lnTo>
                  <a:lnTo>
                    <a:pt x="749" y="145"/>
                  </a:lnTo>
                  <a:lnTo>
                    <a:pt x="742" y="148"/>
                  </a:lnTo>
                  <a:lnTo>
                    <a:pt x="736" y="153"/>
                  </a:lnTo>
                  <a:lnTo>
                    <a:pt x="729" y="158"/>
                  </a:lnTo>
                  <a:lnTo>
                    <a:pt x="724" y="165"/>
                  </a:lnTo>
                  <a:lnTo>
                    <a:pt x="718" y="168"/>
                  </a:lnTo>
                  <a:lnTo>
                    <a:pt x="713" y="175"/>
                  </a:lnTo>
                  <a:lnTo>
                    <a:pt x="706" y="180"/>
                  </a:lnTo>
                  <a:lnTo>
                    <a:pt x="699" y="185"/>
                  </a:lnTo>
                  <a:lnTo>
                    <a:pt x="689" y="193"/>
                  </a:lnTo>
                  <a:lnTo>
                    <a:pt x="681" y="201"/>
                  </a:lnTo>
                  <a:lnTo>
                    <a:pt x="676" y="206"/>
                  </a:lnTo>
                  <a:lnTo>
                    <a:pt x="675" y="208"/>
                  </a:lnTo>
                  <a:lnTo>
                    <a:pt x="680" y="211"/>
                  </a:lnTo>
                  <a:lnTo>
                    <a:pt x="680" y="213"/>
                  </a:lnTo>
                  <a:lnTo>
                    <a:pt x="683" y="218"/>
                  </a:lnTo>
                  <a:lnTo>
                    <a:pt x="685" y="223"/>
                  </a:lnTo>
                  <a:lnTo>
                    <a:pt x="688" y="228"/>
                  </a:lnTo>
                  <a:lnTo>
                    <a:pt x="689" y="234"/>
                  </a:lnTo>
                  <a:lnTo>
                    <a:pt x="691" y="243"/>
                  </a:lnTo>
                  <a:lnTo>
                    <a:pt x="691" y="249"/>
                  </a:lnTo>
                  <a:lnTo>
                    <a:pt x="693" y="256"/>
                  </a:lnTo>
                  <a:lnTo>
                    <a:pt x="693" y="261"/>
                  </a:lnTo>
                  <a:lnTo>
                    <a:pt x="694" y="267"/>
                  </a:lnTo>
                  <a:lnTo>
                    <a:pt x="694" y="271"/>
                  </a:lnTo>
                  <a:lnTo>
                    <a:pt x="694" y="272"/>
                  </a:lnTo>
                  <a:lnTo>
                    <a:pt x="670" y="289"/>
                  </a:lnTo>
                  <a:lnTo>
                    <a:pt x="668" y="291"/>
                  </a:lnTo>
                  <a:lnTo>
                    <a:pt x="661" y="296"/>
                  </a:lnTo>
                  <a:lnTo>
                    <a:pt x="658" y="299"/>
                  </a:lnTo>
                  <a:lnTo>
                    <a:pt x="655" y="304"/>
                  </a:lnTo>
                  <a:lnTo>
                    <a:pt x="650" y="309"/>
                  </a:lnTo>
                  <a:lnTo>
                    <a:pt x="646" y="315"/>
                  </a:lnTo>
                  <a:lnTo>
                    <a:pt x="643" y="322"/>
                  </a:lnTo>
                  <a:lnTo>
                    <a:pt x="638" y="329"/>
                  </a:lnTo>
                  <a:lnTo>
                    <a:pt x="633" y="335"/>
                  </a:lnTo>
                  <a:lnTo>
                    <a:pt x="628" y="345"/>
                  </a:lnTo>
                  <a:lnTo>
                    <a:pt x="622" y="353"/>
                  </a:lnTo>
                  <a:lnTo>
                    <a:pt x="617" y="363"/>
                  </a:lnTo>
                  <a:lnTo>
                    <a:pt x="610" y="372"/>
                  </a:lnTo>
                  <a:lnTo>
                    <a:pt x="605" y="381"/>
                  </a:lnTo>
                  <a:lnTo>
                    <a:pt x="599" y="390"/>
                  </a:lnTo>
                  <a:lnTo>
                    <a:pt x="590" y="398"/>
                  </a:lnTo>
                  <a:lnTo>
                    <a:pt x="584" y="406"/>
                  </a:lnTo>
                  <a:lnTo>
                    <a:pt x="575" y="415"/>
                  </a:lnTo>
                  <a:lnTo>
                    <a:pt x="565" y="423"/>
                  </a:lnTo>
                  <a:lnTo>
                    <a:pt x="557" y="429"/>
                  </a:lnTo>
                  <a:lnTo>
                    <a:pt x="547" y="436"/>
                  </a:lnTo>
                  <a:lnTo>
                    <a:pt x="539" y="443"/>
                  </a:lnTo>
                  <a:lnTo>
                    <a:pt x="527" y="448"/>
                  </a:lnTo>
                  <a:lnTo>
                    <a:pt x="518" y="451"/>
                  </a:lnTo>
                  <a:lnTo>
                    <a:pt x="511" y="453"/>
                  </a:lnTo>
                  <a:lnTo>
                    <a:pt x="504" y="454"/>
                  </a:lnTo>
                  <a:lnTo>
                    <a:pt x="498" y="454"/>
                  </a:lnTo>
                  <a:lnTo>
                    <a:pt x="493" y="458"/>
                  </a:lnTo>
                  <a:lnTo>
                    <a:pt x="484" y="458"/>
                  </a:lnTo>
                  <a:lnTo>
                    <a:pt x="478" y="458"/>
                  </a:lnTo>
                  <a:lnTo>
                    <a:pt x="471" y="458"/>
                  </a:lnTo>
                  <a:lnTo>
                    <a:pt x="465" y="459"/>
                  </a:lnTo>
                  <a:lnTo>
                    <a:pt x="458" y="459"/>
                  </a:lnTo>
                  <a:lnTo>
                    <a:pt x="451" y="459"/>
                  </a:lnTo>
                  <a:lnTo>
                    <a:pt x="443" y="459"/>
                  </a:lnTo>
                  <a:lnTo>
                    <a:pt x="437" y="459"/>
                  </a:lnTo>
                  <a:lnTo>
                    <a:pt x="428" y="459"/>
                  </a:lnTo>
                  <a:lnTo>
                    <a:pt x="422" y="458"/>
                  </a:lnTo>
                  <a:lnTo>
                    <a:pt x="412" y="458"/>
                  </a:lnTo>
                  <a:lnTo>
                    <a:pt x="407" y="458"/>
                  </a:lnTo>
                  <a:lnTo>
                    <a:pt x="399" y="456"/>
                  </a:lnTo>
                  <a:lnTo>
                    <a:pt x="392" y="456"/>
                  </a:lnTo>
                  <a:lnTo>
                    <a:pt x="385" y="454"/>
                  </a:lnTo>
                  <a:lnTo>
                    <a:pt x="379" y="454"/>
                  </a:lnTo>
                  <a:lnTo>
                    <a:pt x="374" y="454"/>
                  </a:lnTo>
                  <a:lnTo>
                    <a:pt x="367" y="453"/>
                  </a:lnTo>
                  <a:lnTo>
                    <a:pt x="362" y="451"/>
                  </a:lnTo>
                  <a:lnTo>
                    <a:pt x="359" y="451"/>
                  </a:lnTo>
                  <a:lnTo>
                    <a:pt x="352" y="451"/>
                  </a:lnTo>
                  <a:lnTo>
                    <a:pt x="356" y="451"/>
                  </a:lnTo>
                  <a:lnTo>
                    <a:pt x="364" y="451"/>
                  </a:lnTo>
                  <a:lnTo>
                    <a:pt x="370" y="449"/>
                  </a:lnTo>
                  <a:lnTo>
                    <a:pt x="377" y="448"/>
                  </a:lnTo>
                  <a:lnTo>
                    <a:pt x="384" y="444"/>
                  </a:lnTo>
                  <a:lnTo>
                    <a:pt x="392" y="443"/>
                  </a:lnTo>
                  <a:lnTo>
                    <a:pt x="397" y="438"/>
                  </a:lnTo>
                  <a:lnTo>
                    <a:pt x="402" y="433"/>
                  </a:lnTo>
                  <a:lnTo>
                    <a:pt x="405" y="428"/>
                  </a:lnTo>
                  <a:lnTo>
                    <a:pt x="410" y="423"/>
                  </a:lnTo>
                  <a:lnTo>
                    <a:pt x="413" y="413"/>
                  </a:lnTo>
                  <a:lnTo>
                    <a:pt x="415" y="408"/>
                  </a:lnTo>
                  <a:lnTo>
                    <a:pt x="410" y="406"/>
                  </a:lnTo>
                  <a:lnTo>
                    <a:pt x="402" y="411"/>
                  </a:lnTo>
                  <a:lnTo>
                    <a:pt x="392" y="418"/>
                  </a:lnTo>
                  <a:lnTo>
                    <a:pt x="382" y="424"/>
                  </a:lnTo>
                  <a:lnTo>
                    <a:pt x="377" y="426"/>
                  </a:lnTo>
                  <a:lnTo>
                    <a:pt x="370" y="429"/>
                  </a:lnTo>
                  <a:lnTo>
                    <a:pt x="365" y="429"/>
                  </a:lnTo>
                  <a:lnTo>
                    <a:pt x="362" y="431"/>
                  </a:lnTo>
                  <a:lnTo>
                    <a:pt x="352" y="433"/>
                  </a:lnTo>
                  <a:lnTo>
                    <a:pt x="346" y="433"/>
                  </a:lnTo>
                  <a:lnTo>
                    <a:pt x="339" y="436"/>
                  </a:lnTo>
                  <a:lnTo>
                    <a:pt x="332" y="443"/>
                  </a:lnTo>
                  <a:lnTo>
                    <a:pt x="327" y="448"/>
                  </a:lnTo>
                  <a:lnTo>
                    <a:pt x="322" y="454"/>
                  </a:lnTo>
                  <a:lnTo>
                    <a:pt x="318" y="458"/>
                  </a:lnTo>
                  <a:lnTo>
                    <a:pt x="309" y="461"/>
                  </a:lnTo>
                  <a:lnTo>
                    <a:pt x="303" y="464"/>
                  </a:lnTo>
                  <a:lnTo>
                    <a:pt x="296" y="469"/>
                  </a:lnTo>
                  <a:lnTo>
                    <a:pt x="286" y="474"/>
                  </a:lnTo>
                  <a:lnTo>
                    <a:pt x="278" y="482"/>
                  </a:lnTo>
                  <a:lnTo>
                    <a:pt x="270" y="486"/>
                  </a:lnTo>
                  <a:lnTo>
                    <a:pt x="263" y="489"/>
                  </a:lnTo>
                  <a:lnTo>
                    <a:pt x="255" y="492"/>
                  </a:lnTo>
                  <a:lnTo>
                    <a:pt x="248" y="499"/>
                  </a:lnTo>
                  <a:lnTo>
                    <a:pt x="240" y="502"/>
                  </a:lnTo>
                  <a:lnTo>
                    <a:pt x="233" y="507"/>
                  </a:lnTo>
                  <a:lnTo>
                    <a:pt x="227" y="510"/>
                  </a:lnTo>
                  <a:lnTo>
                    <a:pt x="220" y="515"/>
                  </a:lnTo>
                  <a:lnTo>
                    <a:pt x="212" y="519"/>
                  </a:lnTo>
                  <a:lnTo>
                    <a:pt x="205" y="522"/>
                  </a:lnTo>
                  <a:lnTo>
                    <a:pt x="200" y="525"/>
                  </a:lnTo>
                  <a:lnTo>
                    <a:pt x="197" y="529"/>
                  </a:lnTo>
                  <a:lnTo>
                    <a:pt x="190" y="532"/>
                  </a:lnTo>
                  <a:lnTo>
                    <a:pt x="189" y="535"/>
                  </a:lnTo>
                  <a:lnTo>
                    <a:pt x="187" y="535"/>
                  </a:lnTo>
                  <a:lnTo>
                    <a:pt x="185" y="542"/>
                  </a:lnTo>
                  <a:lnTo>
                    <a:pt x="182" y="547"/>
                  </a:lnTo>
                  <a:lnTo>
                    <a:pt x="182" y="557"/>
                  </a:lnTo>
                  <a:lnTo>
                    <a:pt x="179" y="563"/>
                  </a:lnTo>
                  <a:lnTo>
                    <a:pt x="175" y="573"/>
                  </a:lnTo>
                  <a:lnTo>
                    <a:pt x="170" y="577"/>
                  </a:lnTo>
                  <a:lnTo>
                    <a:pt x="167" y="582"/>
                  </a:lnTo>
                  <a:lnTo>
                    <a:pt x="160" y="586"/>
                  </a:lnTo>
                  <a:lnTo>
                    <a:pt x="154" y="591"/>
                  </a:lnTo>
                  <a:lnTo>
                    <a:pt x="146" y="595"/>
                  </a:lnTo>
                  <a:lnTo>
                    <a:pt x="137" y="598"/>
                  </a:lnTo>
                  <a:lnTo>
                    <a:pt x="127" y="600"/>
                  </a:lnTo>
                  <a:lnTo>
                    <a:pt x="117" y="603"/>
                  </a:lnTo>
                  <a:lnTo>
                    <a:pt x="108" y="605"/>
                  </a:lnTo>
                  <a:lnTo>
                    <a:pt x="101" y="606"/>
                  </a:lnTo>
                  <a:lnTo>
                    <a:pt x="98" y="606"/>
                  </a:lnTo>
                  <a:lnTo>
                    <a:pt x="96" y="608"/>
                  </a:lnTo>
                  <a:lnTo>
                    <a:pt x="94" y="606"/>
                  </a:lnTo>
                  <a:lnTo>
                    <a:pt x="89" y="605"/>
                  </a:lnTo>
                  <a:lnTo>
                    <a:pt x="83" y="601"/>
                  </a:lnTo>
                  <a:lnTo>
                    <a:pt x="74" y="600"/>
                  </a:lnTo>
                  <a:lnTo>
                    <a:pt x="65" y="595"/>
                  </a:lnTo>
                  <a:lnTo>
                    <a:pt x="56" y="591"/>
                  </a:lnTo>
                  <a:lnTo>
                    <a:pt x="46" y="588"/>
                  </a:lnTo>
                  <a:lnTo>
                    <a:pt x="38" y="585"/>
                  </a:lnTo>
                  <a:lnTo>
                    <a:pt x="28" y="580"/>
                  </a:lnTo>
                  <a:lnTo>
                    <a:pt x="20" y="577"/>
                  </a:lnTo>
                  <a:lnTo>
                    <a:pt x="13" y="573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7" name="Freeform 60"/>
            <p:cNvSpPr>
              <a:spLocks/>
            </p:cNvSpPr>
            <p:nvPr/>
          </p:nvSpPr>
          <p:spPr bwMode="auto">
            <a:xfrm>
              <a:off x="2529" y="2145"/>
              <a:ext cx="30" cy="29"/>
            </a:xfrm>
            <a:custGeom>
              <a:avLst/>
              <a:gdLst>
                <a:gd name="T0" fmla="*/ 0 w 59"/>
                <a:gd name="T1" fmla="*/ 19 h 57"/>
                <a:gd name="T2" fmla="*/ 26 w 59"/>
                <a:gd name="T3" fmla="*/ 0 h 57"/>
                <a:gd name="T4" fmla="*/ 59 w 59"/>
                <a:gd name="T5" fmla="*/ 14 h 57"/>
                <a:gd name="T6" fmla="*/ 36 w 59"/>
                <a:gd name="T7" fmla="*/ 57 h 57"/>
                <a:gd name="T8" fmla="*/ 23 w 59"/>
                <a:gd name="T9" fmla="*/ 57 h 57"/>
                <a:gd name="T10" fmla="*/ 0 w 59"/>
                <a:gd name="T11" fmla="*/ 19 h 57"/>
                <a:gd name="T12" fmla="*/ 0 w 59"/>
                <a:gd name="T13" fmla="*/ 19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7"/>
                <a:gd name="T23" fmla="*/ 59 w 59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7">
                  <a:moveTo>
                    <a:pt x="0" y="19"/>
                  </a:moveTo>
                  <a:lnTo>
                    <a:pt x="26" y="0"/>
                  </a:lnTo>
                  <a:lnTo>
                    <a:pt x="59" y="14"/>
                  </a:lnTo>
                  <a:lnTo>
                    <a:pt x="36" y="57"/>
                  </a:lnTo>
                  <a:lnTo>
                    <a:pt x="23" y="5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8" name="Freeform 61"/>
            <p:cNvSpPr>
              <a:spLocks/>
            </p:cNvSpPr>
            <p:nvPr/>
          </p:nvSpPr>
          <p:spPr bwMode="auto">
            <a:xfrm>
              <a:off x="2490" y="2167"/>
              <a:ext cx="70" cy="260"/>
            </a:xfrm>
            <a:custGeom>
              <a:avLst/>
              <a:gdLst>
                <a:gd name="T0" fmla="*/ 116 w 141"/>
                <a:gd name="T1" fmla="*/ 15 h 519"/>
                <a:gd name="T2" fmla="*/ 119 w 141"/>
                <a:gd name="T3" fmla="*/ 30 h 519"/>
                <a:gd name="T4" fmla="*/ 119 w 141"/>
                <a:gd name="T5" fmla="*/ 41 h 519"/>
                <a:gd name="T6" fmla="*/ 116 w 141"/>
                <a:gd name="T7" fmla="*/ 50 h 519"/>
                <a:gd name="T8" fmla="*/ 114 w 141"/>
                <a:gd name="T9" fmla="*/ 61 h 519"/>
                <a:gd name="T10" fmla="*/ 112 w 141"/>
                <a:gd name="T11" fmla="*/ 70 h 519"/>
                <a:gd name="T12" fmla="*/ 112 w 141"/>
                <a:gd name="T13" fmla="*/ 81 h 519"/>
                <a:gd name="T14" fmla="*/ 112 w 141"/>
                <a:gd name="T15" fmla="*/ 98 h 519"/>
                <a:gd name="T16" fmla="*/ 116 w 141"/>
                <a:gd name="T17" fmla="*/ 118 h 519"/>
                <a:gd name="T18" fmla="*/ 119 w 141"/>
                <a:gd name="T19" fmla="*/ 142 h 519"/>
                <a:gd name="T20" fmla="*/ 126 w 141"/>
                <a:gd name="T21" fmla="*/ 167 h 519"/>
                <a:gd name="T22" fmla="*/ 131 w 141"/>
                <a:gd name="T23" fmla="*/ 195 h 519"/>
                <a:gd name="T24" fmla="*/ 134 w 141"/>
                <a:gd name="T25" fmla="*/ 227 h 519"/>
                <a:gd name="T26" fmla="*/ 137 w 141"/>
                <a:gd name="T27" fmla="*/ 256 h 519"/>
                <a:gd name="T28" fmla="*/ 141 w 141"/>
                <a:gd name="T29" fmla="*/ 283 h 519"/>
                <a:gd name="T30" fmla="*/ 139 w 141"/>
                <a:gd name="T31" fmla="*/ 311 h 519"/>
                <a:gd name="T32" fmla="*/ 136 w 141"/>
                <a:gd name="T33" fmla="*/ 332 h 519"/>
                <a:gd name="T34" fmla="*/ 129 w 141"/>
                <a:gd name="T35" fmla="*/ 352 h 519"/>
                <a:gd name="T36" fmla="*/ 119 w 141"/>
                <a:gd name="T37" fmla="*/ 369 h 519"/>
                <a:gd name="T38" fmla="*/ 111 w 141"/>
                <a:gd name="T39" fmla="*/ 384 h 519"/>
                <a:gd name="T40" fmla="*/ 99 w 141"/>
                <a:gd name="T41" fmla="*/ 397 h 519"/>
                <a:gd name="T42" fmla="*/ 89 w 141"/>
                <a:gd name="T43" fmla="*/ 410 h 519"/>
                <a:gd name="T44" fmla="*/ 79 w 141"/>
                <a:gd name="T45" fmla="*/ 422 h 519"/>
                <a:gd name="T46" fmla="*/ 71 w 141"/>
                <a:gd name="T47" fmla="*/ 433 h 519"/>
                <a:gd name="T48" fmla="*/ 66 w 141"/>
                <a:gd name="T49" fmla="*/ 445 h 519"/>
                <a:gd name="T50" fmla="*/ 60 w 141"/>
                <a:gd name="T51" fmla="*/ 458 h 519"/>
                <a:gd name="T52" fmla="*/ 58 w 141"/>
                <a:gd name="T53" fmla="*/ 473 h 519"/>
                <a:gd name="T54" fmla="*/ 58 w 141"/>
                <a:gd name="T55" fmla="*/ 485 h 519"/>
                <a:gd name="T56" fmla="*/ 60 w 141"/>
                <a:gd name="T57" fmla="*/ 503 h 519"/>
                <a:gd name="T58" fmla="*/ 61 w 141"/>
                <a:gd name="T59" fmla="*/ 516 h 519"/>
                <a:gd name="T60" fmla="*/ 0 w 141"/>
                <a:gd name="T61" fmla="*/ 440 h 519"/>
                <a:gd name="T62" fmla="*/ 0 w 141"/>
                <a:gd name="T63" fmla="*/ 430 h 519"/>
                <a:gd name="T64" fmla="*/ 0 w 141"/>
                <a:gd name="T65" fmla="*/ 410 h 519"/>
                <a:gd name="T66" fmla="*/ 0 w 141"/>
                <a:gd name="T67" fmla="*/ 395 h 519"/>
                <a:gd name="T68" fmla="*/ 3 w 141"/>
                <a:gd name="T69" fmla="*/ 382 h 519"/>
                <a:gd name="T70" fmla="*/ 15 w 141"/>
                <a:gd name="T71" fmla="*/ 362 h 519"/>
                <a:gd name="T72" fmla="*/ 27 w 141"/>
                <a:gd name="T73" fmla="*/ 344 h 519"/>
                <a:gd name="T74" fmla="*/ 41 w 141"/>
                <a:gd name="T75" fmla="*/ 324 h 519"/>
                <a:gd name="T76" fmla="*/ 46 w 141"/>
                <a:gd name="T77" fmla="*/ 313 h 519"/>
                <a:gd name="T78" fmla="*/ 53 w 141"/>
                <a:gd name="T79" fmla="*/ 299 h 519"/>
                <a:gd name="T80" fmla="*/ 58 w 141"/>
                <a:gd name="T81" fmla="*/ 285 h 519"/>
                <a:gd name="T82" fmla="*/ 63 w 141"/>
                <a:gd name="T83" fmla="*/ 270 h 519"/>
                <a:gd name="T84" fmla="*/ 63 w 141"/>
                <a:gd name="T85" fmla="*/ 251 h 519"/>
                <a:gd name="T86" fmla="*/ 65 w 141"/>
                <a:gd name="T87" fmla="*/ 233 h 519"/>
                <a:gd name="T88" fmla="*/ 63 w 141"/>
                <a:gd name="T89" fmla="*/ 213 h 519"/>
                <a:gd name="T90" fmla="*/ 63 w 141"/>
                <a:gd name="T91" fmla="*/ 194 h 519"/>
                <a:gd name="T92" fmla="*/ 63 w 141"/>
                <a:gd name="T93" fmla="*/ 174 h 519"/>
                <a:gd name="T94" fmla="*/ 61 w 141"/>
                <a:gd name="T95" fmla="*/ 154 h 519"/>
                <a:gd name="T96" fmla="*/ 61 w 141"/>
                <a:gd name="T97" fmla="*/ 136 h 519"/>
                <a:gd name="T98" fmla="*/ 63 w 141"/>
                <a:gd name="T99" fmla="*/ 121 h 519"/>
                <a:gd name="T100" fmla="*/ 63 w 141"/>
                <a:gd name="T101" fmla="*/ 106 h 519"/>
                <a:gd name="T102" fmla="*/ 63 w 141"/>
                <a:gd name="T103" fmla="*/ 96 h 519"/>
                <a:gd name="T104" fmla="*/ 68 w 141"/>
                <a:gd name="T105" fmla="*/ 78 h 519"/>
                <a:gd name="T106" fmla="*/ 74 w 141"/>
                <a:gd name="T107" fmla="*/ 63 h 519"/>
                <a:gd name="T108" fmla="*/ 83 w 141"/>
                <a:gd name="T109" fmla="*/ 48 h 519"/>
                <a:gd name="T110" fmla="*/ 89 w 141"/>
                <a:gd name="T111" fmla="*/ 33 h 519"/>
                <a:gd name="T112" fmla="*/ 98 w 141"/>
                <a:gd name="T113" fmla="*/ 17 h 519"/>
                <a:gd name="T114" fmla="*/ 103 w 141"/>
                <a:gd name="T115" fmla="*/ 5 h 519"/>
                <a:gd name="T116" fmla="*/ 106 w 141"/>
                <a:gd name="T117" fmla="*/ 0 h 519"/>
                <a:gd name="T118" fmla="*/ 114 w 141"/>
                <a:gd name="T119" fmla="*/ 13 h 5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1"/>
                <a:gd name="T181" fmla="*/ 0 h 519"/>
                <a:gd name="T182" fmla="*/ 141 w 141"/>
                <a:gd name="T183" fmla="*/ 519 h 5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1" h="519">
                  <a:moveTo>
                    <a:pt x="114" y="13"/>
                  </a:moveTo>
                  <a:lnTo>
                    <a:pt x="116" y="15"/>
                  </a:lnTo>
                  <a:lnTo>
                    <a:pt x="117" y="22"/>
                  </a:lnTo>
                  <a:lnTo>
                    <a:pt x="119" y="30"/>
                  </a:lnTo>
                  <a:lnTo>
                    <a:pt x="121" y="38"/>
                  </a:lnTo>
                  <a:lnTo>
                    <a:pt x="119" y="41"/>
                  </a:lnTo>
                  <a:lnTo>
                    <a:pt x="119" y="45"/>
                  </a:lnTo>
                  <a:lnTo>
                    <a:pt x="116" y="50"/>
                  </a:lnTo>
                  <a:lnTo>
                    <a:pt x="114" y="58"/>
                  </a:lnTo>
                  <a:lnTo>
                    <a:pt x="114" y="61"/>
                  </a:lnTo>
                  <a:lnTo>
                    <a:pt x="112" y="65"/>
                  </a:lnTo>
                  <a:lnTo>
                    <a:pt x="112" y="70"/>
                  </a:lnTo>
                  <a:lnTo>
                    <a:pt x="112" y="76"/>
                  </a:lnTo>
                  <a:lnTo>
                    <a:pt x="112" y="81"/>
                  </a:lnTo>
                  <a:lnTo>
                    <a:pt x="112" y="89"/>
                  </a:lnTo>
                  <a:lnTo>
                    <a:pt x="112" y="98"/>
                  </a:lnTo>
                  <a:lnTo>
                    <a:pt x="114" y="109"/>
                  </a:lnTo>
                  <a:lnTo>
                    <a:pt x="116" y="118"/>
                  </a:lnTo>
                  <a:lnTo>
                    <a:pt x="117" y="129"/>
                  </a:lnTo>
                  <a:lnTo>
                    <a:pt x="119" y="142"/>
                  </a:lnTo>
                  <a:lnTo>
                    <a:pt x="122" y="154"/>
                  </a:lnTo>
                  <a:lnTo>
                    <a:pt x="126" y="167"/>
                  </a:lnTo>
                  <a:lnTo>
                    <a:pt x="129" y="182"/>
                  </a:lnTo>
                  <a:lnTo>
                    <a:pt x="131" y="195"/>
                  </a:lnTo>
                  <a:lnTo>
                    <a:pt x="134" y="212"/>
                  </a:lnTo>
                  <a:lnTo>
                    <a:pt x="134" y="227"/>
                  </a:lnTo>
                  <a:lnTo>
                    <a:pt x="137" y="242"/>
                  </a:lnTo>
                  <a:lnTo>
                    <a:pt x="137" y="256"/>
                  </a:lnTo>
                  <a:lnTo>
                    <a:pt x="141" y="271"/>
                  </a:lnTo>
                  <a:lnTo>
                    <a:pt x="141" y="283"/>
                  </a:lnTo>
                  <a:lnTo>
                    <a:pt x="141" y="298"/>
                  </a:lnTo>
                  <a:lnTo>
                    <a:pt x="139" y="311"/>
                  </a:lnTo>
                  <a:lnTo>
                    <a:pt x="139" y="323"/>
                  </a:lnTo>
                  <a:lnTo>
                    <a:pt x="136" y="332"/>
                  </a:lnTo>
                  <a:lnTo>
                    <a:pt x="132" y="342"/>
                  </a:lnTo>
                  <a:lnTo>
                    <a:pt x="129" y="352"/>
                  </a:lnTo>
                  <a:lnTo>
                    <a:pt x="126" y="362"/>
                  </a:lnTo>
                  <a:lnTo>
                    <a:pt x="119" y="369"/>
                  </a:lnTo>
                  <a:lnTo>
                    <a:pt x="116" y="377"/>
                  </a:lnTo>
                  <a:lnTo>
                    <a:pt x="111" y="384"/>
                  </a:lnTo>
                  <a:lnTo>
                    <a:pt x="106" y="392"/>
                  </a:lnTo>
                  <a:lnTo>
                    <a:pt x="99" y="397"/>
                  </a:lnTo>
                  <a:lnTo>
                    <a:pt x="94" y="404"/>
                  </a:lnTo>
                  <a:lnTo>
                    <a:pt x="89" y="410"/>
                  </a:lnTo>
                  <a:lnTo>
                    <a:pt x="84" y="415"/>
                  </a:lnTo>
                  <a:lnTo>
                    <a:pt x="79" y="422"/>
                  </a:lnTo>
                  <a:lnTo>
                    <a:pt x="74" y="427"/>
                  </a:lnTo>
                  <a:lnTo>
                    <a:pt x="71" y="433"/>
                  </a:lnTo>
                  <a:lnTo>
                    <a:pt x="68" y="440"/>
                  </a:lnTo>
                  <a:lnTo>
                    <a:pt x="66" y="445"/>
                  </a:lnTo>
                  <a:lnTo>
                    <a:pt x="63" y="451"/>
                  </a:lnTo>
                  <a:lnTo>
                    <a:pt x="60" y="458"/>
                  </a:lnTo>
                  <a:lnTo>
                    <a:pt x="60" y="466"/>
                  </a:lnTo>
                  <a:lnTo>
                    <a:pt x="58" y="473"/>
                  </a:lnTo>
                  <a:lnTo>
                    <a:pt x="58" y="478"/>
                  </a:lnTo>
                  <a:lnTo>
                    <a:pt x="58" y="485"/>
                  </a:lnTo>
                  <a:lnTo>
                    <a:pt x="60" y="491"/>
                  </a:lnTo>
                  <a:lnTo>
                    <a:pt x="60" y="503"/>
                  </a:lnTo>
                  <a:lnTo>
                    <a:pt x="60" y="511"/>
                  </a:lnTo>
                  <a:lnTo>
                    <a:pt x="61" y="516"/>
                  </a:lnTo>
                  <a:lnTo>
                    <a:pt x="63" y="519"/>
                  </a:lnTo>
                  <a:lnTo>
                    <a:pt x="0" y="440"/>
                  </a:lnTo>
                  <a:lnTo>
                    <a:pt x="0" y="437"/>
                  </a:lnTo>
                  <a:lnTo>
                    <a:pt x="0" y="430"/>
                  </a:lnTo>
                  <a:lnTo>
                    <a:pt x="0" y="420"/>
                  </a:lnTo>
                  <a:lnTo>
                    <a:pt x="0" y="410"/>
                  </a:lnTo>
                  <a:lnTo>
                    <a:pt x="0" y="402"/>
                  </a:lnTo>
                  <a:lnTo>
                    <a:pt x="0" y="395"/>
                  </a:lnTo>
                  <a:lnTo>
                    <a:pt x="2" y="389"/>
                  </a:lnTo>
                  <a:lnTo>
                    <a:pt x="3" y="382"/>
                  </a:lnTo>
                  <a:lnTo>
                    <a:pt x="7" y="370"/>
                  </a:lnTo>
                  <a:lnTo>
                    <a:pt x="15" y="362"/>
                  </a:lnTo>
                  <a:lnTo>
                    <a:pt x="20" y="352"/>
                  </a:lnTo>
                  <a:lnTo>
                    <a:pt x="27" y="344"/>
                  </a:lnTo>
                  <a:lnTo>
                    <a:pt x="33" y="334"/>
                  </a:lnTo>
                  <a:lnTo>
                    <a:pt x="41" y="324"/>
                  </a:lnTo>
                  <a:lnTo>
                    <a:pt x="43" y="318"/>
                  </a:lnTo>
                  <a:lnTo>
                    <a:pt x="46" y="313"/>
                  </a:lnTo>
                  <a:lnTo>
                    <a:pt x="50" y="306"/>
                  </a:lnTo>
                  <a:lnTo>
                    <a:pt x="53" y="299"/>
                  </a:lnTo>
                  <a:lnTo>
                    <a:pt x="55" y="293"/>
                  </a:lnTo>
                  <a:lnTo>
                    <a:pt x="58" y="285"/>
                  </a:lnTo>
                  <a:lnTo>
                    <a:pt x="60" y="278"/>
                  </a:lnTo>
                  <a:lnTo>
                    <a:pt x="63" y="270"/>
                  </a:lnTo>
                  <a:lnTo>
                    <a:pt x="63" y="260"/>
                  </a:lnTo>
                  <a:lnTo>
                    <a:pt x="63" y="251"/>
                  </a:lnTo>
                  <a:lnTo>
                    <a:pt x="63" y="242"/>
                  </a:lnTo>
                  <a:lnTo>
                    <a:pt x="65" y="233"/>
                  </a:lnTo>
                  <a:lnTo>
                    <a:pt x="63" y="223"/>
                  </a:lnTo>
                  <a:lnTo>
                    <a:pt x="63" y="213"/>
                  </a:lnTo>
                  <a:lnTo>
                    <a:pt x="63" y="204"/>
                  </a:lnTo>
                  <a:lnTo>
                    <a:pt x="63" y="194"/>
                  </a:lnTo>
                  <a:lnTo>
                    <a:pt x="63" y="184"/>
                  </a:lnTo>
                  <a:lnTo>
                    <a:pt x="63" y="174"/>
                  </a:lnTo>
                  <a:lnTo>
                    <a:pt x="61" y="164"/>
                  </a:lnTo>
                  <a:lnTo>
                    <a:pt x="61" y="154"/>
                  </a:lnTo>
                  <a:lnTo>
                    <a:pt x="61" y="144"/>
                  </a:lnTo>
                  <a:lnTo>
                    <a:pt x="61" y="136"/>
                  </a:lnTo>
                  <a:lnTo>
                    <a:pt x="61" y="127"/>
                  </a:lnTo>
                  <a:lnTo>
                    <a:pt x="63" y="121"/>
                  </a:lnTo>
                  <a:lnTo>
                    <a:pt x="63" y="113"/>
                  </a:lnTo>
                  <a:lnTo>
                    <a:pt x="63" y="106"/>
                  </a:lnTo>
                  <a:lnTo>
                    <a:pt x="63" y="99"/>
                  </a:lnTo>
                  <a:lnTo>
                    <a:pt x="63" y="96"/>
                  </a:lnTo>
                  <a:lnTo>
                    <a:pt x="66" y="84"/>
                  </a:lnTo>
                  <a:lnTo>
                    <a:pt x="68" y="78"/>
                  </a:lnTo>
                  <a:lnTo>
                    <a:pt x="71" y="70"/>
                  </a:lnTo>
                  <a:lnTo>
                    <a:pt x="74" y="63"/>
                  </a:lnTo>
                  <a:lnTo>
                    <a:pt x="79" y="55"/>
                  </a:lnTo>
                  <a:lnTo>
                    <a:pt x="83" y="48"/>
                  </a:lnTo>
                  <a:lnTo>
                    <a:pt x="86" y="40"/>
                  </a:lnTo>
                  <a:lnTo>
                    <a:pt x="89" y="33"/>
                  </a:lnTo>
                  <a:lnTo>
                    <a:pt x="93" y="23"/>
                  </a:lnTo>
                  <a:lnTo>
                    <a:pt x="98" y="17"/>
                  </a:lnTo>
                  <a:lnTo>
                    <a:pt x="99" y="10"/>
                  </a:lnTo>
                  <a:lnTo>
                    <a:pt x="103" y="5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14" y="13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2497" y="2191"/>
              <a:ext cx="52" cy="181"/>
            </a:xfrm>
            <a:custGeom>
              <a:avLst/>
              <a:gdLst>
                <a:gd name="T0" fmla="*/ 53 w 102"/>
                <a:gd name="T1" fmla="*/ 51 h 362"/>
                <a:gd name="T2" fmla="*/ 53 w 102"/>
                <a:gd name="T3" fmla="*/ 66 h 362"/>
                <a:gd name="T4" fmla="*/ 59 w 102"/>
                <a:gd name="T5" fmla="*/ 84 h 362"/>
                <a:gd name="T6" fmla="*/ 68 w 102"/>
                <a:gd name="T7" fmla="*/ 103 h 362"/>
                <a:gd name="T8" fmla="*/ 69 w 102"/>
                <a:gd name="T9" fmla="*/ 103 h 362"/>
                <a:gd name="T10" fmla="*/ 68 w 102"/>
                <a:gd name="T11" fmla="*/ 84 h 362"/>
                <a:gd name="T12" fmla="*/ 66 w 102"/>
                <a:gd name="T13" fmla="*/ 63 h 362"/>
                <a:gd name="T14" fmla="*/ 71 w 102"/>
                <a:gd name="T15" fmla="*/ 40 h 362"/>
                <a:gd name="T16" fmla="*/ 81 w 102"/>
                <a:gd name="T17" fmla="*/ 23 h 362"/>
                <a:gd name="T18" fmla="*/ 83 w 102"/>
                <a:gd name="T19" fmla="*/ 18 h 362"/>
                <a:gd name="T20" fmla="*/ 83 w 102"/>
                <a:gd name="T21" fmla="*/ 33 h 362"/>
                <a:gd name="T22" fmla="*/ 83 w 102"/>
                <a:gd name="T23" fmla="*/ 56 h 362"/>
                <a:gd name="T24" fmla="*/ 84 w 102"/>
                <a:gd name="T25" fmla="*/ 76 h 362"/>
                <a:gd name="T26" fmla="*/ 86 w 102"/>
                <a:gd name="T27" fmla="*/ 94 h 362"/>
                <a:gd name="T28" fmla="*/ 89 w 102"/>
                <a:gd name="T29" fmla="*/ 117 h 362"/>
                <a:gd name="T30" fmla="*/ 91 w 102"/>
                <a:gd name="T31" fmla="*/ 142 h 362"/>
                <a:gd name="T32" fmla="*/ 94 w 102"/>
                <a:gd name="T33" fmla="*/ 165 h 362"/>
                <a:gd name="T34" fmla="*/ 97 w 102"/>
                <a:gd name="T35" fmla="*/ 189 h 362"/>
                <a:gd name="T36" fmla="*/ 101 w 102"/>
                <a:gd name="T37" fmla="*/ 208 h 362"/>
                <a:gd name="T38" fmla="*/ 101 w 102"/>
                <a:gd name="T39" fmla="*/ 230 h 362"/>
                <a:gd name="T40" fmla="*/ 101 w 102"/>
                <a:gd name="T41" fmla="*/ 258 h 362"/>
                <a:gd name="T42" fmla="*/ 93 w 102"/>
                <a:gd name="T43" fmla="*/ 279 h 362"/>
                <a:gd name="T44" fmla="*/ 76 w 102"/>
                <a:gd name="T45" fmla="*/ 299 h 362"/>
                <a:gd name="T46" fmla="*/ 58 w 102"/>
                <a:gd name="T47" fmla="*/ 322 h 362"/>
                <a:gd name="T48" fmla="*/ 45 w 102"/>
                <a:gd name="T49" fmla="*/ 347 h 362"/>
                <a:gd name="T50" fmla="*/ 33 w 102"/>
                <a:gd name="T51" fmla="*/ 362 h 362"/>
                <a:gd name="T52" fmla="*/ 0 w 102"/>
                <a:gd name="T53" fmla="*/ 313 h 362"/>
                <a:gd name="T54" fmla="*/ 12 w 102"/>
                <a:gd name="T55" fmla="*/ 291 h 362"/>
                <a:gd name="T56" fmla="*/ 20 w 102"/>
                <a:gd name="T57" fmla="*/ 275 h 362"/>
                <a:gd name="T58" fmla="*/ 30 w 102"/>
                <a:gd name="T59" fmla="*/ 256 h 362"/>
                <a:gd name="T60" fmla="*/ 38 w 102"/>
                <a:gd name="T61" fmla="*/ 238 h 362"/>
                <a:gd name="T62" fmla="*/ 45 w 102"/>
                <a:gd name="T63" fmla="*/ 220 h 362"/>
                <a:gd name="T64" fmla="*/ 51 w 102"/>
                <a:gd name="T65" fmla="*/ 185 h 362"/>
                <a:gd name="T66" fmla="*/ 50 w 102"/>
                <a:gd name="T67" fmla="*/ 154 h 362"/>
                <a:gd name="T68" fmla="*/ 45 w 102"/>
                <a:gd name="T69" fmla="*/ 136 h 362"/>
                <a:gd name="T70" fmla="*/ 41 w 102"/>
                <a:gd name="T71" fmla="*/ 117 h 362"/>
                <a:gd name="T72" fmla="*/ 40 w 102"/>
                <a:gd name="T73" fmla="*/ 99 h 362"/>
                <a:gd name="T74" fmla="*/ 40 w 102"/>
                <a:gd name="T75" fmla="*/ 83 h 362"/>
                <a:gd name="T76" fmla="*/ 43 w 102"/>
                <a:gd name="T77" fmla="*/ 55 h 362"/>
                <a:gd name="T78" fmla="*/ 50 w 102"/>
                <a:gd name="T79" fmla="*/ 36 h 362"/>
                <a:gd name="T80" fmla="*/ 61 w 102"/>
                <a:gd name="T81" fmla="*/ 10 h 362"/>
                <a:gd name="T82" fmla="*/ 68 w 102"/>
                <a:gd name="T83" fmla="*/ 0 h 3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"/>
                <a:gd name="T127" fmla="*/ 0 h 362"/>
                <a:gd name="T128" fmla="*/ 102 w 102"/>
                <a:gd name="T129" fmla="*/ 362 h 3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" h="362">
                  <a:moveTo>
                    <a:pt x="56" y="40"/>
                  </a:moveTo>
                  <a:lnTo>
                    <a:pt x="55" y="43"/>
                  </a:lnTo>
                  <a:lnTo>
                    <a:pt x="53" y="51"/>
                  </a:lnTo>
                  <a:lnTo>
                    <a:pt x="53" y="55"/>
                  </a:lnTo>
                  <a:lnTo>
                    <a:pt x="53" y="61"/>
                  </a:lnTo>
                  <a:lnTo>
                    <a:pt x="53" y="66"/>
                  </a:lnTo>
                  <a:lnTo>
                    <a:pt x="56" y="73"/>
                  </a:lnTo>
                  <a:lnTo>
                    <a:pt x="56" y="79"/>
                  </a:lnTo>
                  <a:lnTo>
                    <a:pt x="59" y="84"/>
                  </a:lnTo>
                  <a:lnTo>
                    <a:pt x="61" y="91"/>
                  </a:lnTo>
                  <a:lnTo>
                    <a:pt x="64" y="96"/>
                  </a:lnTo>
                  <a:lnTo>
                    <a:pt x="68" y="103"/>
                  </a:lnTo>
                  <a:lnTo>
                    <a:pt x="71" y="106"/>
                  </a:lnTo>
                  <a:lnTo>
                    <a:pt x="69" y="104"/>
                  </a:lnTo>
                  <a:lnTo>
                    <a:pt x="69" y="103"/>
                  </a:lnTo>
                  <a:lnTo>
                    <a:pt x="68" y="96"/>
                  </a:lnTo>
                  <a:lnTo>
                    <a:pt x="68" y="91"/>
                  </a:lnTo>
                  <a:lnTo>
                    <a:pt x="68" y="84"/>
                  </a:lnTo>
                  <a:lnTo>
                    <a:pt x="66" y="76"/>
                  </a:lnTo>
                  <a:lnTo>
                    <a:pt x="66" y="70"/>
                  </a:lnTo>
                  <a:lnTo>
                    <a:pt x="66" y="63"/>
                  </a:lnTo>
                  <a:lnTo>
                    <a:pt x="66" y="55"/>
                  </a:lnTo>
                  <a:lnTo>
                    <a:pt x="68" y="48"/>
                  </a:lnTo>
                  <a:lnTo>
                    <a:pt x="71" y="40"/>
                  </a:lnTo>
                  <a:lnTo>
                    <a:pt x="74" y="33"/>
                  </a:lnTo>
                  <a:lnTo>
                    <a:pt x="78" y="28"/>
                  </a:lnTo>
                  <a:lnTo>
                    <a:pt x="81" y="23"/>
                  </a:lnTo>
                  <a:lnTo>
                    <a:pt x="83" y="18"/>
                  </a:lnTo>
                  <a:lnTo>
                    <a:pt x="84" y="18"/>
                  </a:lnTo>
                  <a:lnTo>
                    <a:pt x="83" y="18"/>
                  </a:lnTo>
                  <a:lnTo>
                    <a:pt x="83" y="22"/>
                  </a:lnTo>
                  <a:lnTo>
                    <a:pt x="83" y="27"/>
                  </a:lnTo>
                  <a:lnTo>
                    <a:pt x="83" y="33"/>
                  </a:lnTo>
                  <a:lnTo>
                    <a:pt x="83" y="41"/>
                  </a:lnTo>
                  <a:lnTo>
                    <a:pt x="83" y="51"/>
                  </a:lnTo>
                  <a:lnTo>
                    <a:pt x="83" y="56"/>
                  </a:lnTo>
                  <a:lnTo>
                    <a:pt x="83" y="63"/>
                  </a:lnTo>
                  <a:lnTo>
                    <a:pt x="83" y="70"/>
                  </a:lnTo>
                  <a:lnTo>
                    <a:pt x="84" y="76"/>
                  </a:lnTo>
                  <a:lnTo>
                    <a:pt x="84" y="81"/>
                  </a:lnTo>
                  <a:lnTo>
                    <a:pt x="86" y="88"/>
                  </a:lnTo>
                  <a:lnTo>
                    <a:pt x="86" y="94"/>
                  </a:lnTo>
                  <a:lnTo>
                    <a:pt x="88" y="101"/>
                  </a:lnTo>
                  <a:lnTo>
                    <a:pt x="88" y="109"/>
                  </a:lnTo>
                  <a:lnTo>
                    <a:pt x="89" y="117"/>
                  </a:lnTo>
                  <a:lnTo>
                    <a:pt x="89" y="124"/>
                  </a:lnTo>
                  <a:lnTo>
                    <a:pt x="91" y="134"/>
                  </a:lnTo>
                  <a:lnTo>
                    <a:pt x="91" y="142"/>
                  </a:lnTo>
                  <a:lnTo>
                    <a:pt x="93" y="151"/>
                  </a:lnTo>
                  <a:lnTo>
                    <a:pt x="93" y="157"/>
                  </a:lnTo>
                  <a:lnTo>
                    <a:pt x="94" y="165"/>
                  </a:lnTo>
                  <a:lnTo>
                    <a:pt x="96" y="174"/>
                  </a:lnTo>
                  <a:lnTo>
                    <a:pt x="96" y="180"/>
                  </a:lnTo>
                  <a:lnTo>
                    <a:pt x="97" y="189"/>
                  </a:lnTo>
                  <a:lnTo>
                    <a:pt x="99" y="195"/>
                  </a:lnTo>
                  <a:lnTo>
                    <a:pt x="99" y="202"/>
                  </a:lnTo>
                  <a:lnTo>
                    <a:pt x="101" y="208"/>
                  </a:lnTo>
                  <a:lnTo>
                    <a:pt x="101" y="215"/>
                  </a:lnTo>
                  <a:lnTo>
                    <a:pt x="101" y="220"/>
                  </a:lnTo>
                  <a:lnTo>
                    <a:pt x="101" y="230"/>
                  </a:lnTo>
                  <a:lnTo>
                    <a:pt x="102" y="241"/>
                  </a:lnTo>
                  <a:lnTo>
                    <a:pt x="101" y="250"/>
                  </a:lnTo>
                  <a:lnTo>
                    <a:pt x="101" y="258"/>
                  </a:lnTo>
                  <a:lnTo>
                    <a:pt x="99" y="265"/>
                  </a:lnTo>
                  <a:lnTo>
                    <a:pt x="97" y="273"/>
                  </a:lnTo>
                  <a:lnTo>
                    <a:pt x="93" y="279"/>
                  </a:lnTo>
                  <a:lnTo>
                    <a:pt x="86" y="286"/>
                  </a:lnTo>
                  <a:lnTo>
                    <a:pt x="81" y="293"/>
                  </a:lnTo>
                  <a:lnTo>
                    <a:pt x="76" y="299"/>
                  </a:lnTo>
                  <a:lnTo>
                    <a:pt x="69" y="306"/>
                  </a:lnTo>
                  <a:lnTo>
                    <a:pt x="63" y="314"/>
                  </a:lnTo>
                  <a:lnTo>
                    <a:pt x="58" y="322"/>
                  </a:lnTo>
                  <a:lnTo>
                    <a:pt x="53" y="334"/>
                  </a:lnTo>
                  <a:lnTo>
                    <a:pt x="48" y="341"/>
                  </a:lnTo>
                  <a:lnTo>
                    <a:pt x="45" y="347"/>
                  </a:lnTo>
                  <a:lnTo>
                    <a:pt x="40" y="352"/>
                  </a:lnTo>
                  <a:lnTo>
                    <a:pt x="38" y="357"/>
                  </a:lnTo>
                  <a:lnTo>
                    <a:pt x="33" y="362"/>
                  </a:lnTo>
                  <a:lnTo>
                    <a:pt x="31" y="362"/>
                  </a:lnTo>
                  <a:lnTo>
                    <a:pt x="0" y="314"/>
                  </a:lnTo>
                  <a:lnTo>
                    <a:pt x="0" y="313"/>
                  </a:lnTo>
                  <a:lnTo>
                    <a:pt x="3" y="308"/>
                  </a:lnTo>
                  <a:lnTo>
                    <a:pt x="5" y="299"/>
                  </a:lnTo>
                  <a:lnTo>
                    <a:pt x="12" y="291"/>
                  </a:lnTo>
                  <a:lnTo>
                    <a:pt x="15" y="284"/>
                  </a:lnTo>
                  <a:lnTo>
                    <a:pt x="18" y="279"/>
                  </a:lnTo>
                  <a:lnTo>
                    <a:pt x="20" y="275"/>
                  </a:lnTo>
                  <a:lnTo>
                    <a:pt x="23" y="268"/>
                  </a:lnTo>
                  <a:lnTo>
                    <a:pt x="26" y="263"/>
                  </a:lnTo>
                  <a:lnTo>
                    <a:pt x="30" y="256"/>
                  </a:lnTo>
                  <a:lnTo>
                    <a:pt x="33" y="250"/>
                  </a:lnTo>
                  <a:lnTo>
                    <a:pt x="36" y="245"/>
                  </a:lnTo>
                  <a:lnTo>
                    <a:pt x="38" y="238"/>
                  </a:lnTo>
                  <a:lnTo>
                    <a:pt x="41" y="232"/>
                  </a:lnTo>
                  <a:lnTo>
                    <a:pt x="43" y="225"/>
                  </a:lnTo>
                  <a:lnTo>
                    <a:pt x="45" y="220"/>
                  </a:lnTo>
                  <a:lnTo>
                    <a:pt x="48" y="208"/>
                  </a:lnTo>
                  <a:lnTo>
                    <a:pt x="51" y="197"/>
                  </a:lnTo>
                  <a:lnTo>
                    <a:pt x="51" y="185"/>
                  </a:lnTo>
                  <a:lnTo>
                    <a:pt x="51" y="175"/>
                  </a:lnTo>
                  <a:lnTo>
                    <a:pt x="51" y="164"/>
                  </a:lnTo>
                  <a:lnTo>
                    <a:pt x="50" y="154"/>
                  </a:lnTo>
                  <a:lnTo>
                    <a:pt x="48" y="147"/>
                  </a:lnTo>
                  <a:lnTo>
                    <a:pt x="46" y="142"/>
                  </a:lnTo>
                  <a:lnTo>
                    <a:pt x="45" y="136"/>
                  </a:lnTo>
                  <a:lnTo>
                    <a:pt x="45" y="131"/>
                  </a:lnTo>
                  <a:lnTo>
                    <a:pt x="43" y="124"/>
                  </a:lnTo>
                  <a:lnTo>
                    <a:pt x="41" y="117"/>
                  </a:lnTo>
                  <a:lnTo>
                    <a:pt x="41" y="113"/>
                  </a:lnTo>
                  <a:lnTo>
                    <a:pt x="41" y="106"/>
                  </a:lnTo>
                  <a:lnTo>
                    <a:pt x="40" y="99"/>
                  </a:lnTo>
                  <a:lnTo>
                    <a:pt x="40" y="94"/>
                  </a:lnTo>
                  <a:lnTo>
                    <a:pt x="40" y="88"/>
                  </a:lnTo>
                  <a:lnTo>
                    <a:pt x="40" y="83"/>
                  </a:lnTo>
                  <a:lnTo>
                    <a:pt x="40" y="71"/>
                  </a:lnTo>
                  <a:lnTo>
                    <a:pt x="43" y="61"/>
                  </a:lnTo>
                  <a:lnTo>
                    <a:pt x="43" y="55"/>
                  </a:lnTo>
                  <a:lnTo>
                    <a:pt x="45" y="48"/>
                  </a:lnTo>
                  <a:lnTo>
                    <a:pt x="46" y="43"/>
                  </a:lnTo>
                  <a:lnTo>
                    <a:pt x="50" y="36"/>
                  </a:lnTo>
                  <a:lnTo>
                    <a:pt x="53" y="28"/>
                  </a:lnTo>
                  <a:lnTo>
                    <a:pt x="58" y="18"/>
                  </a:lnTo>
                  <a:lnTo>
                    <a:pt x="61" y="10"/>
                  </a:lnTo>
                  <a:lnTo>
                    <a:pt x="64" y="5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56" y="4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0" name="Freeform 63"/>
            <p:cNvSpPr>
              <a:spLocks/>
            </p:cNvSpPr>
            <p:nvPr/>
          </p:nvSpPr>
          <p:spPr bwMode="auto">
            <a:xfrm>
              <a:off x="2443" y="2013"/>
              <a:ext cx="117" cy="130"/>
            </a:xfrm>
            <a:custGeom>
              <a:avLst/>
              <a:gdLst>
                <a:gd name="T0" fmla="*/ 208 w 235"/>
                <a:gd name="T1" fmla="*/ 49 h 259"/>
                <a:gd name="T2" fmla="*/ 210 w 235"/>
                <a:gd name="T3" fmla="*/ 53 h 259"/>
                <a:gd name="T4" fmla="*/ 211 w 235"/>
                <a:gd name="T5" fmla="*/ 58 h 259"/>
                <a:gd name="T6" fmla="*/ 215 w 235"/>
                <a:gd name="T7" fmla="*/ 64 h 259"/>
                <a:gd name="T8" fmla="*/ 218 w 235"/>
                <a:gd name="T9" fmla="*/ 71 h 259"/>
                <a:gd name="T10" fmla="*/ 221 w 235"/>
                <a:gd name="T11" fmla="*/ 79 h 259"/>
                <a:gd name="T12" fmla="*/ 225 w 235"/>
                <a:gd name="T13" fmla="*/ 89 h 259"/>
                <a:gd name="T14" fmla="*/ 228 w 235"/>
                <a:gd name="T15" fmla="*/ 97 h 259"/>
                <a:gd name="T16" fmla="*/ 228 w 235"/>
                <a:gd name="T17" fmla="*/ 107 h 259"/>
                <a:gd name="T18" fmla="*/ 231 w 235"/>
                <a:gd name="T19" fmla="*/ 119 h 259"/>
                <a:gd name="T20" fmla="*/ 231 w 235"/>
                <a:gd name="T21" fmla="*/ 127 h 259"/>
                <a:gd name="T22" fmla="*/ 235 w 235"/>
                <a:gd name="T23" fmla="*/ 139 h 259"/>
                <a:gd name="T24" fmla="*/ 235 w 235"/>
                <a:gd name="T25" fmla="*/ 147 h 259"/>
                <a:gd name="T26" fmla="*/ 235 w 235"/>
                <a:gd name="T27" fmla="*/ 157 h 259"/>
                <a:gd name="T28" fmla="*/ 235 w 235"/>
                <a:gd name="T29" fmla="*/ 165 h 259"/>
                <a:gd name="T30" fmla="*/ 235 w 235"/>
                <a:gd name="T31" fmla="*/ 173 h 259"/>
                <a:gd name="T32" fmla="*/ 235 w 235"/>
                <a:gd name="T33" fmla="*/ 178 h 259"/>
                <a:gd name="T34" fmla="*/ 235 w 235"/>
                <a:gd name="T35" fmla="*/ 185 h 259"/>
                <a:gd name="T36" fmla="*/ 235 w 235"/>
                <a:gd name="T37" fmla="*/ 190 h 259"/>
                <a:gd name="T38" fmla="*/ 235 w 235"/>
                <a:gd name="T39" fmla="*/ 196 h 259"/>
                <a:gd name="T40" fmla="*/ 235 w 235"/>
                <a:gd name="T41" fmla="*/ 205 h 259"/>
                <a:gd name="T42" fmla="*/ 231 w 235"/>
                <a:gd name="T43" fmla="*/ 216 h 259"/>
                <a:gd name="T44" fmla="*/ 225 w 235"/>
                <a:gd name="T45" fmla="*/ 221 h 259"/>
                <a:gd name="T46" fmla="*/ 223 w 235"/>
                <a:gd name="T47" fmla="*/ 228 h 259"/>
                <a:gd name="T48" fmla="*/ 218 w 235"/>
                <a:gd name="T49" fmla="*/ 234 h 259"/>
                <a:gd name="T50" fmla="*/ 215 w 235"/>
                <a:gd name="T51" fmla="*/ 241 h 259"/>
                <a:gd name="T52" fmla="*/ 210 w 235"/>
                <a:gd name="T53" fmla="*/ 246 h 259"/>
                <a:gd name="T54" fmla="*/ 208 w 235"/>
                <a:gd name="T55" fmla="*/ 251 h 259"/>
                <a:gd name="T56" fmla="*/ 206 w 235"/>
                <a:gd name="T57" fmla="*/ 253 h 259"/>
                <a:gd name="T58" fmla="*/ 206 w 235"/>
                <a:gd name="T59" fmla="*/ 256 h 259"/>
                <a:gd name="T60" fmla="*/ 162 w 235"/>
                <a:gd name="T61" fmla="*/ 248 h 259"/>
                <a:gd name="T62" fmla="*/ 144 w 235"/>
                <a:gd name="T63" fmla="*/ 259 h 259"/>
                <a:gd name="T64" fmla="*/ 119 w 235"/>
                <a:gd name="T65" fmla="*/ 259 h 259"/>
                <a:gd name="T66" fmla="*/ 94 w 235"/>
                <a:gd name="T67" fmla="*/ 243 h 259"/>
                <a:gd name="T68" fmla="*/ 79 w 235"/>
                <a:gd name="T69" fmla="*/ 249 h 259"/>
                <a:gd name="T70" fmla="*/ 51 w 235"/>
                <a:gd name="T71" fmla="*/ 210 h 259"/>
                <a:gd name="T72" fmla="*/ 15 w 235"/>
                <a:gd name="T73" fmla="*/ 200 h 259"/>
                <a:gd name="T74" fmla="*/ 0 w 235"/>
                <a:gd name="T75" fmla="*/ 150 h 259"/>
                <a:gd name="T76" fmla="*/ 61 w 235"/>
                <a:gd name="T77" fmla="*/ 61 h 259"/>
                <a:gd name="T78" fmla="*/ 135 w 235"/>
                <a:gd name="T79" fmla="*/ 0 h 259"/>
                <a:gd name="T80" fmla="*/ 172 w 235"/>
                <a:gd name="T81" fmla="*/ 20 h 259"/>
                <a:gd name="T82" fmla="*/ 208 w 235"/>
                <a:gd name="T83" fmla="*/ 49 h 259"/>
                <a:gd name="T84" fmla="*/ 208 w 235"/>
                <a:gd name="T85" fmla="*/ 49 h 2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5"/>
                <a:gd name="T130" fmla="*/ 0 h 259"/>
                <a:gd name="T131" fmla="*/ 235 w 235"/>
                <a:gd name="T132" fmla="*/ 259 h 2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5" h="259">
                  <a:moveTo>
                    <a:pt x="208" y="49"/>
                  </a:moveTo>
                  <a:lnTo>
                    <a:pt x="210" y="53"/>
                  </a:lnTo>
                  <a:lnTo>
                    <a:pt x="211" y="58"/>
                  </a:lnTo>
                  <a:lnTo>
                    <a:pt x="215" y="64"/>
                  </a:lnTo>
                  <a:lnTo>
                    <a:pt x="218" y="71"/>
                  </a:lnTo>
                  <a:lnTo>
                    <a:pt x="221" y="79"/>
                  </a:lnTo>
                  <a:lnTo>
                    <a:pt x="225" y="89"/>
                  </a:lnTo>
                  <a:lnTo>
                    <a:pt x="228" y="97"/>
                  </a:lnTo>
                  <a:lnTo>
                    <a:pt x="228" y="107"/>
                  </a:lnTo>
                  <a:lnTo>
                    <a:pt x="231" y="119"/>
                  </a:lnTo>
                  <a:lnTo>
                    <a:pt x="231" y="127"/>
                  </a:lnTo>
                  <a:lnTo>
                    <a:pt x="235" y="139"/>
                  </a:lnTo>
                  <a:lnTo>
                    <a:pt x="235" y="147"/>
                  </a:lnTo>
                  <a:lnTo>
                    <a:pt x="235" y="157"/>
                  </a:lnTo>
                  <a:lnTo>
                    <a:pt x="235" y="165"/>
                  </a:lnTo>
                  <a:lnTo>
                    <a:pt x="235" y="173"/>
                  </a:lnTo>
                  <a:lnTo>
                    <a:pt x="235" y="178"/>
                  </a:lnTo>
                  <a:lnTo>
                    <a:pt x="235" y="185"/>
                  </a:lnTo>
                  <a:lnTo>
                    <a:pt x="235" y="190"/>
                  </a:lnTo>
                  <a:lnTo>
                    <a:pt x="235" y="196"/>
                  </a:lnTo>
                  <a:lnTo>
                    <a:pt x="235" y="205"/>
                  </a:lnTo>
                  <a:lnTo>
                    <a:pt x="231" y="216"/>
                  </a:lnTo>
                  <a:lnTo>
                    <a:pt x="225" y="221"/>
                  </a:lnTo>
                  <a:lnTo>
                    <a:pt x="223" y="228"/>
                  </a:lnTo>
                  <a:lnTo>
                    <a:pt x="218" y="234"/>
                  </a:lnTo>
                  <a:lnTo>
                    <a:pt x="215" y="241"/>
                  </a:lnTo>
                  <a:lnTo>
                    <a:pt x="210" y="246"/>
                  </a:lnTo>
                  <a:lnTo>
                    <a:pt x="208" y="251"/>
                  </a:lnTo>
                  <a:lnTo>
                    <a:pt x="206" y="253"/>
                  </a:lnTo>
                  <a:lnTo>
                    <a:pt x="206" y="256"/>
                  </a:lnTo>
                  <a:lnTo>
                    <a:pt x="162" y="248"/>
                  </a:lnTo>
                  <a:lnTo>
                    <a:pt x="144" y="259"/>
                  </a:lnTo>
                  <a:lnTo>
                    <a:pt x="119" y="259"/>
                  </a:lnTo>
                  <a:lnTo>
                    <a:pt x="94" y="243"/>
                  </a:lnTo>
                  <a:lnTo>
                    <a:pt x="79" y="249"/>
                  </a:lnTo>
                  <a:lnTo>
                    <a:pt x="51" y="210"/>
                  </a:lnTo>
                  <a:lnTo>
                    <a:pt x="15" y="200"/>
                  </a:lnTo>
                  <a:lnTo>
                    <a:pt x="0" y="150"/>
                  </a:lnTo>
                  <a:lnTo>
                    <a:pt x="61" y="61"/>
                  </a:lnTo>
                  <a:lnTo>
                    <a:pt x="135" y="0"/>
                  </a:lnTo>
                  <a:lnTo>
                    <a:pt x="172" y="20"/>
                  </a:lnTo>
                  <a:lnTo>
                    <a:pt x="208" y="49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1" name="Freeform 64"/>
            <p:cNvSpPr>
              <a:spLocks/>
            </p:cNvSpPr>
            <p:nvPr/>
          </p:nvSpPr>
          <p:spPr bwMode="auto">
            <a:xfrm>
              <a:off x="2428" y="1984"/>
              <a:ext cx="126" cy="128"/>
            </a:xfrm>
            <a:custGeom>
              <a:avLst/>
              <a:gdLst>
                <a:gd name="T0" fmla="*/ 205 w 251"/>
                <a:gd name="T1" fmla="*/ 147 h 256"/>
                <a:gd name="T2" fmla="*/ 205 w 251"/>
                <a:gd name="T3" fmla="*/ 142 h 256"/>
                <a:gd name="T4" fmla="*/ 205 w 251"/>
                <a:gd name="T5" fmla="*/ 131 h 256"/>
                <a:gd name="T6" fmla="*/ 207 w 251"/>
                <a:gd name="T7" fmla="*/ 118 h 256"/>
                <a:gd name="T8" fmla="*/ 210 w 251"/>
                <a:gd name="T9" fmla="*/ 109 h 256"/>
                <a:gd name="T10" fmla="*/ 222 w 251"/>
                <a:gd name="T11" fmla="*/ 108 h 256"/>
                <a:gd name="T12" fmla="*/ 235 w 251"/>
                <a:gd name="T13" fmla="*/ 123 h 256"/>
                <a:gd name="T14" fmla="*/ 241 w 251"/>
                <a:gd name="T15" fmla="*/ 141 h 256"/>
                <a:gd name="T16" fmla="*/ 245 w 251"/>
                <a:gd name="T17" fmla="*/ 149 h 256"/>
                <a:gd name="T18" fmla="*/ 248 w 251"/>
                <a:gd name="T19" fmla="*/ 139 h 256"/>
                <a:gd name="T20" fmla="*/ 250 w 251"/>
                <a:gd name="T21" fmla="*/ 127 h 256"/>
                <a:gd name="T22" fmla="*/ 251 w 251"/>
                <a:gd name="T23" fmla="*/ 113 h 256"/>
                <a:gd name="T24" fmla="*/ 246 w 251"/>
                <a:gd name="T25" fmla="*/ 94 h 256"/>
                <a:gd name="T26" fmla="*/ 238 w 251"/>
                <a:gd name="T27" fmla="*/ 76 h 256"/>
                <a:gd name="T28" fmla="*/ 225 w 251"/>
                <a:gd name="T29" fmla="*/ 58 h 256"/>
                <a:gd name="T30" fmla="*/ 213 w 251"/>
                <a:gd name="T31" fmla="*/ 45 h 256"/>
                <a:gd name="T32" fmla="*/ 200 w 251"/>
                <a:gd name="T33" fmla="*/ 35 h 256"/>
                <a:gd name="T34" fmla="*/ 190 w 251"/>
                <a:gd name="T35" fmla="*/ 30 h 256"/>
                <a:gd name="T36" fmla="*/ 177 w 251"/>
                <a:gd name="T37" fmla="*/ 28 h 256"/>
                <a:gd name="T38" fmla="*/ 167 w 251"/>
                <a:gd name="T39" fmla="*/ 18 h 256"/>
                <a:gd name="T40" fmla="*/ 147 w 251"/>
                <a:gd name="T41" fmla="*/ 5 h 256"/>
                <a:gd name="T42" fmla="*/ 131 w 251"/>
                <a:gd name="T43" fmla="*/ 0 h 256"/>
                <a:gd name="T44" fmla="*/ 114 w 251"/>
                <a:gd name="T45" fmla="*/ 0 h 256"/>
                <a:gd name="T46" fmla="*/ 96 w 251"/>
                <a:gd name="T47" fmla="*/ 0 h 256"/>
                <a:gd name="T48" fmla="*/ 76 w 251"/>
                <a:gd name="T49" fmla="*/ 5 h 256"/>
                <a:gd name="T50" fmla="*/ 58 w 251"/>
                <a:gd name="T51" fmla="*/ 10 h 256"/>
                <a:gd name="T52" fmla="*/ 43 w 251"/>
                <a:gd name="T53" fmla="*/ 22 h 256"/>
                <a:gd name="T54" fmla="*/ 30 w 251"/>
                <a:gd name="T55" fmla="*/ 37 h 256"/>
                <a:gd name="T56" fmla="*/ 25 w 251"/>
                <a:gd name="T57" fmla="*/ 46 h 256"/>
                <a:gd name="T58" fmla="*/ 20 w 251"/>
                <a:gd name="T59" fmla="*/ 60 h 256"/>
                <a:gd name="T60" fmla="*/ 15 w 251"/>
                <a:gd name="T61" fmla="*/ 73 h 256"/>
                <a:gd name="T62" fmla="*/ 12 w 251"/>
                <a:gd name="T63" fmla="*/ 91 h 256"/>
                <a:gd name="T64" fmla="*/ 8 w 251"/>
                <a:gd name="T65" fmla="*/ 106 h 256"/>
                <a:gd name="T66" fmla="*/ 7 w 251"/>
                <a:gd name="T67" fmla="*/ 124 h 256"/>
                <a:gd name="T68" fmla="*/ 3 w 251"/>
                <a:gd name="T69" fmla="*/ 141 h 256"/>
                <a:gd name="T70" fmla="*/ 3 w 251"/>
                <a:gd name="T71" fmla="*/ 157 h 256"/>
                <a:gd name="T72" fmla="*/ 3 w 251"/>
                <a:gd name="T73" fmla="*/ 172 h 256"/>
                <a:gd name="T74" fmla="*/ 3 w 251"/>
                <a:gd name="T75" fmla="*/ 187 h 256"/>
                <a:gd name="T76" fmla="*/ 2 w 251"/>
                <a:gd name="T77" fmla="*/ 205 h 256"/>
                <a:gd name="T78" fmla="*/ 5 w 251"/>
                <a:gd name="T79" fmla="*/ 220 h 256"/>
                <a:gd name="T80" fmla="*/ 13 w 251"/>
                <a:gd name="T81" fmla="*/ 227 h 256"/>
                <a:gd name="T82" fmla="*/ 28 w 251"/>
                <a:gd name="T83" fmla="*/ 235 h 256"/>
                <a:gd name="T84" fmla="*/ 45 w 251"/>
                <a:gd name="T85" fmla="*/ 242 h 256"/>
                <a:gd name="T86" fmla="*/ 60 w 251"/>
                <a:gd name="T87" fmla="*/ 250 h 256"/>
                <a:gd name="T88" fmla="*/ 76 w 251"/>
                <a:gd name="T89" fmla="*/ 255 h 256"/>
                <a:gd name="T90" fmla="*/ 84 w 251"/>
                <a:gd name="T91" fmla="*/ 256 h 256"/>
                <a:gd name="T92" fmla="*/ 96 w 251"/>
                <a:gd name="T93" fmla="*/ 256 h 256"/>
                <a:gd name="T94" fmla="*/ 116 w 251"/>
                <a:gd name="T95" fmla="*/ 248 h 256"/>
                <a:gd name="T96" fmla="*/ 136 w 251"/>
                <a:gd name="T97" fmla="*/ 230 h 256"/>
                <a:gd name="T98" fmla="*/ 142 w 251"/>
                <a:gd name="T99" fmla="*/ 220 h 256"/>
                <a:gd name="T100" fmla="*/ 149 w 251"/>
                <a:gd name="T101" fmla="*/ 208 h 256"/>
                <a:gd name="T102" fmla="*/ 154 w 251"/>
                <a:gd name="T103" fmla="*/ 197 h 256"/>
                <a:gd name="T104" fmla="*/ 157 w 251"/>
                <a:gd name="T105" fmla="*/ 184 h 256"/>
                <a:gd name="T106" fmla="*/ 159 w 251"/>
                <a:gd name="T107" fmla="*/ 172 h 256"/>
                <a:gd name="T108" fmla="*/ 162 w 251"/>
                <a:gd name="T109" fmla="*/ 161 h 256"/>
                <a:gd name="T110" fmla="*/ 172 w 251"/>
                <a:gd name="T111" fmla="*/ 141 h 256"/>
                <a:gd name="T112" fmla="*/ 177 w 251"/>
                <a:gd name="T113" fmla="*/ 126 h 256"/>
                <a:gd name="T114" fmla="*/ 182 w 251"/>
                <a:gd name="T115" fmla="*/ 121 h 2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1"/>
                <a:gd name="T175" fmla="*/ 0 h 256"/>
                <a:gd name="T176" fmla="*/ 251 w 251"/>
                <a:gd name="T177" fmla="*/ 256 h 2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1" h="256">
                  <a:moveTo>
                    <a:pt x="182" y="121"/>
                  </a:moveTo>
                  <a:lnTo>
                    <a:pt x="205" y="147"/>
                  </a:lnTo>
                  <a:lnTo>
                    <a:pt x="205" y="146"/>
                  </a:lnTo>
                  <a:lnTo>
                    <a:pt x="205" y="142"/>
                  </a:lnTo>
                  <a:lnTo>
                    <a:pt x="205" y="136"/>
                  </a:lnTo>
                  <a:lnTo>
                    <a:pt x="205" y="131"/>
                  </a:lnTo>
                  <a:lnTo>
                    <a:pt x="205" y="124"/>
                  </a:lnTo>
                  <a:lnTo>
                    <a:pt x="207" y="118"/>
                  </a:lnTo>
                  <a:lnTo>
                    <a:pt x="207" y="113"/>
                  </a:lnTo>
                  <a:lnTo>
                    <a:pt x="210" y="109"/>
                  </a:lnTo>
                  <a:lnTo>
                    <a:pt x="215" y="106"/>
                  </a:lnTo>
                  <a:lnTo>
                    <a:pt x="222" y="108"/>
                  </a:lnTo>
                  <a:lnTo>
                    <a:pt x="228" y="113"/>
                  </a:lnTo>
                  <a:lnTo>
                    <a:pt x="235" y="123"/>
                  </a:lnTo>
                  <a:lnTo>
                    <a:pt x="238" y="131"/>
                  </a:lnTo>
                  <a:lnTo>
                    <a:pt x="241" y="141"/>
                  </a:lnTo>
                  <a:lnTo>
                    <a:pt x="243" y="146"/>
                  </a:lnTo>
                  <a:lnTo>
                    <a:pt x="245" y="149"/>
                  </a:lnTo>
                  <a:lnTo>
                    <a:pt x="246" y="146"/>
                  </a:lnTo>
                  <a:lnTo>
                    <a:pt x="248" y="139"/>
                  </a:lnTo>
                  <a:lnTo>
                    <a:pt x="250" y="134"/>
                  </a:lnTo>
                  <a:lnTo>
                    <a:pt x="250" y="127"/>
                  </a:lnTo>
                  <a:lnTo>
                    <a:pt x="250" y="119"/>
                  </a:lnTo>
                  <a:lnTo>
                    <a:pt x="251" y="113"/>
                  </a:lnTo>
                  <a:lnTo>
                    <a:pt x="248" y="103"/>
                  </a:lnTo>
                  <a:lnTo>
                    <a:pt x="246" y="94"/>
                  </a:lnTo>
                  <a:lnTo>
                    <a:pt x="241" y="84"/>
                  </a:lnTo>
                  <a:lnTo>
                    <a:pt x="238" y="76"/>
                  </a:lnTo>
                  <a:lnTo>
                    <a:pt x="232" y="66"/>
                  </a:lnTo>
                  <a:lnTo>
                    <a:pt x="225" y="58"/>
                  </a:lnTo>
                  <a:lnTo>
                    <a:pt x="220" y="50"/>
                  </a:lnTo>
                  <a:lnTo>
                    <a:pt x="213" y="45"/>
                  </a:lnTo>
                  <a:lnTo>
                    <a:pt x="207" y="38"/>
                  </a:lnTo>
                  <a:lnTo>
                    <a:pt x="200" y="35"/>
                  </a:lnTo>
                  <a:lnTo>
                    <a:pt x="194" y="32"/>
                  </a:lnTo>
                  <a:lnTo>
                    <a:pt x="190" y="30"/>
                  </a:lnTo>
                  <a:lnTo>
                    <a:pt x="180" y="28"/>
                  </a:lnTo>
                  <a:lnTo>
                    <a:pt x="177" y="28"/>
                  </a:lnTo>
                  <a:lnTo>
                    <a:pt x="174" y="25"/>
                  </a:lnTo>
                  <a:lnTo>
                    <a:pt x="167" y="18"/>
                  </a:lnTo>
                  <a:lnTo>
                    <a:pt x="157" y="10"/>
                  </a:lnTo>
                  <a:lnTo>
                    <a:pt x="147" y="5"/>
                  </a:lnTo>
                  <a:lnTo>
                    <a:pt x="139" y="2"/>
                  </a:lnTo>
                  <a:lnTo>
                    <a:pt x="131" y="0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6" y="5"/>
                  </a:lnTo>
                  <a:lnTo>
                    <a:pt x="66" y="7"/>
                  </a:lnTo>
                  <a:lnTo>
                    <a:pt x="58" y="10"/>
                  </a:lnTo>
                  <a:lnTo>
                    <a:pt x="50" y="15"/>
                  </a:lnTo>
                  <a:lnTo>
                    <a:pt x="43" y="22"/>
                  </a:lnTo>
                  <a:lnTo>
                    <a:pt x="36" y="28"/>
                  </a:lnTo>
                  <a:lnTo>
                    <a:pt x="30" y="37"/>
                  </a:lnTo>
                  <a:lnTo>
                    <a:pt x="27" y="40"/>
                  </a:lnTo>
                  <a:lnTo>
                    <a:pt x="25" y="46"/>
                  </a:lnTo>
                  <a:lnTo>
                    <a:pt x="22" y="51"/>
                  </a:lnTo>
                  <a:lnTo>
                    <a:pt x="20" y="60"/>
                  </a:lnTo>
                  <a:lnTo>
                    <a:pt x="17" y="66"/>
                  </a:lnTo>
                  <a:lnTo>
                    <a:pt x="15" y="73"/>
                  </a:lnTo>
                  <a:lnTo>
                    <a:pt x="13" y="81"/>
                  </a:lnTo>
                  <a:lnTo>
                    <a:pt x="12" y="91"/>
                  </a:lnTo>
                  <a:lnTo>
                    <a:pt x="10" y="98"/>
                  </a:lnTo>
                  <a:lnTo>
                    <a:pt x="8" y="106"/>
                  </a:lnTo>
                  <a:lnTo>
                    <a:pt x="7" y="114"/>
                  </a:lnTo>
                  <a:lnTo>
                    <a:pt x="7" y="124"/>
                  </a:lnTo>
                  <a:lnTo>
                    <a:pt x="5" y="132"/>
                  </a:lnTo>
                  <a:lnTo>
                    <a:pt x="3" y="141"/>
                  </a:lnTo>
                  <a:lnTo>
                    <a:pt x="3" y="149"/>
                  </a:lnTo>
                  <a:lnTo>
                    <a:pt x="3" y="157"/>
                  </a:lnTo>
                  <a:lnTo>
                    <a:pt x="3" y="165"/>
                  </a:lnTo>
                  <a:lnTo>
                    <a:pt x="3" y="172"/>
                  </a:lnTo>
                  <a:lnTo>
                    <a:pt x="3" y="179"/>
                  </a:lnTo>
                  <a:lnTo>
                    <a:pt x="3" y="187"/>
                  </a:lnTo>
                  <a:lnTo>
                    <a:pt x="0" y="197"/>
                  </a:lnTo>
                  <a:lnTo>
                    <a:pt x="2" y="205"/>
                  </a:lnTo>
                  <a:lnTo>
                    <a:pt x="2" y="212"/>
                  </a:lnTo>
                  <a:lnTo>
                    <a:pt x="5" y="220"/>
                  </a:lnTo>
                  <a:lnTo>
                    <a:pt x="8" y="223"/>
                  </a:lnTo>
                  <a:lnTo>
                    <a:pt x="13" y="227"/>
                  </a:lnTo>
                  <a:lnTo>
                    <a:pt x="20" y="230"/>
                  </a:lnTo>
                  <a:lnTo>
                    <a:pt x="28" y="235"/>
                  </a:lnTo>
                  <a:lnTo>
                    <a:pt x="36" y="238"/>
                  </a:lnTo>
                  <a:lnTo>
                    <a:pt x="45" y="242"/>
                  </a:lnTo>
                  <a:lnTo>
                    <a:pt x="51" y="245"/>
                  </a:lnTo>
                  <a:lnTo>
                    <a:pt x="60" y="250"/>
                  </a:lnTo>
                  <a:lnTo>
                    <a:pt x="66" y="251"/>
                  </a:lnTo>
                  <a:lnTo>
                    <a:pt x="76" y="255"/>
                  </a:lnTo>
                  <a:lnTo>
                    <a:pt x="79" y="255"/>
                  </a:lnTo>
                  <a:lnTo>
                    <a:pt x="84" y="256"/>
                  </a:lnTo>
                  <a:lnTo>
                    <a:pt x="91" y="256"/>
                  </a:lnTo>
                  <a:lnTo>
                    <a:pt x="96" y="256"/>
                  </a:lnTo>
                  <a:lnTo>
                    <a:pt x="106" y="253"/>
                  </a:lnTo>
                  <a:lnTo>
                    <a:pt x="116" y="248"/>
                  </a:lnTo>
                  <a:lnTo>
                    <a:pt x="126" y="238"/>
                  </a:lnTo>
                  <a:lnTo>
                    <a:pt x="136" y="230"/>
                  </a:lnTo>
                  <a:lnTo>
                    <a:pt x="139" y="225"/>
                  </a:lnTo>
                  <a:lnTo>
                    <a:pt x="142" y="220"/>
                  </a:lnTo>
                  <a:lnTo>
                    <a:pt x="144" y="213"/>
                  </a:lnTo>
                  <a:lnTo>
                    <a:pt x="149" y="208"/>
                  </a:lnTo>
                  <a:lnTo>
                    <a:pt x="151" y="202"/>
                  </a:lnTo>
                  <a:lnTo>
                    <a:pt x="154" y="197"/>
                  </a:lnTo>
                  <a:lnTo>
                    <a:pt x="155" y="190"/>
                  </a:lnTo>
                  <a:lnTo>
                    <a:pt x="157" y="184"/>
                  </a:lnTo>
                  <a:lnTo>
                    <a:pt x="157" y="179"/>
                  </a:lnTo>
                  <a:lnTo>
                    <a:pt x="159" y="172"/>
                  </a:lnTo>
                  <a:lnTo>
                    <a:pt x="160" y="165"/>
                  </a:lnTo>
                  <a:lnTo>
                    <a:pt x="162" y="161"/>
                  </a:lnTo>
                  <a:lnTo>
                    <a:pt x="167" y="149"/>
                  </a:lnTo>
                  <a:lnTo>
                    <a:pt x="172" y="141"/>
                  </a:lnTo>
                  <a:lnTo>
                    <a:pt x="174" y="131"/>
                  </a:lnTo>
                  <a:lnTo>
                    <a:pt x="177" y="126"/>
                  </a:lnTo>
                  <a:lnTo>
                    <a:pt x="180" y="121"/>
                  </a:lnTo>
                  <a:lnTo>
                    <a:pt x="182" y="12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2" name="Freeform 65"/>
            <p:cNvSpPr>
              <a:spLocks/>
            </p:cNvSpPr>
            <p:nvPr/>
          </p:nvSpPr>
          <p:spPr bwMode="auto">
            <a:xfrm>
              <a:off x="1768" y="2427"/>
              <a:ext cx="391" cy="278"/>
            </a:xfrm>
            <a:custGeom>
              <a:avLst/>
              <a:gdLst>
                <a:gd name="T0" fmla="*/ 87 w 782"/>
                <a:gd name="T1" fmla="*/ 521 h 555"/>
                <a:gd name="T2" fmla="*/ 15 w 782"/>
                <a:gd name="T3" fmla="*/ 519 h 555"/>
                <a:gd name="T4" fmla="*/ 0 w 782"/>
                <a:gd name="T5" fmla="*/ 329 h 555"/>
                <a:gd name="T6" fmla="*/ 3 w 782"/>
                <a:gd name="T7" fmla="*/ 314 h 555"/>
                <a:gd name="T8" fmla="*/ 13 w 782"/>
                <a:gd name="T9" fmla="*/ 293 h 555"/>
                <a:gd name="T10" fmla="*/ 26 w 782"/>
                <a:gd name="T11" fmla="*/ 269 h 555"/>
                <a:gd name="T12" fmla="*/ 48 w 782"/>
                <a:gd name="T13" fmla="*/ 248 h 555"/>
                <a:gd name="T14" fmla="*/ 73 w 782"/>
                <a:gd name="T15" fmla="*/ 218 h 555"/>
                <a:gd name="T16" fmla="*/ 101 w 782"/>
                <a:gd name="T17" fmla="*/ 192 h 555"/>
                <a:gd name="T18" fmla="*/ 127 w 782"/>
                <a:gd name="T19" fmla="*/ 167 h 555"/>
                <a:gd name="T20" fmla="*/ 152 w 782"/>
                <a:gd name="T21" fmla="*/ 150 h 555"/>
                <a:gd name="T22" fmla="*/ 167 w 782"/>
                <a:gd name="T23" fmla="*/ 140 h 555"/>
                <a:gd name="T24" fmla="*/ 190 w 782"/>
                <a:gd name="T25" fmla="*/ 140 h 555"/>
                <a:gd name="T26" fmla="*/ 215 w 782"/>
                <a:gd name="T27" fmla="*/ 137 h 555"/>
                <a:gd name="T28" fmla="*/ 235 w 782"/>
                <a:gd name="T29" fmla="*/ 131 h 555"/>
                <a:gd name="T30" fmla="*/ 278 w 782"/>
                <a:gd name="T31" fmla="*/ 107 h 555"/>
                <a:gd name="T32" fmla="*/ 362 w 782"/>
                <a:gd name="T33" fmla="*/ 135 h 555"/>
                <a:gd name="T34" fmla="*/ 388 w 782"/>
                <a:gd name="T35" fmla="*/ 144 h 555"/>
                <a:gd name="T36" fmla="*/ 405 w 782"/>
                <a:gd name="T37" fmla="*/ 137 h 555"/>
                <a:gd name="T38" fmla="*/ 423 w 782"/>
                <a:gd name="T39" fmla="*/ 132 h 555"/>
                <a:gd name="T40" fmla="*/ 441 w 782"/>
                <a:gd name="T41" fmla="*/ 131 h 555"/>
                <a:gd name="T42" fmla="*/ 459 w 782"/>
                <a:gd name="T43" fmla="*/ 127 h 555"/>
                <a:gd name="T44" fmla="*/ 478 w 782"/>
                <a:gd name="T45" fmla="*/ 124 h 555"/>
                <a:gd name="T46" fmla="*/ 499 w 782"/>
                <a:gd name="T47" fmla="*/ 119 h 555"/>
                <a:gd name="T48" fmla="*/ 526 w 782"/>
                <a:gd name="T49" fmla="*/ 111 h 555"/>
                <a:gd name="T50" fmla="*/ 555 w 782"/>
                <a:gd name="T51" fmla="*/ 102 h 555"/>
                <a:gd name="T52" fmla="*/ 585 w 782"/>
                <a:gd name="T53" fmla="*/ 84 h 555"/>
                <a:gd name="T54" fmla="*/ 618 w 782"/>
                <a:gd name="T55" fmla="*/ 66 h 555"/>
                <a:gd name="T56" fmla="*/ 648 w 782"/>
                <a:gd name="T57" fmla="*/ 49 h 555"/>
                <a:gd name="T58" fmla="*/ 673 w 782"/>
                <a:gd name="T59" fmla="*/ 36 h 555"/>
                <a:gd name="T60" fmla="*/ 684 w 782"/>
                <a:gd name="T61" fmla="*/ 30 h 555"/>
                <a:gd name="T62" fmla="*/ 762 w 782"/>
                <a:gd name="T63" fmla="*/ 0 h 555"/>
                <a:gd name="T64" fmla="*/ 755 w 782"/>
                <a:gd name="T65" fmla="*/ 96 h 555"/>
                <a:gd name="T66" fmla="*/ 750 w 782"/>
                <a:gd name="T67" fmla="*/ 106 h 555"/>
                <a:gd name="T68" fmla="*/ 732 w 782"/>
                <a:gd name="T69" fmla="*/ 132 h 555"/>
                <a:gd name="T70" fmla="*/ 716 w 782"/>
                <a:gd name="T71" fmla="*/ 144 h 555"/>
                <a:gd name="T72" fmla="*/ 694 w 782"/>
                <a:gd name="T73" fmla="*/ 157 h 555"/>
                <a:gd name="T74" fmla="*/ 664 w 782"/>
                <a:gd name="T75" fmla="*/ 169 h 555"/>
                <a:gd name="T76" fmla="*/ 633 w 782"/>
                <a:gd name="T77" fmla="*/ 180 h 555"/>
                <a:gd name="T78" fmla="*/ 597 w 782"/>
                <a:gd name="T79" fmla="*/ 197 h 555"/>
                <a:gd name="T80" fmla="*/ 557 w 782"/>
                <a:gd name="T81" fmla="*/ 218 h 555"/>
                <a:gd name="T82" fmla="*/ 516 w 782"/>
                <a:gd name="T83" fmla="*/ 246 h 555"/>
                <a:gd name="T84" fmla="*/ 474 w 782"/>
                <a:gd name="T85" fmla="*/ 279 h 555"/>
                <a:gd name="T86" fmla="*/ 436 w 782"/>
                <a:gd name="T87" fmla="*/ 316 h 555"/>
                <a:gd name="T88" fmla="*/ 406 w 782"/>
                <a:gd name="T89" fmla="*/ 347 h 555"/>
                <a:gd name="T90" fmla="*/ 385 w 782"/>
                <a:gd name="T91" fmla="*/ 369 h 555"/>
                <a:gd name="T92" fmla="*/ 378 w 782"/>
                <a:gd name="T93" fmla="*/ 378 h 555"/>
                <a:gd name="T94" fmla="*/ 79 w 782"/>
                <a:gd name="T95" fmla="*/ 493 h 5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2"/>
                <a:gd name="T145" fmla="*/ 0 h 555"/>
                <a:gd name="T146" fmla="*/ 782 w 782"/>
                <a:gd name="T147" fmla="*/ 555 h 5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2" h="555">
                  <a:moveTo>
                    <a:pt x="79" y="493"/>
                  </a:moveTo>
                  <a:lnTo>
                    <a:pt x="81" y="506"/>
                  </a:lnTo>
                  <a:lnTo>
                    <a:pt x="87" y="521"/>
                  </a:lnTo>
                  <a:lnTo>
                    <a:pt x="76" y="532"/>
                  </a:lnTo>
                  <a:lnTo>
                    <a:pt x="28" y="555"/>
                  </a:lnTo>
                  <a:lnTo>
                    <a:pt x="15" y="519"/>
                  </a:lnTo>
                  <a:lnTo>
                    <a:pt x="16" y="474"/>
                  </a:lnTo>
                  <a:lnTo>
                    <a:pt x="0" y="354"/>
                  </a:lnTo>
                  <a:lnTo>
                    <a:pt x="0" y="329"/>
                  </a:lnTo>
                  <a:lnTo>
                    <a:pt x="0" y="327"/>
                  </a:lnTo>
                  <a:lnTo>
                    <a:pt x="1" y="321"/>
                  </a:lnTo>
                  <a:lnTo>
                    <a:pt x="3" y="314"/>
                  </a:lnTo>
                  <a:lnTo>
                    <a:pt x="8" y="306"/>
                  </a:lnTo>
                  <a:lnTo>
                    <a:pt x="10" y="299"/>
                  </a:lnTo>
                  <a:lnTo>
                    <a:pt x="13" y="293"/>
                  </a:lnTo>
                  <a:lnTo>
                    <a:pt x="16" y="286"/>
                  </a:lnTo>
                  <a:lnTo>
                    <a:pt x="23" y="279"/>
                  </a:lnTo>
                  <a:lnTo>
                    <a:pt x="26" y="269"/>
                  </a:lnTo>
                  <a:lnTo>
                    <a:pt x="33" y="263"/>
                  </a:lnTo>
                  <a:lnTo>
                    <a:pt x="39" y="254"/>
                  </a:lnTo>
                  <a:lnTo>
                    <a:pt x="48" y="248"/>
                  </a:lnTo>
                  <a:lnTo>
                    <a:pt x="54" y="238"/>
                  </a:lnTo>
                  <a:lnTo>
                    <a:pt x="63" y="228"/>
                  </a:lnTo>
                  <a:lnTo>
                    <a:pt x="73" y="218"/>
                  </a:lnTo>
                  <a:lnTo>
                    <a:pt x="82" y="210"/>
                  </a:lnTo>
                  <a:lnTo>
                    <a:pt x="92" y="200"/>
                  </a:lnTo>
                  <a:lnTo>
                    <a:pt x="101" y="192"/>
                  </a:lnTo>
                  <a:lnTo>
                    <a:pt x="111" y="183"/>
                  </a:lnTo>
                  <a:lnTo>
                    <a:pt x="120" y="175"/>
                  </a:lnTo>
                  <a:lnTo>
                    <a:pt x="127" y="167"/>
                  </a:lnTo>
                  <a:lnTo>
                    <a:pt x="137" y="160"/>
                  </a:lnTo>
                  <a:lnTo>
                    <a:pt x="144" y="154"/>
                  </a:lnTo>
                  <a:lnTo>
                    <a:pt x="152" y="150"/>
                  </a:lnTo>
                  <a:lnTo>
                    <a:pt x="160" y="142"/>
                  </a:lnTo>
                  <a:lnTo>
                    <a:pt x="163" y="140"/>
                  </a:lnTo>
                  <a:lnTo>
                    <a:pt x="167" y="140"/>
                  </a:lnTo>
                  <a:lnTo>
                    <a:pt x="177" y="140"/>
                  </a:lnTo>
                  <a:lnTo>
                    <a:pt x="183" y="140"/>
                  </a:lnTo>
                  <a:lnTo>
                    <a:pt x="190" y="140"/>
                  </a:lnTo>
                  <a:lnTo>
                    <a:pt x="198" y="140"/>
                  </a:lnTo>
                  <a:lnTo>
                    <a:pt x="208" y="140"/>
                  </a:lnTo>
                  <a:lnTo>
                    <a:pt x="215" y="137"/>
                  </a:lnTo>
                  <a:lnTo>
                    <a:pt x="221" y="135"/>
                  </a:lnTo>
                  <a:lnTo>
                    <a:pt x="228" y="132"/>
                  </a:lnTo>
                  <a:lnTo>
                    <a:pt x="235" y="131"/>
                  </a:lnTo>
                  <a:lnTo>
                    <a:pt x="243" y="126"/>
                  </a:lnTo>
                  <a:lnTo>
                    <a:pt x="248" y="126"/>
                  </a:lnTo>
                  <a:lnTo>
                    <a:pt x="278" y="107"/>
                  </a:lnTo>
                  <a:lnTo>
                    <a:pt x="301" y="135"/>
                  </a:lnTo>
                  <a:lnTo>
                    <a:pt x="347" y="177"/>
                  </a:lnTo>
                  <a:lnTo>
                    <a:pt x="362" y="135"/>
                  </a:lnTo>
                  <a:lnTo>
                    <a:pt x="385" y="145"/>
                  </a:lnTo>
                  <a:lnTo>
                    <a:pt x="385" y="144"/>
                  </a:lnTo>
                  <a:lnTo>
                    <a:pt x="388" y="144"/>
                  </a:lnTo>
                  <a:lnTo>
                    <a:pt x="392" y="140"/>
                  </a:lnTo>
                  <a:lnTo>
                    <a:pt x="398" y="140"/>
                  </a:lnTo>
                  <a:lnTo>
                    <a:pt x="405" y="137"/>
                  </a:lnTo>
                  <a:lnTo>
                    <a:pt x="415" y="135"/>
                  </a:lnTo>
                  <a:lnTo>
                    <a:pt x="418" y="134"/>
                  </a:lnTo>
                  <a:lnTo>
                    <a:pt x="423" y="132"/>
                  </a:lnTo>
                  <a:lnTo>
                    <a:pt x="430" y="132"/>
                  </a:lnTo>
                  <a:lnTo>
                    <a:pt x="436" y="132"/>
                  </a:lnTo>
                  <a:lnTo>
                    <a:pt x="441" y="131"/>
                  </a:lnTo>
                  <a:lnTo>
                    <a:pt x="446" y="129"/>
                  </a:lnTo>
                  <a:lnTo>
                    <a:pt x="453" y="129"/>
                  </a:lnTo>
                  <a:lnTo>
                    <a:pt x="459" y="127"/>
                  </a:lnTo>
                  <a:lnTo>
                    <a:pt x="464" y="126"/>
                  </a:lnTo>
                  <a:lnTo>
                    <a:pt x="471" y="126"/>
                  </a:lnTo>
                  <a:lnTo>
                    <a:pt x="478" y="124"/>
                  </a:lnTo>
                  <a:lnTo>
                    <a:pt x="486" y="122"/>
                  </a:lnTo>
                  <a:lnTo>
                    <a:pt x="492" y="121"/>
                  </a:lnTo>
                  <a:lnTo>
                    <a:pt x="499" y="119"/>
                  </a:lnTo>
                  <a:lnTo>
                    <a:pt x="507" y="117"/>
                  </a:lnTo>
                  <a:lnTo>
                    <a:pt x="517" y="116"/>
                  </a:lnTo>
                  <a:lnTo>
                    <a:pt x="526" y="111"/>
                  </a:lnTo>
                  <a:lnTo>
                    <a:pt x="535" y="107"/>
                  </a:lnTo>
                  <a:lnTo>
                    <a:pt x="544" y="104"/>
                  </a:lnTo>
                  <a:lnTo>
                    <a:pt x="555" y="102"/>
                  </a:lnTo>
                  <a:lnTo>
                    <a:pt x="565" y="96"/>
                  </a:lnTo>
                  <a:lnTo>
                    <a:pt x="575" y="89"/>
                  </a:lnTo>
                  <a:lnTo>
                    <a:pt x="585" y="84"/>
                  </a:lnTo>
                  <a:lnTo>
                    <a:pt x="598" y="79"/>
                  </a:lnTo>
                  <a:lnTo>
                    <a:pt x="608" y="73"/>
                  </a:lnTo>
                  <a:lnTo>
                    <a:pt x="618" y="66"/>
                  </a:lnTo>
                  <a:lnTo>
                    <a:pt x="630" y="61"/>
                  </a:lnTo>
                  <a:lnTo>
                    <a:pt x="640" y="56"/>
                  </a:lnTo>
                  <a:lnTo>
                    <a:pt x="648" y="49"/>
                  </a:lnTo>
                  <a:lnTo>
                    <a:pt x="658" y="45"/>
                  </a:lnTo>
                  <a:lnTo>
                    <a:pt x="664" y="40"/>
                  </a:lnTo>
                  <a:lnTo>
                    <a:pt x="673" y="36"/>
                  </a:lnTo>
                  <a:lnTo>
                    <a:pt x="678" y="33"/>
                  </a:lnTo>
                  <a:lnTo>
                    <a:pt x="681" y="30"/>
                  </a:lnTo>
                  <a:lnTo>
                    <a:pt x="684" y="30"/>
                  </a:lnTo>
                  <a:lnTo>
                    <a:pt x="686" y="30"/>
                  </a:lnTo>
                  <a:lnTo>
                    <a:pt x="719" y="26"/>
                  </a:lnTo>
                  <a:lnTo>
                    <a:pt x="762" y="0"/>
                  </a:lnTo>
                  <a:lnTo>
                    <a:pt x="774" y="23"/>
                  </a:lnTo>
                  <a:lnTo>
                    <a:pt x="782" y="74"/>
                  </a:lnTo>
                  <a:lnTo>
                    <a:pt x="755" y="96"/>
                  </a:lnTo>
                  <a:lnTo>
                    <a:pt x="754" y="96"/>
                  </a:lnTo>
                  <a:lnTo>
                    <a:pt x="754" y="101"/>
                  </a:lnTo>
                  <a:lnTo>
                    <a:pt x="750" y="106"/>
                  </a:lnTo>
                  <a:lnTo>
                    <a:pt x="747" y="114"/>
                  </a:lnTo>
                  <a:lnTo>
                    <a:pt x="740" y="122"/>
                  </a:lnTo>
                  <a:lnTo>
                    <a:pt x="732" y="132"/>
                  </a:lnTo>
                  <a:lnTo>
                    <a:pt x="727" y="135"/>
                  </a:lnTo>
                  <a:lnTo>
                    <a:pt x="722" y="140"/>
                  </a:lnTo>
                  <a:lnTo>
                    <a:pt x="716" y="144"/>
                  </a:lnTo>
                  <a:lnTo>
                    <a:pt x="709" y="150"/>
                  </a:lnTo>
                  <a:lnTo>
                    <a:pt x="701" y="154"/>
                  </a:lnTo>
                  <a:lnTo>
                    <a:pt x="694" y="157"/>
                  </a:lnTo>
                  <a:lnTo>
                    <a:pt x="684" y="160"/>
                  </a:lnTo>
                  <a:lnTo>
                    <a:pt x="676" y="165"/>
                  </a:lnTo>
                  <a:lnTo>
                    <a:pt x="664" y="169"/>
                  </a:lnTo>
                  <a:lnTo>
                    <a:pt x="654" y="170"/>
                  </a:lnTo>
                  <a:lnTo>
                    <a:pt x="645" y="175"/>
                  </a:lnTo>
                  <a:lnTo>
                    <a:pt x="633" y="180"/>
                  </a:lnTo>
                  <a:lnTo>
                    <a:pt x="621" y="185"/>
                  </a:lnTo>
                  <a:lnTo>
                    <a:pt x="610" y="190"/>
                  </a:lnTo>
                  <a:lnTo>
                    <a:pt x="597" y="197"/>
                  </a:lnTo>
                  <a:lnTo>
                    <a:pt x="583" y="203"/>
                  </a:lnTo>
                  <a:lnTo>
                    <a:pt x="570" y="210"/>
                  </a:lnTo>
                  <a:lnTo>
                    <a:pt x="557" y="218"/>
                  </a:lnTo>
                  <a:lnTo>
                    <a:pt x="544" y="226"/>
                  </a:lnTo>
                  <a:lnTo>
                    <a:pt x="530" y="238"/>
                  </a:lnTo>
                  <a:lnTo>
                    <a:pt x="516" y="246"/>
                  </a:lnTo>
                  <a:lnTo>
                    <a:pt x="502" y="258"/>
                  </a:lnTo>
                  <a:lnTo>
                    <a:pt x="487" y="268"/>
                  </a:lnTo>
                  <a:lnTo>
                    <a:pt x="474" y="279"/>
                  </a:lnTo>
                  <a:lnTo>
                    <a:pt x="461" y="291"/>
                  </a:lnTo>
                  <a:lnTo>
                    <a:pt x="448" y="302"/>
                  </a:lnTo>
                  <a:lnTo>
                    <a:pt x="436" y="316"/>
                  </a:lnTo>
                  <a:lnTo>
                    <a:pt x="426" y="327"/>
                  </a:lnTo>
                  <a:lnTo>
                    <a:pt x="415" y="337"/>
                  </a:lnTo>
                  <a:lnTo>
                    <a:pt x="406" y="347"/>
                  </a:lnTo>
                  <a:lnTo>
                    <a:pt x="397" y="355"/>
                  </a:lnTo>
                  <a:lnTo>
                    <a:pt x="392" y="364"/>
                  </a:lnTo>
                  <a:lnTo>
                    <a:pt x="385" y="369"/>
                  </a:lnTo>
                  <a:lnTo>
                    <a:pt x="382" y="375"/>
                  </a:lnTo>
                  <a:lnTo>
                    <a:pt x="378" y="377"/>
                  </a:lnTo>
                  <a:lnTo>
                    <a:pt x="378" y="378"/>
                  </a:lnTo>
                  <a:lnTo>
                    <a:pt x="344" y="497"/>
                  </a:lnTo>
                  <a:lnTo>
                    <a:pt x="170" y="544"/>
                  </a:lnTo>
                  <a:lnTo>
                    <a:pt x="79" y="493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3" name="Freeform 66"/>
            <p:cNvSpPr>
              <a:spLocks/>
            </p:cNvSpPr>
            <p:nvPr/>
          </p:nvSpPr>
          <p:spPr bwMode="auto">
            <a:xfrm>
              <a:off x="1939" y="2442"/>
              <a:ext cx="217" cy="195"/>
            </a:xfrm>
            <a:custGeom>
              <a:avLst/>
              <a:gdLst>
                <a:gd name="T0" fmla="*/ 15 w 435"/>
                <a:gd name="T1" fmla="*/ 163 h 388"/>
                <a:gd name="T2" fmla="*/ 38 w 435"/>
                <a:gd name="T3" fmla="*/ 380 h 388"/>
                <a:gd name="T4" fmla="*/ 53 w 435"/>
                <a:gd name="T5" fmla="*/ 355 h 388"/>
                <a:gd name="T6" fmla="*/ 63 w 435"/>
                <a:gd name="T7" fmla="*/ 337 h 388"/>
                <a:gd name="T8" fmla="*/ 73 w 435"/>
                <a:gd name="T9" fmla="*/ 317 h 388"/>
                <a:gd name="T10" fmla="*/ 81 w 435"/>
                <a:gd name="T11" fmla="*/ 301 h 388"/>
                <a:gd name="T12" fmla="*/ 88 w 435"/>
                <a:gd name="T13" fmla="*/ 291 h 388"/>
                <a:gd name="T14" fmla="*/ 101 w 435"/>
                <a:gd name="T15" fmla="*/ 286 h 388"/>
                <a:gd name="T16" fmla="*/ 121 w 435"/>
                <a:gd name="T17" fmla="*/ 274 h 388"/>
                <a:gd name="T18" fmla="*/ 152 w 435"/>
                <a:gd name="T19" fmla="*/ 246 h 388"/>
                <a:gd name="T20" fmla="*/ 169 w 435"/>
                <a:gd name="T21" fmla="*/ 229 h 388"/>
                <a:gd name="T22" fmla="*/ 189 w 435"/>
                <a:gd name="T23" fmla="*/ 213 h 388"/>
                <a:gd name="T24" fmla="*/ 210 w 435"/>
                <a:gd name="T25" fmla="*/ 200 h 388"/>
                <a:gd name="T26" fmla="*/ 229 w 435"/>
                <a:gd name="T27" fmla="*/ 190 h 388"/>
                <a:gd name="T28" fmla="*/ 248 w 435"/>
                <a:gd name="T29" fmla="*/ 183 h 388"/>
                <a:gd name="T30" fmla="*/ 270 w 435"/>
                <a:gd name="T31" fmla="*/ 177 h 388"/>
                <a:gd name="T32" fmla="*/ 290 w 435"/>
                <a:gd name="T33" fmla="*/ 172 h 388"/>
                <a:gd name="T34" fmla="*/ 311 w 435"/>
                <a:gd name="T35" fmla="*/ 165 h 388"/>
                <a:gd name="T36" fmla="*/ 329 w 435"/>
                <a:gd name="T37" fmla="*/ 157 h 388"/>
                <a:gd name="T38" fmla="*/ 348 w 435"/>
                <a:gd name="T39" fmla="*/ 147 h 388"/>
                <a:gd name="T40" fmla="*/ 369 w 435"/>
                <a:gd name="T41" fmla="*/ 132 h 388"/>
                <a:gd name="T42" fmla="*/ 394 w 435"/>
                <a:gd name="T43" fmla="*/ 110 h 388"/>
                <a:gd name="T44" fmla="*/ 407 w 435"/>
                <a:gd name="T45" fmla="*/ 86 h 388"/>
                <a:gd name="T46" fmla="*/ 414 w 435"/>
                <a:gd name="T47" fmla="*/ 69 h 388"/>
                <a:gd name="T48" fmla="*/ 435 w 435"/>
                <a:gd name="T49" fmla="*/ 43 h 388"/>
                <a:gd name="T50" fmla="*/ 394 w 435"/>
                <a:gd name="T51" fmla="*/ 10 h 388"/>
                <a:gd name="T52" fmla="*/ 381 w 435"/>
                <a:gd name="T53" fmla="*/ 69 h 388"/>
                <a:gd name="T54" fmla="*/ 369 w 435"/>
                <a:gd name="T55" fmla="*/ 64 h 388"/>
                <a:gd name="T56" fmla="*/ 352 w 435"/>
                <a:gd name="T57" fmla="*/ 64 h 388"/>
                <a:gd name="T58" fmla="*/ 323 w 435"/>
                <a:gd name="T59" fmla="*/ 69 h 388"/>
                <a:gd name="T60" fmla="*/ 293 w 435"/>
                <a:gd name="T61" fmla="*/ 79 h 388"/>
                <a:gd name="T62" fmla="*/ 273 w 435"/>
                <a:gd name="T63" fmla="*/ 92 h 388"/>
                <a:gd name="T64" fmla="*/ 285 w 435"/>
                <a:gd name="T65" fmla="*/ 99 h 388"/>
                <a:gd name="T66" fmla="*/ 311 w 435"/>
                <a:gd name="T67" fmla="*/ 101 h 388"/>
                <a:gd name="T68" fmla="*/ 346 w 435"/>
                <a:gd name="T69" fmla="*/ 99 h 388"/>
                <a:gd name="T70" fmla="*/ 369 w 435"/>
                <a:gd name="T71" fmla="*/ 96 h 388"/>
                <a:gd name="T72" fmla="*/ 369 w 435"/>
                <a:gd name="T73" fmla="*/ 99 h 388"/>
                <a:gd name="T74" fmla="*/ 351 w 435"/>
                <a:gd name="T75" fmla="*/ 115 h 388"/>
                <a:gd name="T76" fmla="*/ 321 w 435"/>
                <a:gd name="T77" fmla="*/ 129 h 388"/>
                <a:gd name="T78" fmla="*/ 303 w 435"/>
                <a:gd name="T79" fmla="*/ 125 h 388"/>
                <a:gd name="T80" fmla="*/ 285 w 435"/>
                <a:gd name="T81" fmla="*/ 122 h 388"/>
                <a:gd name="T82" fmla="*/ 265 w 435"/>
                <a:gd name="T83" fmla="*/ 115 h 388"/>
                <a:gd name="T84" fmla="*/ 245 w 435"/>
                <a:gd name="T85" fmla="*/ 112 h 388"/>
                <a:gd name="T86" fmla="*/ 215 w 435"/>
                <a:gd name="T87" fmla="*/ 115 h 388"/>
                <a:gd name="T88" fmla="*/ 199 w 435"/>
                <a:gd name="T89" fmla="*/ 137 h 388"/>
                <a:gd name="T90" fmla="*/ 184 w 435"/>
                <a:gd name="T91" fmla="*/ 160 h 388"/>
                <a:gd name="T92" fmla="*/ 164 w 435"/>
                <a:gd name="T93" fmla="*/ 175 h 388"/>
                <a:gd name="T94" fmla="*/ 141 w 435"/>
                <a:gd name="T95" fmla="*/ 177 h 388"/>
                <a:gd name="T96" fmla="*/ 123 w 435"/>
                <a:gd name="T97" fmla="*/ 170 h 388"/>
                <a:gd name="T98" fmla="*/ 114 w 435"/>
                <a:gd name="T99" fmla="*/ 153 h 388"/>
                <a:gd name="T100" fmla="*/ 111 w 435"/>
                <a:gd name="T101" fmla="*/ 135 h 388"/>
                <a:gd name="T102" fmla="*/ 100 w 435"/>
                <a:gd name="T103" fmla="*/ 125 h 388"/>
                <a:gd name="T104" fmla="*/ 78 w 435"/>
                <a:gd name="T105" fmla="*/ 124 h 388"/>
                <a:gd name="T106" fmla="*/ 60 w 435"/>
                <a:gd name="T107" fmla="*/ 125 h 388"/>
                <a:gd name="T108" fmla="*/ 66 w 435"/>
                <a:gd name="T109" fmla="*/ 129 h 388"/>
                <a:gd name="T110" fmla="*/ 81 w 435"/>
                <a:gd name="T111" fmla="*/ 150 h 388"/>
                <a:gd name="T112" fmla="*/ 80 w 435"/>
                <a:gd name="T113" fmla="*/ 173 h 388"/>
                <a:gd name="T114" fmla="*/ 22 w 435"/>
                <a:gd name="T115" fmla="*/ 105 h 3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5"/>
                <a:gd name="T175" fmla="*/ 0 h 388"/>
                <a:gd name="T176" fmla="*/ 435 w 435"/>
                <a:gd name="T177" fmla="*/ 388 h 3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5" h="388">
                  <a:moveTo>
                    <a:pt x="22" y="105"/>
                  </a:moveTo>
                  <a:lnTo>
                    <a:pt x="0" y="137"/>
                  </a:lnTo>
                  <a:lnTo>
                    <a:pt x="15" y="163"/>
                  </a:lnTo>
                  <a:lnTo>
                    <a:pt x="33" y="388"/>
                  </a:lnTo>
                  <a:lnTo>
                    <a:pt x="33" y="385"/>
                  </a:lnTo>
                  <a:lnTo>
                    <a:pt x="38" y="380"/>
                  </a:lnTo>
                  <a:lnTo>
                    <a:pt x="43" y="372"/>
                  </a:lnTo>
                  <a:lnTo>
                    <a:pt x="50" y="362"/>
                  </a:lnTo>
                  <a:lnTo>
                    <a:pt x="53" y="355"/>
                  </a:lnTo>
                  <a:lnTo>
                    <a:pt x="57" y="348"/>
                  </a:lnTo>
                  <a:lnTo>
                    <a:pt x="60" y="342"/>
                  </a:lnTo>
                  <a:lnTo>
                    <a:pt x="63" y="337"/>
                  </a:lnTo>
                  <a:lnTo>
                    <a:pt x="66" y="330"/>
                  </a:lnTo>
                  <a:lnTo>
                    <a:pt x="70" y="324"/>
                  </a:lnTo>
                  <a:lnTo>
                    <a:pt x="73" y="317"/>
                  </a:lnTo>
                  <a:lnTo>
                    <a:pt x="78" y="312"/>
                  </a:lnTo>
                  <a:lnTo>
                    <a:pt x="78" y="305"/>
                  </a:lnTo>
                  <a:lnTo>
                    <a:pt x="81" y="301"/>
                  </a:lnTo>
                  <a:lnTo>
                    <a:pt x="81" y="297"/>
                  </a:lnTo>
                  <a:lnTo>
                    <a:pt x="85" y="294"/>
                  </a:lnTo>
                  <a:lnTo>
                    <a:pt x="88" y="291"/>
                  </a:lnTo>
                  <a:lnTo>
                    <a:pt x="93" y="289"/>
                  </a:lnTo>
                  <a:lnTo>
                    <a:pt x="96" y="287"/>
                  </a:lnTo>
                  <a:lnTo>
                    <a:pt x="101" y="286"/>
                  </a:lnTo>
                  <a:lnTo>
                    <a:pt x="106" y="284"/>
                  </a:lnTo>
                  <a:lnTo>
                    <a:pt x="114" y="281"/>
                  </a:lnTo>
                  <a:lnTo>
                    <a:pt x="121" y="274"/>
                  </a:lnTo>
                  <a:lnTo>
                    <a:pt x="131" y="266"/>
                  </a:lnTo>
                  <a:lnTo>
                    <a:pt x="141" y="256"/>
                  </a:lnTo>
                  <a:lnTo>
                    <a:pt x="152" y="246"/>
                  </a:lnTo>
                  <a:lnTo>
                    <a:pt x="157" y="239"/>
                  </a:lnTo>
                  <a:lnTo>
                    <a:pt x="162" y="234"/>
                  </a:lnTo>
                  <a:lnTo>
                    <a:pt x="169" y="229"/>
                  </a:lnTo>
                  <a:lnTo>
                    <a:pt x="176" y="224"/>
                  </a:lnTo>
                  <a:lnTo>
                    <a:pt x="182" y="218"/>
                  </a:lnTo>
                  <a:lnTo>
                    <a:pt x="189" y="213"/>
                  </a:lnTo>
                  <a:lnTo>
                    <a:pt x="195" y="208"/>
                  </a:lnTo>
                  <a:lnTo>
                    <a:pt x="204" y="205"/>
                  </a:lnTo>
                  <a:lnTo>
                    <a:pt x="210" y="200"/>
                  </a:lnTo>
                  <a:lnTo>
                    <a:pt x="215" y="196"/>
                  </a:lnTo>
                  <a:lnTo>
                    <a:pt x="222" y="193"/>
                  </a:lnTo>
                  <a:lnTo>
                    <a:pt x="229" y="190"/>
                  </a:lnTo>
                  <a:lnTo>
                    <a:pt x="235" y="186"/>
                  </a:lnTo>
                  <a:lnTo>
                    <a:pt x="243" y="185"/>
                  </a:lnTo>
                  <a:lnTo>
                    <a:pt x="248" y="183"/>
                  </a:lnTo>
                  <a:lnTo>
                    <a:pt x="257" y="182"/>
                  </a:lnTo>
                  <a:lnTo>
                    <a:pt x="263" y="178"/>
                  </a:lnTo>
                  <a:lnTo>
                    <a:pt x="270" y="177"/>
                  </a:lnTo>
                  <a:lnTo>
                    <a:pt x="276" y="173"/>
                  </a:lnTo>
                  <a:lnTo>
                    <a:pt x="283" y="173"/>
                  </a:lnTo>
                  <a:lnTo>
                    <a:pt x="290" y="172"/>
                  </a:lnTo>
                  <a:lnTo>
                    <a:pt x="296" y="168"/>
                  </a:lnTo>
                  <a:lnTo>
                    <a:pt x="303" y="167"/>
                  </a:lnTo>
                  <a:lnTo>
                    <a:pt x="311" y="165"/>
                  </a:lnTo>
                  <a:lnTo>
                    <a:pt x="316" y="162"/>
                  </a:lnTo>
                  <a:lnTo>
                    <a:pt x="323" y="158"/>
                  </a:lnTo>
                  <a:lnTo>
                    <a:pt x="329" y="157"/>
                  </a:lnTo>
                  <a:lnTo>
                    <a:pt x="336" y="153"/>
                  </a:lnTo>
                  <a:lnTo>
                    <a:pt x="341" y="150"/>
                  </a:lnTo>
                  <a:lnTo>
                    <a:pt x="348" y="147"/>
                  </a:lnTo>
                  <a:lnTo>
                    <a:pt x="352" y="143"/>
                  </a:lnTo>
                  <a:lnTo>
                    <a:pt x="359" y="140"/>
                  </a:lnTo>
                  <a:lnTo>
                    <a:pt x="369" y="132"/>
                  </a:lnTo>
                  <a:lnTo>
                    <a:pt x="377" y="125"/>
                  </a:lnTo>
                  <a:lnTo>
                    <a:pt x="386" y="117"/>
                  </a:lnTo>
                  <a:lnTo>
                    <a:pt x="394" y="110"/>
                  </a:lnTo>
                  <a:lnTo>
                    <a:pt x="399" y="102"/>
                  </a:lnTo>
                  <a:lnTo>
                    <a:pt x="404" y="92"/>
                  </a:lnTo>
                  <a:lnTo>
                    <a:pt x="407" y="86"/>
                  </a:lnTo>
                  <a:lnTo>
                    <a:pt x="410" y="81"/>
                  </a:lnTo>
                  <a:lnTo>
                    <a:pt x="412" y="74"/>
                  </a:lnTo>
                  <a:lnTo>
                    <a:pt x="414" y="69"/>
                  </a:lnTo>
                  <a:lnTo>
                    <a:pt x="414" y="66"/>
                  </a:lnTo>
                  <a:lnTo>
                    <a:pt x="415" y="66"/>
                  </a:lnTo>
                  <a:lnTo>
                    <a:pt x="435" y="43"/>
                  </a:lnTo>
                  <a:lnTo>
                    <a:pt x="434" y="6"/>
                  </a:lnTo>
                  <a:lnTo>
                    <a:pt x="409" y="0"/>
                  </a:lnTo>
                  <a:lnTo>
                    <a:pt x="394" y="10"/>
                  </a:lnTo>
                  <a:lnTo>
                    <a:pt x="404" y="49"/>
                  </a:lnTo>
                  <a:lnTo>
                    <a:pt x="387" y="29"/>
                  </a:lnTo>
                  <a:lnTo>
                    <a:pt x="381" y="69"/>
                  </a:lnTo>
                  <a:lnTo>
                    <a:pt x="379" y="66"/>
                  </a:lnTo>
                  <a:lnTo>
                    <a:pt x="374" y="66"/>
                  </a:lnTo>
                  <a:lnTo>
                    <a:pt x="369" y="64"/>
                  </a:lnTo>
                  <a:lnTo>
                    <a:pt x="366" y="62"/>
                  </a:lnTo>
                  <a:lnTo>
                    <a:pt x="359" y="62"/>
                  </a:lnTo>
                  <a:lnTo>
                    <a:pt x="352" y="64"/>
                  </a:lnTo>
                  <a:lnTo>
                    <a:pt x="341" y="64"/>
                  </a:lnTo>
                  <a:lnTo>
                    <a:pt x="333" y="66"/>
                  </a:lnTo>
                  <a:lnTo>
                    <a:pt x="323" y="69"/>
                  </a:lnTo>
                  <a:lnTo>
                    <a:pt x="313" y="72"/>
                  </a:lnTo>
                  <a:lnTo>
                    <a:pt x="303" y="76"/>
                  </a:lnTo>
                  <a:lnTo>
                    <a:pt x="293" y="79"/>
                  </a:lnTo>
                  <a:lnTo>
                    <a:pt x="285" y="82"/>
                  </a:lnTo>
                  <a:lnTo>
                    <a:pt x="280" y="87"/>
                  </a:lnTo>
                  <a:lnTo>
                    <a:pt x="273" y="92"/>
                  </a:lnTo>
                  <a:lnTo>
                    <a:pt x="275" y="97"/>
                  </a:lnTo>
                  <a:lnTo>
                    <a:pt x="278" y="99"/>
                  </a:lnTo>
                  <a:lnTo>
                    <a:pt x="285" y="99"/>
                  </a:lnTo>
                  <a:lnTo>
                    <a:pt x="291" y="101"/>
                  </a:lnTo>
                  <a:lnTo>
                    <a:pt x="303" y="102"/>
                  </a:lnTo>
                  <a:lnTo>
                    <a:pt x="311" y="101"/>
                  </a:lnTo>
                  <a:lnTo>
                    <a:pt x="324" y="99"/>
                  </a:lnTo>
                  <a:lnTo>
                    <a:pt x="334" y="99"/>
                  </a:lnTo>
                  <a:lnTo>
                    <a:pt x="346" y="99"/>
                  </a:lnTo>
                  <a:lnTo>
                    <a:pt x="354" y="96"/>
                  </a:lnTo>
                  <a:lnTo>
                    <a:pt x="362" y="96"/>
                  </a:lnTo>
                  <a:lnTo>
                    <a:pt x="369" y="96"/>
                  </a:lnTo>
                  <a:lnTo>
                    <a:pt x="372" y="96"/>
                  </a:lnTo>
                  <a:lnTo>
                    <a:pt x="371" y="96"/>
                  </a:lnTo>
                  <a:lnTo>
                    <a:pt x="369" y="99"/>
                  </a:lnTo>
                  <a:lnTo>
                    <a:pt x="364" y="104"/>
                  </a:lnTo>
                  <a:lnTo>
                    <a:pt x="359" y="110"/>
                  </a:lnTo>
                  <a:lnTo>
                    <a:pt x="351" y="115"/>
                  </a:lnTo>
                  <a:lnTo>
                    <a:pt x="343" y="122"/>
                  </a:lnTo>
                  <a:lnTo>
                    <a:pt x="333" y="125"/>
                  </a:lnTo>
                  <a:lnTo>
                    <a:pt x="321" y="129"/>
                  </a:lnTo>
                  <a:lnTo>
                    <a:pt x="314" y="127"/>
                  </a:lnTo>
                  <a:lnTo>
                    <a:pt x="308" y="127"/>
                  </a:lnTo>
                  <a:lnTo>
                    <a:pt x="303" y="125"/>
                  </a:lnTo>
                  <a:lnTo>
                    <a:pt x="296" y="125"/>
                  </a:lnTo>
                  <a:lnTo>
                    <a:pt x="291" y="124"/>
                  </a:lnTo>
                  <a:lnTo>
                    <a:pt x="285" y="122"/>
                  </a:lnTo>
                  <a:lnTo>
                    <a:pt x="278" y="120"/>
                  </a:lnTo>
                  <a:lnTo>
                    <a:pt x="271" y="119"/>
                  </a:lnTo>
                  <a:lnTo>
                    <a:pt x="265" y="115"/>
                  </a:lnTo>
                  <a:lnTo>
                    <a:pt x="258" y="114"/>
                  </a:lnTo>
                  <a:lnTo>
                    <a:pt x="252" y="112"/>
                  </a:lnTo>
                  <a:lnTo>
                    <a:pt x="245" y="112"/>
                  </a:lnTo>
                  <a:lnTo>
                    <a:pt x="233" y="110"/>
                  </a:lnTo>
                  <a:lnTo>
                    <a:pt x="225" y="114"/>
                  </a:lnTo>
                  <a:lnTo>
                    <a:pt x="215" y="115"/>
                  </a:lnTo>
                  <a:lnTo>
                    <a:pt x="210" y="122"/>
                  </a:lnTo>
                  <a:lnTo>
                    <a:pt x="204" y="129"/>
                  </a:lnTo>
                  <a:lnTo>
                    <a:pt x="199" y="137"/>
                  </a:lnTo>
                  <a:lnTo>
                    <a:pt x="194" y="143"/>
                  </a:lnTo>
                  <a:lnTo>
                    <a:pt x="189" y="153"/>
                  </a:lnTo>
                  <a:lnTo>
                    <a:pt x="184" y="160"/>
                  </a:lnTo>
                  <a:lnTo>
                    <a:pt x="179" y="168"/>
                  </a:lnTo>
                  <a:lnTo>
                    <a:pt x="172" y="172"/>
                  </a:lnTo>
                  <a:lnTo>
                    <a:pt x="164" y="175"/>
                  </a:lnTo>
                  <a:lnTo>
                    <a:pt x="156" y="177"/>
                  </a:lnTo>
                  <a:lnTo>
                    <a:pt x="149" y="178"/>
                  </a:lnTo>
                  <a:lnTo>
                    <a:pt x="141" y="177"/>
                  </a:lnTo>
                  <a:lnTo>
                    <a:pt x="134" y="175"/>
                  </a:lnTo>
                  <a:lnTo>
                    <a:pt x="128" y="172"/>
                  </a:lnTo>
                  <a:lnTo>
                    <a:pt x="123" y="170"/>
                  </a:lnTo>
                  <a:lnTo>
                    <a:pt x="119" y="163"/>
                  </a:lnTo>
                  <a:lnTo>
                    <a:pt x="118" y="158"/>
                  </a:lnTo>
                  <a:lnTo>
                    <a:pt x="114" y="153"/>
                  </a:lnTo>
                  <a:lnTo>
                    <a:pt x="114" y="147"/>
                  </a:lnTo>
                  <a:lnTo>
                    <a:pt x="111" y="140"/>
                  </a:lnTo>
                  <a:lnTo>
                    <a:pt x="111" y="135"/>
                  </a:lnTo>
                  <a:lnTo>
                    <a:pt x="108" y="132"/>
                  </a:lnTo>
                  <a:lnTo>
                    <a:pt x="105" y="129"/>
                  </a:lnTo>
                  <a:lnTo>
                    <a:pt x="100" y="125"/>
                  </a:lnTo>
                  <a:lnTo>
                    <a:pt x="93" y="124"/>
                  </a:lnTo>
                  <a:lnTo>
                    <a:pt x="83" y="124"/>
                  </a:lnTo>
                  <a:lnTo>
                    <a:pt x="78" y="124"/>
                  </a:lnTo>
                  <a:lnTo>
                    <a:pt x="70" y="124"/>
                  </a:lnTo>
                  <a:lnTo>
                    <a:pt x="63" y="125"/>
                  </a:lnTo>
                  <a:lnTo>
                    <a:pt x="60" y="125"/>
                  </a:lnTo>
                  <a:lnTo>
                    <a:pt x="66" y="129"/>
                  </a:lnTo>
                  <a:lnTo>
                    <a:pt x="71" y="134"/>
                  </a:lnTo>
                  <a:lnTo>
                    <a:pt x="80" y="140"/>
                  </a:lnTo>
                  <a:lnTo>
                    <a:pt x="81" y="150"/>
                  </a:lnTo>
                  <a:lnTo>
                    <a:pt x="81" y="162"/>
                  </a:lnTo>
                  <a:lnTo>
                    <a:pt x="80" y="170"/>
                  </a:lnTo>
                  <a:lnTo>
                    <a:pt x="80" y="173"/>
                  </a:lnTo>
                  <a:lnTo>
                    <a:pt x="45" y="140"/>
                  </a:lnTo>
                  <a:lnTo>
                    <a:pt x="22" y="105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1803" y="2508"/>
              <a:ext cx="146" cy="190"/>
            </a:xfrm>
            <a:custGeom>
              <a:avLst/>
              <a:gdLst>
                <a:gd name="T0" fmla="*/ 0 w 293"/>
                <a:gd name="T1" fmla="*/ 161 h 380"/>
                <a:gd name="T2" fmla="*/ 141 w 293"/>
                <a:gd name="T3" fmla="*/ 50 h 380"/>
                <a:gd name="T4" fmla="*/ 147 w 293"/>
                <a:gd name="T5" fmla="*/ 71 h 380"/>
                <a:gd name="T6" fmla="*/ 151 w 293"/>
                <a:gd name="T7" fmla="*/ 101 h 380"/>
                <a:gd name="T8" fmla="*/ 147 w 293"/>
                <a:gd name="T9" fmla="*/ 137 h 380"/>
                <a:gd name="T10" fmla="*/ 132 w 293"/>
                <a:gd name="T11" fmla="*/ 171 h 380"/>
                <a:gd name="T12" fmla="*/ 116 w 293"/>
                <a:gd name="T13" fmla="*/ 199 h 380"/>
                <a:gd name="T14" fmla="*/ 99 w 293"/>
                <a:gd name="T15" fmla="*/ 233 h 380"/>
                <a:gd name="T16" fmla="*/ 121 w 293"/>
                <a:gd name="T17" fmla="*/ 240 h 380"/>
                <a:gd name="T18" fmla="*/ 151 w 293"/>
                <a:gd name="T19" fmla="*/ 237 h 380"/>
                <a:gd name="T20" fmla="*/ 167 w 293"/>
                <a:gd name="T21" fmla="*/ 248 h 380"/>
                <a:gd name="T22" fmla="*/ 132 w 293"/>
                <a:gd name="T23" fmla="*/ 285 h 380"/>
                <a:gd name="T24" fmla="*/ 106 w 293"/>
                <a:gd name="T25" fmla="*/ 311 h 380"/>
                <a:gd name="T26" fmla="*/ 104 w 293"/>
                <a:gd name="T27" fmla="*/ 323 h 380"/>
                <a:gd name="T28" fmla="*/ 137 w 293"/>
                <a:gd name="T29" fmla="*/ 318 h 380"/>
                <a:gd name="T30" fmla="*/ 162 w 293"/>
                <a:gd name="T31" fmla="*/ 328 h 380"/>
                <a:gd name="T32" fmla="*/ 179 w 293"/>
                <a:gd name="T33" fmla="*/ 344 h 380"/>
                <a:gd name="T34" fmla="*/ 210 w 293"/>
                <a:gd name="T35" fmla="*/ 333 h 380"/>
                <a:gd name="T36" fmla="*/ 240 w 293"/>
                <a:gd name="T37" fmla="*/ 299 h 380"/>
                <a:gd name="T38" fmla="*/ 237 w 293"/>
                <a:gd name="T39" fmla="*/ 275 h 380"/>
                <a:gd name="T40" fmla="*/ 222 w 293"/>
                <a:gd name="T41" fmla="*/ 250 h 380"/>
                <a:gd name="T42" fmla="*/ 242 w 293"/>
                <a:gd name="T43" fmla="*/ 227 h 380"/>
                <a:gd name="T44" fmla="*/ 260 w 293"/>
                <a:gd name="T45" fmla="*/ 197 h 380"/>
                <a:gd name="T46" fmla="*/ 252 w 293"/>
                <a:gd name="T47" fmla="*/ 177 h 380"/>
                <a:gd name="T48" fmla="*/ 265 w 293"/>
                <a:gd name="T49" fmla="*/ 157 h 380"/>
                <a:gd name="T50" fmla="*/ 271 w 293"/>
                <a:gd name="T51" fmla="*/ 123 h 380"/>
                <a:gd name="T52" fmla="*/ 271 w 293"/>
                <a:gd name="T53" fmla="*/ 93 h 380"/>
                <a:gd name="T54" fmla="*/ 247 w 293"/>
                <a:gd name="T55" fmla="*/ 80 h 380"/>
                <a:gd name="T56" fmla="*/ 293 w 293"/>
                <a:gd name="T57" fmla="*/ 94 h 380"/>
                <a:gd name="T58" fmla="*/ 291 w 293"/>
                <a:gd name="T59" fmla="*/ 119 h 380"/>
                <a:gd name="T60" fmla="*/ 288 w 293"/>
                <a:gd name="T61" fmla="*/ 146 h 380"/>
                <a:gd name="T62" fmla="*/ 285 w 293"/>
                <a:gd name="T63" fmla="*/ 167 h 380"/>
                <a:gd name="T64" fmla="*/ 265 w 293"/>
                <a:gd name="T65" fmla="*/ 185 h 380"/>
                <a:gd name="T66" fmla="*/ 270 w 293"/>
                <a:gd name="T67" fmla="*/ 222 h 380"/>
                <a:gd name="T68" fmla="*/ 247 w 293"/>
                <a:gd name="T69" fmla="*/ 240 h 380"/>
                <a:gd name="T70" fmla="*/ 247 w 293"/>
                <a:gd name="T71" fmla="*/ 266 h 380"/>
                <a:gd name="T72" fmla="*/ 261 w 293"/>
                <a:gd name="T73" fmla="*/ 298 h 380"/>
                <a:gd name="T74" fmla="*/ 205 w 293"/>
                <a:gd name="T75" fmla="*/ 367 h 380"/>
                <a:gd name="T76" fmla="*/ 179 w 293"/>
                <a:gd name="T77" fmla="*/ 376 h 380"/>
                <a:gd name="T78" fmla="*/ 151 w 293"/>
                <a:gd name="T79" fmla="*/ 379 h 380"/>
                <a:gd name="T80" fmla="*/ 119 w 293"/>
                <a:gd name="T81" fmla="*/ 379 h 380"/>
                <a:gd name="T82" fmla="*/ 88 w 293"/>
                <a:gd name="T83" fmla="*/ 372 h 380"/>
                <a:gd name="T84" fmla="*/ 61 w 293"/>
                <a:gd name="T85" fmla="*/ 362 h 380"/>
                <a:gd name="T86" fmla="*/ 43 w 293"/>
                <a:gd name="T87" fmla="*/ 354 h 380"/>
                <a:gd name="T88" fmla="*/ 53 w 293"/>
                <a:gd name="T89" fmla="*/ 352 h 380"/>
                <a:gd name="T90" fmla="*/ 80 w 293"/>
                <a:gd name="T91" fmla="*/ 346 h 380"/>
                <a:gd name="T92" fmla="*/ 75 w 293"/>
                <a:gd name="T93" fmla="*/ 333 h 380"/>
                <a:gd name="T94" fmla="*/ 43 w 293"/>
                <a:gd name="T95" fmla="*/ 321 h 380"/>
                <a:gd name="T96" fmla="*/ 20 w 293"/>
                <a:gd name="T97" fmla="*/ 318 h 380"/>
                <a:gd name="T98" fmla="*/ 10 w 293"/>
                <a:gd name="T99" fmla="*/ 321 h 3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3"/>
                <a:gd name="T151" fmla="*/ 0 h 380"/>
                <a:gd name="T152" fmla="*/ 293 w 293"/>
                <a:gd name="T153" fmla="*/ 380 h 3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3" h="380">
                  <a:moveTo>
                    <a:pt x="10" y="321"/>
                  </a:moveTo>
                  <a:lnTo>
                    <a:pt x="20" y="276"/>
                  </a:lnTo>
                  <a:lnTo>
                    <a:pt x="18" y="194"/>
                  </a:lnTo>
                  <a:lnTo>
                    <a:pt x="0" y="161"/>
                  </a:lnTo>
                  <a:lnTo>
                    <a:pt x="20" y="162"/>
                  </a:lnTo>
                  <a:lnTo>
                    <a:pt x="73" y="129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2" y="56"/>
                  </a:lnTo>
                  <a:lnTo>
                    <a:pt x="144" y="60"/>
                  </a:lnTo>
                  <a:lnTo>
                    <a:pt x="146" y="66"/>
                  </a:lnTo>
                  <a:lnTo>
                    <a:pt x="147" y="71"/>
                  </a:lnTo>
                  <a:lnTo>
                    <a:pt x="149" y="80"/>
                  </a:lnTo>
                  <a:lnTo>
                    <a:pt x="149" y="86"/>
                  </a:lnTo>
                  <a:lnTo>
                    <a:pt x="151" y="94"/>
                  </a:lnTo>
                  <a:lnTo>
                    <a:pt x="151" y="101"/>
                  </a:lnTo>
                  <a:lnTo>
                    <a:pt x="151" y="111"/>
                  </a:lnTo>
                  <a:lnTo>
                    <a:pt x="151" y="119"/>
                  </a:lnTo>
                  <a:lnTo>
                    <a:pt x="149" y="128"/>
                  </a:lnTo>
                  <a:lnTo>
                    <a:pt x="147" y="137"/>
                  </a:lnTo>
                  <a:lnTo>
                    <a:pt x="146" y="146"/>
                  </a:lnTo>
                  <a:lnTo>
                    <a:pt x="141" y="154"/>
                  </a:lnTo>
                  <a:lnTo>
                    <a:pt x="137" y="162"/>
                  </a:lnTo>
                  <a:lnTo>
                    <a:pt x="132" y="171"/>
                  </a:lnTo>
                  <a:lnTo>
                    <a:pt x="129" y="179"/>
                  </a:lnTo>
                  <a:lnTo>
                    <a:pt x="124" y="185"/>
                  </a:lnTo>
                  <a:lnTo>
                    <a:pt x="121" y="192"/>
                  </a:lnTo>
                  <a:lnTo>
                    <a:pt x="116" y="199"/>
                  </a:lnTo>
                  <a:lnTo>
                    <a:pt x="113" y="207"/>
                  </a:lnTo>
                  <a:lnTo>
                    <a:pt x="106" y="217"/>
                  </a:lnTo>
                  <a:lnTo>
                    <a:pt x="101" y="227"/>
                  </a:lnTo>
                  <a:lnTo>
                    <a:pt x="99" y="233"/>
                  </a:lnTo>
                  <a:lnTo>
                    <a:pt x="101" y="238"/>
                  </a:lnTo>
                  <a:lnTo>
                    <a:pt x="106" y="240"/>
                  </a:lnTo>
                  <a:lnTo>
                    <a:pt x="116" y="240"/>
                  </a:lnTo>
                  <a:lnTo>
                    <a:pt x="121" y="240"/>
                  </a:lnTo>
                  <a:lnTo>
                    <a:pt x="128" y="240"/>
                  </a:lnTo>
                  <a:lnTo>
                    <a:pt x="132" y="238"/>
                  </a:lnTo>
                  <a:lnTo>
                    <a:pt x="139" y="238"/>
                  </a:lnTo>
                  <a:lnTo>
                    <a:pt x="151" y="237"/>
                  </a:lnTo>
                  <a:lnTo>
                    <a:pt x="161" y="237"/>
                  </a:lnTo>
                  <a:lnTo>
                    <a:pt x="167" y="238"/>
                  </a:lnTo>
                  <a:lnTo>
                    <a:pt x="171" y="243"/>
                  </a:lnTo>
                  <a:lnTo>
                    <a:pt x="167" y="248"/>
                  </a:lnTo>
                  <a:lnTo>
                    <a:pt x="161" y="258"/>
                  </a:lnTo>
                  <a:lnTo>
                    <a:pt x="151" y="268"/>
                  </a:lnTo>
                  <a:lnTo>
                    <a:pt x="139" y="280"/>
                  </a:lnTo>
                  <a:lnTo>
                    <a:pt x="132" y="285"/>
                  </a:lnTo>
                  <a:lnTo>
                    <a:pt x="128" y="291"/>
                  </a:lnTo>
                  <a:lnTo>
                    <a:pt x="121" y="296"/>
                  </a:lnTo>
                  <a:lnTo>
                    <a:pt x="116" y="303"/>
                  </a:lnTo>
                  <a:lnTo>
                    <a:pt x="106" y="311"/>
                  </a:lnTo>
                  <a:lnTo>
                    <a:pt x="101" y="319"/>
                  </a:lnTo>
                  <a:lnTo>
                    <a:pt x="98" y="323"/>
                  </a:lnTo>
                  <a:lnTo>
                    <a:pt x="101" y="324"/>
                  </a:lnTo>
                  <a:lnTo>
                    <a:pt x="104" y="323"/>
                  </a:lnTo>
                  <a:lnTo>
                    <a:pt x="113" y="323"/>
                  </a:lnTo>
                  <a:lnTo>
                    <a:pt x="119" y="321"/>
                  </a:lnTo>
                  <a:lnTo>
                    <a:pt x="129" y="319"/>
                  </a:lnTo>
                  <a:lnTo>
                    <a:pt x="137" y="318"/>
                  </a:lnTo>
                  <a:lnTo>
                    <a:pt x="147" y="319"/>
                  </a:lnTo>
                  <a:lnTo>
                    <a:pt x="152" y="321"/>
                  </a:lnTo>
                  <a:lnTo>
                    <a:pt x="157" y="324"/>
                  </a:lnTo>
                  <a:lnTo>
                    <a:pt x="162" y="328"/>
                  </a:lnTo>
                  <a:lnTo>
                    <a:pt x="166" y="334"/>
                  </a:lnTo>
                  <a:lnTo>
                    <a:pt x="169" y="339"/>
                  </a:lnTo>
                  <a:lnTo>
                    <a:pt x="174" y="342"/>
                  </a:lnTo>
                  <a:lnTo>
                    <a:pt x="179" y="344"/>
                  </a:lnTo>
                  <a:lnTo>
                    <a:pt x="187" y="346"/>
                  </a:lnTo>
                  <a:lnTo>
                    <a:pt x="194" y="342"/>
                  </a:lnTo>
                  <a:lnTo>
                    <a:pt x="202" y="339"/>
                  </a:lnTo>
                  <a:lnTo>
                    <a:pt x="210" y="333"/>
                  </a:lnTo>
                  <a:lnTo>
                    <a:pt x="220" y="326"/>
                  </a:lnTo>
                  <a:lnTo>
                    <a:pt x="227" y="318"/>
                  </a:lnTo>
                  <a:lnTo>
                    <a:pt x="235" y="308"/>
                  </a:lnTo>
                  <a:lnTo>
                    <a:pt x="240" y="299"/>
                  </a:lnTo>
                  <a:lnTo>
                    <a:pt x="243" y="293"/>
                  </a:lnTo>
                  <a:lnTo>
                    <a:pt x="243" y="286"/>
                  </a:lnTo>
                  <a:lnTo>
                    <a:pt x="242" y="280"/>
                  </a:lnTo>
                  <a:lnTo>
                    <a:pt x="237" y="275"/>
                  </a:lnTo>
                  <a:lnTo>
                    <a:pt x="232" y="271"/>
                  </a:lnTo>
                  <a:lnTo>
                    <a:pt x="223" y="263"/>
                  </a:lnTo>
                  <a:lnTo>
                    <a:pt x="222" y="256"/>
                  </a:lnTo>
                  <a:lnTo>
                    <a:pt x="222" y="250"/>
                  </a:lnTo>
                  <a:lnTo>
                    <a:pt x="227" y="245"/>
                  </a:lnTo>
                  <a:lnTo>
                    <a:pt x="230" y="238"/>
                  </a:lnTo>
                  <a:lnTo>
                    <a:pt x="237" y="233"/>
                  </a:lnTo>
                  <a:lnTo>
                    <a:pt x="242" y="227"/>
                  </a:lnTo>
                  <a:lnTo>
                    <a:pt x="248" y="220"/>
                  </a:lnTo>
                  <a:lnTo>
                    <a:pt x="253" y="214"/>
                  </a:lnTo>
                  <a:lnTo>
                    <a:pt x="258" y="209"/>
                  </a:lnTo>
                  <a:lnTo>
                    <a:pt x="260" y="197"/>
                  </a:lnTo>
                  <a:lnTo>
                    <a:pt x="256" y="192"/>
                  </a:lnTo>
                  <a:lnTo>
                    <a:pt x="253" y="185"/>
                  </a:lnTo>
                  <a:lnTo>
                    <a:pt x="252" y="182"/>
                  </a:lnTo>
                  <a:lnTo>
                    <a:pt x="252" y="177"/>
                  </a:lnTo>
                  <a:lnTo>
                    <a:pt x="256" y="172"/>
                  </a:lnTo>
                  <a:lnTo>
                    <a:pt x="260" y="167"/>
                  </a:lnTo>
                  <a:lnTo>
                    <a:pt x="261" y="164"/>
                  </a:lnTo>
                  <a:lnTo>
                    <a:pt x="265" y="157"/>
                  </a:lnTo>
                  <a:lnTo>
                    <a:pt x="268" y="151"/>
                  </a:lnTo>
                  <a:lnTo>
                    <a:pt x="268" y="141"/>
                  </a:lnTo>
                  <a:lnTo>
                    <a:pt x="271" y="133"/>
                  </a:lnTo>
                  <a:lnTo>
                    <a:pt x="271" y="123"/>
                  </a:lnTo>
                  <a:lnTo>
                    <a:pt x="271" y="113"/>
                  </a:lnTo>
                  <a:lnTo>
                    <a:pt x="271" y="104"/>
                  </a:lnTo>
                  <a:lnTo>
                    <a:pt x="271" y="98"/>
                  </a:lnTo>
                  <a:lnTo>
                    <a:pt x="271" y="93"/>
                  </a:lnTo>
                  <a:lnTo>
                    <a:pt x="238" y="104"/>
                  </a:lnTo>
                  <a:lnTo>
                    <a:pt x="190" y="0"/>
                  </a:lnTo>
                  <a:lnTo>
                    <a:pt x="247" y="80"/>
                  </a:lnTo>
                  <a:lnTo>
                    <a:pt x="280" y="42"/>
                  </a:lnTo>
                  <a:lnTo>
                    <a:pt x="293" y="86"/>
                  </a:lnTo>
                  <a:lnTo>
                    <a:pt x="293" y="88"/>
                  </a:lnTo>
                  <a:lnTo>
                    <a:pt x="293" y="94"/>
                  </a:lnTo>
                  <a:lnTo>
                    <a:pt x="291" y="98"/>
                  </a:lnTo>
                  <a:lnTo>
                    <a:pt x="291" y="104"/>
                  </a:lnTo>
                  <a:lnTo>
                    <a:pt x="291" y="111"/>
                  </a:lnTo>
                  <a:lnTo>
                    <a:pt x="291" y="119"/>
                  </a:lnTo>
                  <a:lnTo>
                    <a:pt x="290" y="126"/>
                  </a:lnTo>
                  <a:lnTo>
                    <a:pt x="290" y="131"/>
                  </a:lnTo>
                  <a:lnTo>
                    <a:pt x="288" y="137"/>
                  </a:lnTo>
                  <a:lnTo>
                    <a:pt x="288" y="146"/>
                  </a:lnTo>
                  <a:lnTo>
                    <a:pt x="286" y="151"/>
                  </a:lnTo>
                  <a:lnTo>
                    <a:pt x="286" y="157"/>
                  </a:lnTo>
                  <a:lnTo>
                    <a:pt x="285" y="161"/>
                  </a:lnTo>
                  <a:lnTo>
                    <a:pt x="285" y="167"/>
                  </a:lnTo>
                  <a:lnTo>
                    <a:pt x="276" y="174"/>
                  </a:lnTo>
                  <a:lnTo>
                    <a:pt x="271" y="179"/>
                  </a:lnTo>
                  <a:lnTo>
                    <a:pt x="266" y="182"/>
                  </a:lnTo>
                  <a:lnTo>
                    <a:pt x="265" y="185"/>
                  </a:lnTo>
                  <a:lnTo>
                    <a:pt x="266" y="192"/>
                  </a:lnTo>
                  <a:lnTo>
                    <a:pt x="268" y="202"/>
                  </a:lnTo>
                  <a:lnTo>
                    <a:pt x="271" y="212"/>
                  </a:lnTo>
                  <a:lnTo>
                    <a:pt x="270" y="222"/>
                  </a:lnTo>
                  <a:lnTo>
                    <a:pt x="263" y="227"/>
                  </a:lnTo>
                  <a:lnTo>
                    <a:pt x="255" y="232"/>
                  </a:lnTo>
                  <a:lnTo>
                    <a:pt x="250" y="235"/>
                  </a:lnTo>
                  <a:lnTo>
                    <a:pt x="247" y="240"/>
                  </a:lnTo>
                  <a:lnTo>
                    <a:pt x="243" y="245"/>
                  </a:lnTo>
                  <a:lnTo>
                    <a:pt x="243" y="252"/>
                  </a:lnTo>
                  <a:lnTo>
                    <a:pt x="245" y="258"/>
                  </a:lnTo>
                  <a:lnTo>
                    <a:pt x="247" y="266"/>
                  </a:lnTo>
                  <a:lnTo>
                    <a:pt x="250" y="276"/>
                  </a:lnTo>
                  <a:lnTo>
                    <a:pt x="255" y="285"/>
                  </a:lnTo>
                  <a:lnTo>
                    <a:pt x="258" y="291"/>
                  </a:lnTo>
                  <a:lnTo>
                    <a:pt x="261" y="298"/>
                  </a:lnTo>
                  <a:lnTo>
                    <a:pt x="263" y="303"/>
                  </a:lnTo>
                  <a:lnTo>
                    <a:pt x="265" y="304"/>
                  </a:lnTo>
                  <a:lnTo>
                    <a:pt x="209" y="367"/>
                  </a:lnTo>
                  <a:lnTo>
                    <a:pt x="205" y="367"/>
                  </a:lnTo>
                  <a:lnTo>
                    <a:pt x="200" y="369"/>
                  </a:lnTo>
                  <a:lnTo>
                    <a:pt x="194" y="372"/>
                  </a:lnTo>
                  <a:lnTo>
                    <a:pt x="184" y="376"/>
                  </a:lnTo>
                  <a:lnTo>
                    <a:pt x="179" y="376"/>
                  </a:lnTo>
                  <a:lnTo>
                    <a:pt x="172" y="377"/>
                  </a:lnTo>
                  <a:lnTo>
                    <a:pt x="166" y="377"/>
                  </a:lnTo>
                  <a:lnTo>
                    <a:pt x="159" y="379"/>
                  </a:lnTo>
                  <a:lnTo>
                    <a:pt x="151" y="379"/>
                  </a:lnTo>
                  <a:lnTo>
                    <a:pt x="144" y="380"/>
                  </a:lnTo>
                  <a:lnTo>
                    <a:pt x="136" y="380"/>
                  </a:lnTo>
                  <a:lnTo>
                    <a:pt x="129" y="380"/>
                  </a:lnTo>
                  <a:lnTo>
                    <a:pt x="119" y="379"/>
                  </a:lnTo>
                  <a:lnTo>
                    <a:pt x="113" y="377"/>
                  </a:lnTo>
                  <a:lnTo>
                    <a:pt x="103" y="376"/>
                  </a:lnTo>
                  <a:lnTo>
                    <a:pt x="96" y="376"/>
                  </a:lnTo>
                  <a:lnTo>
                    <a:pt x="88" y="372"/>
                  </a:lnTo>
                  <a:lnTo>
                    <a:pt x="81" y="371"/>
                  </a:lnTo>
                  <a:lnTo>
                    <a:pt x="75" y="369"/>
                  </a:lnTo>
                  <a:lnTo>
                    <a:pt x="68" y="366"/>
                  </a:lnTo>
                  <a:lnTo>
                    <a:pt x="61" y="362"/>
                  </a:lnTo>
                  <a:lnTo>
                    <a:pt x="56" y="361"/>
                  </a:lnTo>
                  <a:lnTo>
                    <a:pt x="51" y="359"/>
                  </a:lnTo>
                  <a:lnTo>
                    <a:pt x="48" y="357"/>
                  </a:lnTo>
                  <a:lnTo>
                    <a:pt x="43" y="354"/>
                  </a:lnTo>
                  <a:lnTo>
                    <a:pt x="42" y="354"/>
                  </a:lnTo>
                  <a:lnTo>
                    <a:pt x="43" y="354"/>
                  </a:lnTo>
                  <a:lnTo>
                    <a:pt x="47" y="354"/>
                  </a:lnTo>
                  <a:lnTo>
                    <a:pt x="53" y="352"/>
                  </a:lnTo>
                  <a:lnTo>
                    <a:pt x="61" y="352"/>
                  </a:lnTo>
                  <a:lnTo>
                    <a:pt x="68" y="351"/>
                  </a:lnTo>
                  <a:lnTo>
                    <a:pt x="75" y="347"/>
                  </a:lnTo>
                  <a:lnTo>
                    <a:pt x="80" y="346"/>
                  </a:lnTo>
                  <a:lnTo>
                    <a:pt x="83" y="344"/>
                  </a:lnTo>
                  <a:lnTo>
                    <a:pt x="83" y="339"/>
                  </a:lnTo>
                  <a:lnTo>
                    <a:pt x="80" y="336"/>
                  </a:lnTo>
                  <a:lnTo>
                    <a:pt x="75" y="333"/>
                  </a:lnTo>
                  <a:lnTo>
                    <a:pt x="70" y="329"/>
                  </a:lnTo>
                  <a:lnTo>
                    <a:pt x="61" y="326"/>
                  </a:lnTo>
                  <a:lnTo>
                    <a:pt x="53" y="323"/>
                  </a:lnTo>
                  <a:lnTo>
                    <a:pt x="43" y="321"/>
                  </a:lnTo>
                  <a:lnTo>
                    <a:pt x="37" y="319"/>
                  </a:lnTo>
                  <a:lnTo>
                    <a:pt x="30" y="318"/>
                  </a:lnTo>
                  <a:lnTo>
                    <a:pt x="25" y="318"/>
                  </a:lnTo>
                  <a:lnTo>
                    <a:pt x="20" y="318"/>
                  </a:lnTo>
                  <a:lnTo>
                    <a:pt x="17" y="318"/>
                  </a:lnTo>
                  <a:lnTo>
                    <a:pt x="10" y="319"/>
                  </a:lnTo>
                  <a:lnTo>
                    <a:pt x="10" y="321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5" name="Freeform 68"/>
            <p:cNvSpPr>
              <a:spLocks/>
            </p:cNvSpPr>
            <p:nvPr/>
          </p:nvSpPr>
          <p:spPr bwMode="auto">
            <a:xfrm>
              <a:off x="1917" y="2782"/>
              <a:ext cx="111" cy="114"/>
            </a:xfrm>
            <a:custGeom>
              <a:avLst/>
              <a:gdLst>
                <a:gd name="T0" fmla="*/ 0 w 222"/>
                <a:gd name="T1" fmla="*/ 203 h 228"/>
                <a:gd name="T2" fmla="*/ 14 w 222"/>
                <a:gd name="T3" fmla="*/ 198 h 228"/>
                <a:gd name="T4" fmla="*/ 33 w 222"/>
                <a:gd name="T5" fmla="*/ 190 h 228"/>
                <a:gd name="T6" fmla="*/ 50 w 222"/>
                <a:gd name="T7" fmla="*/ 184 h 228"/>
                <a:gd name="T8" fmla="*/ 62 w 222"/>
                <a:gd name="T9" fmla="*/ 182 h 228"/>
                <a:gd name="T10" fmla="*/ 75 w 222"/>
                <a:gd name="T11" fmla="*/ 179 h 228"/>
                <a:gd name="T12" fmla="*/ 88 w 222"/>
                <a:gd name="T13" fmla="*/ 179 h 228"/>
                <a:gd name="T14" fmla="*/ 100 w 222"/>
                <a:gd name="T15" fmla="*/ 182 h 228"/>
                <a:gd name="T16" fmla="*/ 106 w 222"/>
                <a:gd name="T17" fmla="*/ 184 h 228"/>
                <a:gd name="T18" fmla="*/ 114 w 222"/>
                <a:gd name="T19" fmla="*/ 172 h 228"/>
                <a:gd name="T20" fmla="*/ 123 w 222"/>
                <a:gd name="T21" fmla="*/ 162 h 228"/>
                <a:gd name="T22" fmla="*/ 133 w 222"/>
                <a:gd name="T23" fmla="*/ 149 h 228"/>
                <a:gd name="T24" fmla="*/ 146 w 222"/>
                <a:gd name="T25" fmla="*/ 129 h 228"/>
                <a:gd name="T26" fmla="*/ 159 w 222"/>
                <a:gd name="T27" fmla="*/ 106 h 228"/>
                <a:gd name="T28" fmla="*/ 174 w 222"/>
                <a:gd name="T29" fmla="*/ 81 h 228"/>
                <a:gd name="T30" fmla="*/ 189 w 222"/>
                <a:gd name="T31" fmla="*/ 56 h 228"/>
                <a:gd name="T32" fmla="*/ 202 w 222"/>
                <a:gd name="T33" fmla="*/ 35 h 228"/>
                <a:gd name="T34" fmla="*/ 212 w 222"/>
                <a:gd name="T35" fmla="*/ 17 h 228"/>
                <a:gd name="T36" fmla="*/ 220 w 222"/>
                <a:gd name="T37" fmla="*/ 5 h 228"/>
                <a:gd name="T38" fmla="*/ 222 w 222"/>
                <a:gd name="T39" fmla="*/ 0 h 228"/>
                <a:gd name="T40" fmla="*/ 220 w 222"/>
                <a:gd name="T41" fmla="*/ 3 h 228"/>
                <a:gd name="T42" fmla="*/ 217 w 222"/>
                <a:gd name="T43" fmla="*/ 15 h 228"/>
                <a:gd name="T44" fmla="*/ 210 w 222"/>
                <a:gd name="T45" fmla="*/ 30 h 228"/>
                <a:gd name="T46" fmla="*/ 204 w 222"/>
                <a:gd name="T47" fmla="*/ 48 h 228"/>
                <a:gd name="T48" fmla="*/ 195 w 222"/>
                <a:gd name="T49" fmla="*/ 70 h 228"/>
                <a:gd name="T50" fmla="*/ 187 w 222"/>
                <a:gd name="T51" fmla="*/ 93 h 228"/>
                <a:gd name="T52" fmla="*/ 181 w 222"/>
                <a:gd name="T53" fmla="*/ 114 h 228"/>
                <a:gd name="T54" fmla="*/ 174 w 222"/>
                <a:gd name="T55" fmla="*/ 136 h 228"/>
                <a:gd name="T56" fmla="*/ 169 w 222"/>
                <a:gd name="T57" fmla="*/ 152 h 228"/>
                <a:gd name="T58" fmla="*/ 164 w 222"/>
                <a:gd name="T59" fmla="*/ 167 h 228"/>
                <a:gd name="T60" fmla="*/ 161 w 222"/>
                <a:gd name="T61" fmla="*/ 179 h 228"/>
                <a:gd name="T62" fmla="*/ 161 w 222"/>
                <a:gd name="T63" fmla="*/ 189 h 228"/>
                <a:gd name="T64" fmla="*/ 159 w 222"/>
                <a:gd name="T65" fmla="*/ 198 h 228"/>
                <a:gd name="T66" fmla="*/ 159 w 222"/>
                <a:gd name="T67" fmla="*/ 203 h 228"/>
                <a:gd name="T68" fmla="*/ 83 w 222"/>
                <a:gd name="T69" fmla="*/ 227 h 228"/>
                <a:gd name="T70" fmla="*/ 73 w 222"/>
                <a:gd name="T71" fmla="*/ 227 h 228"/>
                <a:gd name="T72" fmla="*/ 58 w 222"/>
                <a:gd name="T73" fmla="*/ 225 h 228"/>
                <a:gd name="T74" fmla="*/ 40 w 222"/>
                <a:gd name="T75" fmla="*/ 223 h 228"/>
                <a:gd name="T76" fmla="*/ 25 w 222"/>
                <a:gd name="T77" fmla="*/ 218 h 228"/>
                <a:gd name="T78" fmla="*/ 12 w 222"/>
                <a:gd name="T79" fmla="*/ 213 h 228"/>
                <a:gd name="T80" fmla="*/ 2 w 222"/>
                <a:gd name="T81" fmla="*/ 207 h 228"/>
                <a:gd name="T82" fmla="*/ 0 w 222"/>
                <a:gd name="T83" fmla="*/ 205 h 2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228"/>
                <a:gd name="T128" fmla="*/ 222 w 222"/>
                <a:gd name="T129" fmla="*/ 228 h 2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228">
                  <a:moveTo>
                    <a:pt x="0" y="205"/>
                  </a:moveTo>
                  <a:lnTo>
                    <a:pt x="0" y="203"/>
                  </a:lnTo>
                  <a:lnTo>
                    <a:pt x="7" y="202"/>
                  </a:lnTo>
                  <a:lnTo>
                    <a:pt x="14" y="198"/>
                  </a:lnTo>
                  <a:lnTo>
                    <a:pt x="24" y="195"/>
                  </a:lnTo>
                  <a:lnTo>
                    <a:pt x="33" y="190"/>
                  </a:lnTo>
                  <a:lnTo>
                    <a:pt x="45" y="187"/>
                  </a:lnTo>
                  <a:lnTo>
                    <a:pt x="50" y="184"/>
                  </a:lnTo>
                  <a:lnTo>
                    <a:pt x="57" y="184"/>
                  </a:lnTo>
                  <a:lnTo>
                    <a:pt x="62" y="182"/>
                  </a:lnTo>
                  <a:lnTo>
                    <a:pt x="67" y="182"/>
                  </a:lnTo>
                  <a:lnTo>
                    <a:pt x="75" y="179"/>
                  </a:lnTo>
                  <a:lnTo>
                    <a:pt x="81" y="179"/>
                  </a:lnTo>
                  <a:lnTo>
                    <a:pt x="88" y="179"/>
                  </a:lnTo>
                  <a:lnTo>
                    <a:pt x="95" y="180"/>
                  </a:lnTo>
                  <a:lnTo>
                    <a:pt x="100" y="182"/>
                  </a:lnTo>
                  <a:lnTo>
                    <a:pt x="103" y="184"/>
                  </a:lnTo>
                  <a:lnTo>
                    <a:pt x="106" y="184"/>
                  </a:lnTo>
                  <a:lnTo>
                    <a:pt x="109" y="179"/>
                  </a:lnTo>
                  <a:lnTo>
                    <a:pt x="114" y="172"/>
                  </a:lnTo>
                  <a:lnTo>
                    <a:pt x="118" y="167"/>
                  </a:lnTo>
                  <a:lnTo>
                    <a:pt x="123" y="162"/>
                  </a:lnTo>
                  <a:lnTo>
                    <a:pt x="126" y="155"/>
                  </a:lnTo>
                  <a:lnTo>
                    <a:pt x="133" y="149"/>
                  </a:lnTo>
                  <a:lnTo>
                    <a:pt x="139" y="139"/>
                  </a:lnTo>
                  <a:lnTo>
                    <a:pt x="146" y="129"/>
                  </a:lnTo>
                  <a:lnTo>
                    <a:pt x="151" y="117"/>
                  </a:lnTo>
                  <a:lnTo>
                    <a:pt x="159" y="106"/>
                  </a:lnTo>
                  <a:lnTo>
                    <a:pt x="166" y="93"/>
                  </a:lnTo>
                  <a:lnTo>
                    <a:pt x="174" y="81"/>
                  </a:lnTo>
                  <a:lnTo>
                    <a:pt x="181" y="68"/>
                  </a:lnTo>
                  <a:lnTo>
                    <a:pt x="189" y="56"/>
                  </a:lnTo>
                  <a:lnTo>
                    <a:pt x="195" y="45"/>
                  </a:lnTo>
                  <a:lnTo>
                    <a:pt x="202" y="35"/>
                  </a:lnTo>
                  <a:lnTo>
                    <a:pt x="207" y="25"/>
                  </a:lnTo>
                  <a:lnTo>
                    <a:pt x="212" y="17"/>
                  </a:lnTo>
                  <a:lnTo>
                    <a:pt x="215" y="8"/>
                  </a:lnTo>
                  <a:lnTo>
                    <a:pt x="220" y="5"/>
                  </a:lnTo>
                  <a:lnTo>
                    <a:pt x="222" y="0"/>
                  </a:lnTo>
                  <a:lnTo>
                    <a:pt x="220" y="3"/>
                  </a:lnTo>
                  <a:lnTo>
                    <a:pt x="219" y="8"/>
                  </a:lnTo>
                  <a:lnTo>
                    <a:pt x="217" y="15"/>
                  </a:lnTo>
                  <a:lnTo>
                    <a:pt x="214" y="22"/>
                  </a:lnTo>
                  <a:lnTo>
                    <a:pt x="210" y="30"/>
                  </a:lnTo>
                  <a:lnTo>
                    <a:pt x="207" y="38"/>
                  </a:lnTo>
                  <a:lnTo>
                    <a:pt x="204" y="48"/>
                  </a:lnTo>
                  <a:lnTo>
                    <a:pt x="199" y="58"/>
                  </a:lnTo>
                  <a:lnTo>
                    <a:pt x="195" y="70"/>
                  </a:lnTo>
                  <a:lnTo>
                    <a:pt x="190" y="81"/>
                  </a:lnTo>
                  <a:lnTo>
                    <a:pt x="187" y="93"/>
                  </a:lnTo>
                  <a:lnTo>
                    <a:pt x="184" y="103"/>
                  </a:lnTo>
                  <a:lnTo>
                    <a:pt x="181" y="114"/>
                  </a:lnTo>
                  <a:lnTo>
                    <a:pt x="177" y="126"/>
                  </a:lnTo>
                  <a:lnTo>
                    <a:pt x="174" y="136"/>
                  </a:lnTo>
                  <a:lnTo>
                    <a:pt x="172" y="144"/>
                  </a:lnTo>
                  <a:lnTo>
                    <a:pt x="169" y="152"/>
                  </a:lnTo>
                  <a:lnTo>
                    <a:pt x="166" y="159"/>
                  </a:lnTo>
                  <a:lnTo>
                    <a:pt x="164" y="167"/>
                  </a:lnTo>
                  <a:lnTo>
                    <a:pt x="162" y="172"/>
                  </a:lnTo>
                  <a:lnTo>
                    <a:pt x="161" y="179"/>
                  </a:lnTo>
                  <a:lnTo>
                    <a:pt x="161" y="184"/>
                  </a:lnTo>
                  <a:lnTo>
                    <a:pt x="161" y="189"/>
                  </a:lnTo>
                  <a:lnTo>
                    <a:pt x="159" y="195"/>
                  </a:lnTo>
                  <a:lnTo>
                    <a:pt x="159" y="198"/>
                  </a:lnTo>
                  <a:lnTo>
                    <a:pt x="159" y="202"/>
                  </a:lnTo>
                  <a:lnTo>
                    <a:pt x="159" y="203"/>
                  </a:lnTo>
                  <a:lnTo>
                    <a:pt x="85" y="228"/>
                  </a:lnTo>
                  <a:lnTo>
                    <a:pt x="83" y="227"/>
                  </a:lnTo>
                  <a:lnTo>
                    <a:pt x="80" y="227"/>
                  </a:lnTo>
                  <a:lnTo>
                    <a:pt x="73" y="227"/>
                  </a:lnTo>
                  <a:lnTo>
                    <a:pt x="67" y="227"/>
                  </a:lnTo>
                  <a:lnTo>
                    <a:pt x="58" y="225"/>
                  </a:lnTo>
                  <a:lnTo>
                    <a:pt x="48" y="225"/>
                  </a:lnTo>
                  <a:lnTo>
                    <a:pt x="40" y="223"/>
                  </a:lnTo>
                  <a:lnTo>
                    <a:pt x="32" y="222"/>
                  </a:lnTo>
                  <a:lnTo>
                    <a:pt x="25" y="218"/>
                  </a:lnTo>
                  <a:lnTo>
                    <a:pt x="19" y="217"/>
                  </a:lnTo>
                  <a:lnTo>
                    <a:pt x="12" y="213"/>
                  </a:lnTo>
                  <a:lnTo>
                    <a:pt x="9" y="212"/>
                  </a:lnTo>
                  <a:lnTo>
                    <a:pt x="2" y="207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6" name="Freeform 69"/>
            <p:cNvSpPr>
              <a:spLocks/>
            </p:cNvSpPr>
            <p:nvPr/>
          </p:nvSpPr>
          <p:spPr bwMode="auto">
            <a:xfrm>
              <a:off x="1919" y="2885"/>
              <a:ext cx="108" cy="24"/>
            </a:xfrm>
            <a:custGeom>
              <a:avLst/>
              <a:gdLst>
                <a:gd name="T0" fmla="*/ 26 w 216"/>
                <a:gd name="T1" fmla="*/ 0 h 48"/>
                <a:gd name="T2" fmla="*/ 6 w 216"/>
                <a:gd name="T3" fmla="*/ 25 h 48"/>
                <a:gd name="T4" fmla="*/ 0 w 216"/>
                <a:gd name="T5" fmla="*/ 48 h 48"/>
                <a:gd name="T6" fmla="*/ 216 w 216"/>
                <a:gd name="T7" fmla="*/ 38 h 48"/>
                <a:gd name="T8" fmla="*/ 198 w 216"/>
                <a:gd name="T9" fmla="*/ 17 h 48"/>
                <a:gd name="T10" fmla="*/ 196 w 216"/>
                <a:gd name="T11" fmla="*/ 17 h 48"/>
                <a:gd name="T12" fmla="*/ 193 w 216"/>
                <a:gd name="T13" fmla="*/ 17 h 48"/>
                <a:gd name="T14" fmla="*/ 186 w 216"/>
                <a:gd name="T15" fmla="*/ 17 h 48"/>
                <a:gd name="T16" fmla="*/ 182 w 216"/>
                <a:gd name="T17" fmla="*/ 18 h 48"/>
                <a:gd name="T18" fmla="*/ 172 w 216"/>
                <a:gd name="T19" fmla="*/ 18 h 48"/>
                <a:gd name="T20" fmla="*/ 163 w 216"/>
                <a:gd name="T21" fmla="*/ 18 h 48"/>
                <a:gd name="T22" fmla="*/ 155 w 216"/>
                <a:gd name="T23" fmla="*/ 17 h 48"/>
                <a:gd name="T24" fmla="*/ 147 w 216"/>
                <a:gd name="T25" fmla="*/ 17 h 48"/>
                <a:gd name="T26" fmla="*/ 137 w 216"/>
                <a:gd name="T27" fmla="*/ 15 h 48"/>
                <a:gd name="T28" fmla="*/ 129 w 216"/>
                <a:gd name="T29" fmla="*/ 12 h 48"/>
                <a:gd name="T30" fmla="*/ 120 w 216"/>
                <a:gd name="T31" fmla="*/ 8 h 48"/>
                <a:gd name="T32" fmla="*/ 114 w 216"/>
                <a:gd name="T33" fmla="*/ 7 h 48"/>
                <a:gd name="T34" fmla="*/ 109 w 216"/>
                <a:gd name="T35" fmla="*/ 3 h 48"/>
                <a:gd name="T36" fmla="*/ 104 w 216"/>
                <a:gd name="T37" fmla="*/ 2 h 48"/>
                <a:gd name="T38" fmla="*/ 101 w 216"/>
                <a:gd name="T39" fmla="*/ 0 h 48"/>
                <a:gd name="T40" fmla="*/ 53 w 216"/>
                <a:gd name="T41" fmla="*/ 17 h 48"/>
                <a:gd name="T42" fmla="*/ 26 w 216"/>
                <a:gd name="T43" fmla="*/ 0 h 48"/>
                <a:gd name="T44" fmla="*/ 26 w 216"/>
                <a:gd name="T45" fmla="*/ 0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"/>
                <a:gd name="T70" fmla="*/ 0 h 48"/>
                <a:gd name="T71" fmla="*/ 216 w 216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" h="48">
                  <a:moveTo>
                    <a:pt x="26" y="0"/>
                  </a:moveTo>
                  <a:lnTo>
                    <a:pt x="6" y="25"/>
                  </a:lnTo>
                  <a:lnTo>
                    <a:pt x="0" y="48"/>
                  </a:lnTo>
                  <a:lnTo>
                    <a:pt x="216" y="38"/>
                  </a:lnTo>
                  <a:lnTo>
                    <a:pt x="198" y="17"/>
                  </a:lnTo>
                  <a:lnTo>
                    <a:pt x="196" y="17"/>
                  </a:lnTo>
                  <a:lnTo>
                    <a:pt x="193" y="17"/>
                  </a:lnTo>
                  <a:lnTo>
                    <a:pt x="186" y="17"/>
                  </a:lnTo>
                  <a:lnTo>
                    <a:pt x="182" y="18"/>
                  </a:lnTo>
                  <a:lnTo>
                    <a:pt x="172" y="18"/>
                  </a:lnTo>
                  <a:lnTo>
                    <a:pt x="163" y="18"/>
                  </a:lnTo>
                  <a:lnTo>
                    <a:pt x="155" y="17"/>
                  </a:lnTo>
                  <a:lnTo>
                    <a:pt x="147" y="17"/>
                  </a:lnTo>
                  <a:lnTo>
                    <a:pt x="137" y="15"/>
                  </a:lnTo>
                  <a:lnTo>
                    <a:pt x="129" y="12"/>
                  </a:lnTo>
                  <a:lnTo>
                    <a:pt x="120" y="8"/>
                  </a:lnTo>
                  <a:lnTo>
                    <a:pt x="114" y="7"/>
                  </a:lnTo>
                  <a:lnTo>
                    <a:pt x="109" y="3"/>
                  </a:lnTo>
                  <a:lnTo>
                    <a:pt x="104" y="2"/>
                  </a:lnTo>
                  <a:lnTo>
                    <a:pt x="101" y="0"/>
                  </a:lnTo>
                  <a:lnTo>
                    <a:pt x="53" y="1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7" name="Freeform 70"/>
            <p:cNvSpPr>
              <a:spLocks/>
            </p:cNvSpPr>
            <p:nvPr/>
          </p:nvSpPr>
          <p:spPr bwMode="auto">
            <a:xfrm>
              <a:off x="1900" y="2366"/>
              <a:ext cx="97" cy="150"/>
            </a:xfrm>
            <a:custGeom>
              <a:avLst/>
              <a:gdLst>
                <a:gd name="T0" fmla="*/ 137 w 193"/>
                <a:gd name="T1" fmla="*/ 0 h 299"/>
                <a:gd name="T2" fmla="*/ 173 w 193"/>
                <a:gd name="T3" fmla="*/ 57 h 299"/>
                <a:gd name="T4" fmla="*/ 172 w 193"/>
                <a:gd name="T5" fmla="*/ 74 h 299"/>
                <a:gd name="T6" fmla="*/ 193 w 193"/>
                <a:gd name="T7" fmla="*/ 110 h 299"/>
                <a:gd name="T8" fmla="*/ 177 w 193"/>
                <a:gd name="T9" fmla="*/ 130 h 299"/>
                <a:gd name="T10" fmla="*/ 177 w 193"/>
                <a:gd name="T11" fmla="*/ 186 h 299"/>
                <a:gd name="T12" fmla="*/ 130 w 193"/>
                <a:gd name="T13" fmla="*/ 221 h 299"/>
                <a:gd name="T14" fmla="*/ 84 w 193"/>
                <a:gd name="T15" fmla="*/ 299 h 299"/>
                <a:gd name="T16" fmla="*/ 10 w 193"/>
                <a:gd name="T17" fmla="*/ 239 h 299"/>
                <a:gd name="T18" fmla="*/ 10 w 193"/>
                <a:gd name="T19" fmla="*/ 236 h 299"/>
                <a:gd name="T20" fmla="*/ 11 w 193"/>
                <a:gd name="T21" fmla="*/ 233 h 299"/>
                <a:gd name="T22" fmla="*/ 13 w 193"/>
                <a:gd name="T23" fmla="*/ 228 h 299"/>
                <a:gd name="T24" fmla="*/ 16 w 193"/>
                <a:gd name="T25" fmla="*/ 221 h 299"/>
                <a:gd name="T26" fmla="*/ 18 w 193"/>
                <a:gd name="T27" fmla="*/ 211 h 299"/>
                <a:gd name="T28" fmla="*/ 19 w 193"/>
                <a:gd name="T29" fmla="*/ 201 h 299"/>
                <a:gd name="T30" fmla="*/ 19 w 193"/>
                <a:gd name="T31" fmla="*/ 195 h 299"/>
                <a:gd name="T32" fmla="*/ 19 w 193"/>
                <a:gd name="T33" fmla="*/ 188 h 299"/>
                <a:gd name="T34" fmla="*/ 19 w 193"/>
                <a:gd name="T35" fmla="*/ 181 h 299"/>
                <a:gd name="T36" fmla="*/ 19 w 193"/>
                <a:gd name="T37" fmla="*/ 175 h 299"/>
                <a:gd name="T38" fmla="*/ 19 w 193"/>
                <a:gd name="T39" fmla="*/ 165 h 299"/>
                <a:gd name="T40" fmla="*/ 18 w 193"/>
                <a:gd name="T41" fmla="*/ 157 h 299"/>
                <a:gd name="T42" fmla="*/ 18 w 193"/>
                <a:gd name="T43" fmla="*/ 148 h 299"/>
                <a:gd name="T44" fmla="*/ 16 w 193"/>
                <a:gd name="T45" fmla="*/ 140 h 299"/>
                <a:gd name="T46" fmla="*/ 15 w 193"/>
                <a:gd name="T47" fmla="*/ 132 h 299"/>
                <a:gd name="T48" fmla="*/ 11 w 193"/>
                <a:gd name="T49" fmla="*/ 125 h 299"/>
                <a:gd name="T50" fmla="*/ 10 w 193"/>
                <a:gd name="T51" fmla="*/ 115 h 299"/>
                <a:gd name="T52" fmla="*/ 8 w 193"/>
                <a:gd name="T53" fmla="*/ 110 h 299"/>
                <a:gd name="T54" fmla="*/ 5 w 193"/>
                <a:gd name="T55" fmla="*/ 102 h 299"/>
                <a:gd name="T56" fmla="*/ 5 w 193"/>
                <a:gd name="T57" fmla="*/ 97 h 299"/>
                <a:gd name="T58" fmla="*/ 3 w 193"/>
                <a:gd name="T59" fmla="*/ 90 h 299"/>
                <a:gd name="T60" fmla="*/ 1 w 193"/>
                <a:gd name="T61" fmla="*/ 87 h 299"/>
                <a:gd name="T62" fmla="*/ 0 w 193"/>
                <a:gd name="T63" fmla="*/ 81 h 299"/>
                <a:gd name="T64" fmla="*/ 0 w 193"/>
                <a:gd name="T65" fmla="*/ 79 h 299"/>
                <a:gd name="T66" fmla="*/ 51 w 193"/>
                <a:gd name="T67" fmla="*/ 26 h 299"/>
                <a:gd name="T68" fmla="*/ 137 w 193"/>
                <a:gd name="T69" fmla="*/ 0 h 299"/>
                <a:gd name="T70" fmla="*/ 137 w 193"/>
                <a:gd name="T71" fmla="*/ 0 h 2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3"/>
                <a:gd name="T109" fmla="*/ 0 h 299"/>
                <a:gd name="T110" fmla="*/ 193 w 193"/>
                <a:gd name="T111" fmla="*/ 299 h 2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3" h="299">
                  <a:moveTo>
                    <a:pt x="137" y="0"/>
                  </a:moveTo>
                  <a:lnTo>
                    <a:pt x="173" y="57"/>
                  </a:lnTo>
                  <a:lnTo>
                    <a:pt x="172" y="74"/>
                  </a:lnTo>
                  <a:lnTo>
                    <a:pt x="193" y="110"/>
                  </a:lnTo>
                  <a:lnTo>
                    <a:pt x="177" y="130"/>
                  </a:lnTo>
                  <a:lnTo>
                    <a:pt x="177" y="186"/>
                  </a:lnTo>
                  <a:lnTo>
                    <a:pt x="130" y="221"/>
                  </a:lnTo>
                  <a:lnTo>
                    <a:pt x="84" y="299"/>
                  </a:lnTo>
                  <a:lnTo>
                    <a:pt x="10" y="239"/>
                  </a:lnTo>
                  <a:lnTo>
                    <a:pt x="10" y="236"/>
                  </a:lnTo>
                  <a:lnTo>
                    <a:pt x="11" y="233"/>
                  </a:lnTo>
                  <a:lnTo>
                    <a:pt x="13" y="228"/>
                  </a:lnTo>
                  <a:lnTo>
                    <a:pt x="16" y="221"/>
                  </a:lnTo>
                  <a:lnTo>
                    <a:pt x="18" y="211"/>
                  </a:lnTo>
                  <a:lnTo>
                    <a:pt x="19" y="201"/>
                  </a:lnTo>
                  <a:lnTo>
                    <a:pt x="19" y="195"/>
                  </a:lnTo>
                  <a:lnTo>
                    <a:pt x="19" y="188"/>
                  </a:lnTo>
                  <a:lnTo>
                    <a:pt x="19" y="181"/>
                  </a:lnTo>
                  <a:lnTo>
                    <a:pt x="19" y="175"/>
                  </a:lnTo>
                  <a:lnTo>
                    <a:pt x="19" y="165"/>
                  </a:lnTo>
                  <a:lnTo>
                    <a:pt x="18" y="157"/>
                  </a:lnTo>
                  <a:lnTo>
                    <a:pt x="18" y="148"/>
                  </a:lnTo>
                  <a:lnTo>
                    <a:pt x="16" y="140"/>
                  </a:lnTo>
                  <a:lnTo>
                    <a:pt x="15" y="132"/>
                  </a:lnTo>
                  <a:lnTo>
                    <a:pt x="11" y="125"/>
                  </a:lnTo>
                  <a:lnTo>
                    <a:pt x="10" y="115"/>
                  </a:lnTo>
                  <a:lnTo>
                    <a:pt x="8" y="110"/>
                  </a:lnTo>
                  <a:lnTo>
                    <a:pt x="5" y="102"/>
                  </a:lnTo>
                  <a:lnTo>
                    <a:pt x="5" y="97"/>
                  </a:lnTo>
                  <a:lnTo>
                    <a:pt x="3" y="90"/>
                  </a:lnTo>
                  <a:lnTo>
                    <a:pt x="1" y="87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51" y="2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8" name="Freeform 71"/>
            <p:cNvSpPr>
              <a:spLocks/>
            </p:cNvSpPr>
            <p:nvPr/>
          </p:nvSpPr>
          <p:spPr bwMode="auto">
            <a:xfrm>
              <a:off x="1937" y="2524"/>
              <a:ext cx="20" cy="28"/>
            </a:xfrm>
            <a:custGeom>
              <a:avLst/>
              <a:gdLst>
                <a:gd name="T0" fmla="*/ 12 w 40"/>
                <a:gd name="T1" fmla="*/ 2 h 57"/>
                <a:gd name="T2" fmla="*/ 25 w 40"/>
                <a:gd name="T3" fmla="*/ 0 h 57"/>
                <a:gd name="T4" fmla="*/ 30 w 40"/>
                <a:gd name="T5" fmla="*/ 5 h 57"/>
                <a:gd name="T6" fmla="*/ 35 w 40"/>
                <a:gd name="T7" fmla="*/ 14 h 57"/>
                <a:gd name="T8" fmla="*/ 36 w 40"/>
                <a:gd name="T9" fmla="*/ 22 h 57"/>
                <a:gd name="T10" fmla="*/ 40 w 40"/>
                <a:gd name="T11" fmla="*/ 25 h 57"/>
                <a:gd name="T12" fmla="*/ 22 w 40"/>
                <a:gd name="T13" fmla="*/ 57 h 57"/>
                <a:gd name="T14" fmla="*/ 0 w 40"/>
                <a:gd name="T15" fmla="*/ 25 h 57"/>
                <a:gd name="T16" fmla="*/ 12 w 40"/>
                <a:gd name="T17" fmla="*/ 2 h 57"/>
                <a:gd name="T18" fmla="*/ 12 w 40"/>
                <a:gd name="T19" fmla="*/ 2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57"/>
                <a:gd name="T32" fmla="*/ 40 w 40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57">
                  <a:moveTo>
                    <a:pt x="12" y="2"/>
                  </a:moveTo>
                  <a:lnTo>
                    <a:pt x="25" y="0"/>
                  </a:lnTo>
                  <a:lnTo>
                    <a:pt x="30" y="5"/>
                  </a:lnTo>
                  <a:lnTo>
                    <a:pt x="35" y="14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22" y="57"/>
                  </a:lnTo>
                  <a:lnTo>
                    <a:pt x="0" y="2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9" name="Freeform 72"/>
            <p:cNvSpPr>
              <a:spLocks/>
            </p:cNvSpPr>
            <p:nvPr/>
          </p:nvSpPr>
          <p:spPr bwMode="auto">
            <a:xfrm>
              <a:off x="2431" y="2490"/>
              <a:ext cx="64" cy="23"/>
            </a:xfrm>
            <a:custGeom>
              <a:avLst/>
              <a:gdLst>
                <a:gd name="T0" fmla="*/ 0 w 127"/>
                <a:gd name="T1" fmla="*/ 21 h 44"/>
                <a:gd name="T2" fmla="*/ 28 w 127"/>
                <a:gd name="T3" fmla="*/ 0 h 44"/>
                <a:gd name="T4" fmla="*/ 31 w 127"/>
                <a:gd name="T5" fmla="*/ 0 h 44"/>
                <a:gd name="T6" fmla="*/ 36 w 127"/>
                <a:gd name="T7" fmla="*/ 0 h 44"/>
                <a:gd name="T8" fmla="*/ 41 w 127"/>
                <a:gd name="T9" fmla="*/ 1 h 44"/>
                <a:gd name="T10" fmla="*/ 48 w 127"/>
                <a:gd name="T11" fmla="*/ 1 h 44"/>
                <a:gd name="T12" fmla="*/ 56 w 127"/>
                <a:gd name="T13" fmla="*/ 3 h 44"/>
                <a:gd name="T14" fmla="*/ 64 w 127"/>
                <a:gd name="T15" fmla="*/ 3 h 44"/>
                <a:gd name="T16" fmla="*/ 74 w 127"/>
                <a:gd name="T17" fmla="*/ 3 h 44"/>
                <a:gd name="T18" fmla="*/ 82 w 127"/>
                <a:gd name="T19" fmla="*/ 3 h 44"/>
                <a:gd name="T20" fmla="*/ 91 w 127"/>
                <a:gd name="T21" fmla="*/ 6 h 44"/>
                <a:gd name="T22" fmla="*/ 97 w 127"/>
                <a:gd name="T23" fmla="*/ 8 h 44"/>
                <a:gd name="T24" fmla="*/ 104 w 127"/>
                <a:gd name="T25" fmla="*/ 11 h 44"/>
                <a:gd name="T26" fmla="*/ 112 w 127"/>
                <a:gd name="T27" fmla="*/ 14 h 44"/>
                <a:gd name="T28" fmla="*/ 115 w 127"/>
                <a:gd name="T29" fmla="*/ 18 h 44"/>
                <a:gd name="T30" fmla="*/ 127 w 127"/>
                <a:gd name="T31" fmla="*/ 44 h 44"/>
                <a:gd name="T32" fmla="*/ 48 w 127"/>
                <a:gd name="T33" fmla="*/ 44 h 44"/>
                <a:gd name="T34" fmla="*/ 0 w 127"/>
                <a:gd name="T35" fmla="*/ 21 h 44"/>
                <a:gd name="T36" fmla="*/ 0 w 127"/>
                <a:gd name="T37" fmla="*/ 21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44"/>
                <a:gd name="T59" fmla="*/ 127 w 127"/>
                <a:gd name="T60" fmla="*/ 44 h 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44">
                  <a:moveTo>
                    <a:pt x="0" y="21"/>
                  </a:moveTo>
                  <a:lnTo>
                    <a:pt x="28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8" y="1"/>
                  </a:lnTo>
                  <a:lnTo>
                    <a:pt x="56" y="3"/>
                  </a:lnTo>
                  <a:lnTo>
                    <a:pt x="64" y="3"/>
                  </a:lnTo>
                  <a:lnTo>
                    <a:pt x="74" y="3"/>
                  </a:lnTo>
                  <a:lnTo>
                    <a:pt x="82" y="3"/>
                  </a:lnTo>
                  <a:lnTo>
                    <a:pt x="91" y="6"/>
                  </a:lnTo>
                  <a:lnTo>
                    <a:pt x="97" y="8"/>
                  </a:lnTo>
                  <a:lnTo>
                    <a:pt x="104" y="11"/>
                  </a:lnTo>
                  <a:lnTo>
                    <a:pt x="112" y="14"/>
                  </a:lnTo>
                  <a:lnTo>
                    <a:pt x="115" y="18"/>
                  </a:lnTo>
                  <a:lnTo>
                    <a:pt x="127" y="44"/>
                  </a:lnTo>
                  <a:lnTo>
                    <a:pt x="48" y="4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Freeform 73"/>
            <p:cNvSpPr>
              <a:spLocks/>
            </p:cNvSpPr>
            <p:nvPr/>
          </p:nvSpPr>
          <p:spPr bwMode="auto">
            <a:xfrm>
              <a:off x="2679" y="2277"/>
              <a:ext cx="66" cy="38"/>
            </a:xfrm>
            <a:custGeom>
              <a:avLst/>
              <a:gdLst>
                <a:gd name="T0" fmla="*/ 0 w 130"/>
                <a:gd name="T1" fmla="*/ 41 h 76"/>
                <a:gd name="T2" fmla="*/ 1 w 130"/>
                <a:gd name="T3" fmla="*/ 40 h 76"/>
                <a:gd name="T4" fmla="*/ 6 w 130"/>
                <a:gd name="T5" fmla="*/ 40 h 76"/>
                <a:gd name="T6" fmla="*/ 13 w 130"/>
                <a:gd name="T7" fmla="*/ 35 h 76"/>
                <a:gd name="T8" fmla="*/ 21 w 130"/>
                <a:gd name="T9" fmla="*/ 30 h 76"/>
                <a:gd name="T10" fmla="*/ 28 w 130"/>
                <a:gd name="T11" fmla="*/ 23 h 76"/>
                <a:gd name="T12" fmla="*/ 34 w 130"/>
                <a:gd name="T13" fmla="*/ 15 h 76"/>
                <a:gd name="T14" fmla="*/ 39 w 130"/>
                <a:gd name="T15" fmla="*/ 10 h 76"/>
                <a:gd name="T16" fmla="*/ 41 w 130"/>
                <a:gd name="T17" fmla="*/ 8 h 76"/>
                <a:gd name="T18" fmla="*/ 41 w 130"/>
                <a:gd name="T19" fmla="*/ 7 h 76"/>
                <a:gd name="T20" fmla="*/ 44 w 130"/>
                <a:gd name="T21" fmla="*/ 3 h 76"/>
                <a:gd name="T22" fmla="*/ 46 w 130"/>
                <a:gd name="T23" fmla="*/ 2 h 76"/>
                <a:gd name="T24" fmla="*/ 49 w 130"/>
                <a:gd name="T25" fmla="*/ 0 h 76"/>
                <a:gd name="T26" fmla="*/ 54 w 130"/>
                <a:gd name="T27" fmla="*/ 0 h 76"/>
                <a:gd name="T28" fmla="*/ 61 w 130"/>
                <a:gd name="T29" fmla="*/ 2 h 76"/>
                <a:gd name="T30" fmla="*/ 69 w 130"/>
                <a:gd name="T31" fmla="*/ 3 h 76"/>
                <a:gd name="T32" fmla="*/ 77 w 130"/>
                <a:gd name="T33" fmla="*/ 7 h 76"/>
                <a:gd name="T34" fmla="*/ 87 w 130"/>
                <a:gd name="T35" fmla="*/ 8 h 76"/>
                <a:gd name="T36" fmla="*/ 97 w 130"/>
                <a:gd name="T37" fmla="*/ 12 h 76"/>
                <a:gd name="T38" fmla="*/ 104 w 130"/>
                <a:gd name="T39" fmla="*/ 15 h 76"/>
                <a:gd name="T40" fmla="*/ 112 w 130"/>
                <a:gd name="T41" fmla="*/ 17 h 76"/>
                <a:gd name="T42" fmla="*/ 115 w 130"/>
                <a:gd name="T43" fmla="*/ 18 h 76"/>
                <a:gd name="T44" fmla="*/ 117 w 130"/>
                <a:gd name="T45" fmla="*/ 20 h 76"/>
                <a:gd name="T46" fmla="*/ 130 w 130"/>
                <a:gd name="T47" fmla="*/ 61 h 76"/>
                <a:gd name="T48" fmla="*/ 81 w 130"/>
                <a:gd name="T49" fmla="*/ 76 h 76"/>
                <a:gd name="T50" fmla="*/ 0 w 130"/>
                <a:gd name="T51" fmla="*/ 41 h 76"/>
                <a:gd name="T52" fmla="*/ 0 w 130"/>
                <a:gd name="T53" fmla="*/ 41 h 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0"/>
                <a:gd name="T82" fmla="*/ 0 h 76"/>
                <a:gd name="T83" fmla="*/ 130 w 130"/>
                <a:gd name="T84" fmla="*/ 76 h 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0" h="76">
                  <a:moveTo>
                    <a:pt x="0" y="41"/>
                  </a:moveTo>
                  <a:lnTo>
                    <a:pt x="1" y="40"/>
                  </a:lnTo>
                  <a:lnTo>
                    <a:pt x="6" y="40"/>
                  </a:lnTo>
                  <a:lnTo>
                    <a:pt x="13" y="35"/>
                  </a:lnTo>
                  <a:lnTo>
                    <a:pt x="21" y="30"/>
                  </a:lnTo>
                  <a:lnTo>
                    <a:pt x="28" y="23"/>
                  </a:lnTo>
                  <a:lnTo>
                    <a:pt x="34" y="15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4" y="3"/>
                  </a:lnTo>
                  <a:lnTo>
                    <a:pt x="46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61" y="2"/>
                  </a:lnTo>
                  <a:lnTo>
                    <a:pt x="69" y="3"/>
                  </a:lnTo>
                  <a:lnTo>
                    <a:pt x="77" y="7"/>
                  </a:lnTo>
                  <a:lnTo>
                    <a:pt x="87" y="8"/>
                  </a:lnTo>
                  <a:lnTo>
                    <a:pt x="97" y="12"/>
                  </a:lnTo>
                  <a:lnTo>
                    <a:pt x="104" y="15"/>
                  </a:lnTo>
                  <a:lnTo>
                    <a:pt x="112" y="17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30" y="61"/>
                  </a:lnTo>
                  <a:lnTo>
                    <a:pt x="81" y="7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1" name="Freeform 74"/>
            <p:cNvSpPr>
              <a:spLocks/>
            </p:cNvSpPr>
            <p:nvPr/>
          </p:nvSpPr>
          <p:spPr bwMode="auto">
            <a:xfrm>
              <a:off x="2350" y="2492"/>
              <a:ext cx="150" cy="31"/>
            </a:xfrm>
            <a:custGeom>
              <a:avLst/>
              <a:gdLst>
                <a:gd name="T0" fmla="*/ 5 w 299"/>
                <a:gd name="T1" fmla="*/ 26 h 63"/>
                <a:gd name="T2" fmla="*/ 1 w 299"/>
                <a:gd name="T3" fmla="*/ 21 h 63"/>
                <a:gd name="T4" fmla="*/ 0 w 299"/>
                <a:gd name="T5" fmla="*/ 16 h 63"/>
                <a:gd name="T6" fmla="*/ 1 w 299"/>
                <a:gd name="T7" fmla="*/ 6 h 63"/>
                <a:gd name="T8" fmla="*/ 6 w 299"/>
                <a:gd name="T9" fmla="*/ 3 h 63"/>
                <a:gd name="T10" fmla="*/ 15 w 299"/>
                <a:gd name="T11" fmla="*/ 2 h 63"/>
                <a:gd name="T12" fmla="*/ 24 w 299"/>
                <a:gd name="T13" fmla="*/ 0 h 63"/>
                <a:gd name="T14" fmla="*/ 26 w 299"/>
                <a:gd name="T15" fmla="*/ 0 h 63"/>
                <a:gd name="T16" fmla="*/ 34 w 299"/>
                <a:gd name="T17" fmla="*/ 0 h 63"/>
                <a:gd name="T18" fmla="*/ 43 w 299"/>
                <a:gd name="T19" fmla="*/ 0 h 63"/>
                <a:gd name="T20" fmla="*/ 54 w 299"/>
                <a:gd name="T21" fmla="*/ 3 h 63"/>
                <a:gd name="T22" fmla="*/ 59 w 299"/>
                <a:gd name="T23" fmla="*/ 3 h 63"/>
                <a:gd name="T24" fmla="*/ 66 w 299"/>
                <a:gd name="T25" fmla="*/ 3 h 63"/>
                <a:gd name="T26" fmla="*/ 72 w 299"/>
                <a:gd name="T27" fmla="*/ 5 h 63"/>
                <a:gd name="T28" fmla="*/ 77 w 299"/>
                <a:gd name="T29" fmla="*/ 6 h 63"/>
                <a:gd name="T30" fmla="*/ 84 w 299"/>
                <a:gd name="T31" fmla="*/ 6 h 63"/>
                <a:gd name="T32" fmla="*/ 92 w 299"/>
                <a:gd name="T33" fmla="*/ 6 h 63"/>
                <a:gd name="T34" fmla="*/ 101 w 299"/>
                <a:gd name="T35" fmla="*/ 8 h 63"/>
                <a:gd name="T36" fmla="*/ 109 w 299"/>
                <a:gd name="T37" fmla="*/ 10 h 63"/>
                <a:gd name="T38" fmla="*/ 115 w 299"/>
                <a:gd name="T39" fmla="*/ 10 h 63"/>
                <a:gd name="T40" fmla="*/ 124 w 299"/>
                <a:gd name="T41" fmla="*/ 10 h 63"/>
                <a:gd name="T42" fmla="*/ 129 w 299"/>
                <a:gd name="T43" fmla="*/ 10 h 63"/>
                <a:gd name="T44" fmla="*/ 135 w 299"/>
                <a:gd name="T45" fmla="*/ 10 h 63"/>
                <a:gd name="T46" fmla="*/ 140 w 299"/>
                <a:gd name="T47" fmla="*/ 8 h 63"/>
                <a:gd name="T48" fmla="*/ 147 w 299"/>
                <a:gd name="T49" fmla="*/ 8 h 63"/>
                <a:gd name="T50" fmla="*/ 152 w 299"/>
                <a:gd name="T51" fmla="*/ 6 h 63"/>
                <a:gd name="T52" fmla="*/ 157 w 299"/>
                <a:gd name="T53" fmla="*/ 6 h 63"/>
                <a:gd name="T54" fmla="*/ 163 w 299"/>
                <a:gd name="T55" fmla="*/ 6 h 63"/>
                <a:gd name="T56" fmla="*/ 170 w 299"/>
                <a:gd name="T57" fmla="*/ 5 h 63"/>
                <a:gd name="T58" fmla="*/ 173 w 299"/>
                <a:gd name="T59" fmla="*/ 5 h 63"/>
                <a:gd name="T60" fmla="*/ 175 w 299"/>
                <a:gd name="T61" fmla="*/ 5 h 63"/>
                <a:gd name="T62" fmla="*/ 177 w 299"/>
                <a:gd name="T63" fmla="*/ 8 h 63"/>
                <a:gd name="T64" fmla="*/ 185 w 299"/>
                <a:gd name="T65" fmla="*/ 18 h 63"/>
                <a:gd name="T66" fmla="*/ 190 w 299"/>
                <a:gd name="T67" fmla="*/ 23 h 63"/>
                <a:gd name="T68" fmla="*/ 198 w 299"/>
                <a:gd name="T69" fmla="*/ 28 h 63"/>
                <a:gd name="T70" fmla="*/ 203 w 299"/>
                <a:gd name="T71" fmla="*/ 31 h 63"/>
                <a:gd name="T72" fmla="*/ 213 w 299"/>
                <a:gd name="T73" fmla="*/ 33 h 63"/>
                <a:gd name="T74" fmla="*/ 220 w 299"/>
                <a:gd name="T75" fmla="*/ 33 h 63"/>
                <a:gd name="T76" fmla="*/ 229 w 299"/>
                <a:gd name="T77" fmla="*/ 31 h 63"/>
                <a:gd name="T78" fmla="*/ 233 w 299"/>
                <a:gd name="T79" fmla="*/ 30 h 63"/>
                <a:gd name="T80" fmla="*/ 239 w 299"/>
                <a:gd name="T81" fmla="*/ 30 h 63"/>
                <a:gd name="T82" fmla="*/ 246 w 299"/>
                <a:gd name="T83" fmla="*/ 30 h 63"/>
                <a:gd name="T84" fmla="*/ 251 w 299"/>
                <a:gd name="T85" fmla="*/ 30 h 63"/>
                <a:gd name="T86" fmla="*/ 261 w 299"/>
                <a:gd name="T87" fmla="*/ 26 h 63"/>
                <a:gd name="T88" fmla="*/ 271 w 299"/>
                <a:gd name="T89" fmla="*/ 26 h 63"/>
                <a:gd name="T90" fmla="*/ 276 w 299"/>
                <a:gd name="T91" fmla="*/ 25 h 63"/>
                <a:gd name="T92" fmla="*/ 279 w 299"/>
                <a:gd name="T93" fmla="*/ 25 h 63"/>
                <a:gd name="T94" fmla="*/ 281 w 299"/>
                <a:gd name="T95" fmla="*/ 28 h 63"/>
                <a:gd name="T96" fmla="*/ 287 w 299"/>
                <a:gd name="T97" fmla="*/ 38 h 63"/>
                <a:gd name="T98" fmla="*/ 291 w 299"/>
                <a:gd name="T99" fmla="*/ 43 h 63"/>
                <a:gd name="T100" fmla="*/ 294 w 299"/>
                <a:gd name="T101" fmla="*/ 49 h 63"/>
                <a:gd name="T102" fmla="*/ 297 w 299"/>
                <a:gd name="T103" fmla="*/ 56 h 63"/>
                <a:gd name="T104" fmla="*/ 299 w 299"/>
                <a:gd name="T105" fmla="*/ 63 h 63"/>
                <a:gd name="T106" fmla="*/ 33 w 299"/>
                <a:gd name="T107" fmla="*/ 16 h 63"/>
                <a:gd name="T108" fmla="*/ 5 w 299"/>
                <a:gd name="T109" fmla="*/ 26 h 63"/>
                <a:gd name="T110" fmla="*/ 5 w 299"/>
                <a:gd name="T111" fmla="*/ 26 h 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9"/>
                <a:gd name="T169" fmla="*/ 0 h 63"/>
                <a:gd name="T170" fmla="*/ 299 w 299"/>
                <a:gd name="T171" fmla="*/ 63 h 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9" h="63">
                  <a:moveTo>
                    <a:pt x="5" y="26"/>
                  </a:moveTo>
                  <a:lnTo>
                    <a:pt x="1" y="21"/>
                  </a:lnTo>
                  <a:lnTo>
                    <a:pt x="0" y="16"/>
                  </a:lnTo>
                  <a:lnTo>
                    <a:pt x="1" y="6"/>
                  </a:lnTo>
                  <a:lnTo>
                    <a:pt x="6" y="3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4" y="3"/>
                  </a:lnTo>
                  <a:lnTo>
                    <a:pt x="59" y="3"/>
                  </a:lnTo>
                  <a:lnTo>
                    <a:pt x="66" y="3"/>
                  </a:lnTo>
                  <a:lnTo>
                    <a:pt x="72" y="5"/>
                  </a:lnTo>
                  <a:lnTo>
                    <a:pt x="77" y="6"/>
                  </a:lnTo>
                  <a:lnTo>
                    <a:pt x="84" y="6"/>
                  </a:lnTo>
                  <a:lnTo>
                    <a:pt x="92" y="6"/>
                  </a:lnTo>
                  <a:lnTo>
                    <a:pt x="101" y="8"/>
                  </a:lnTo>
                  <a:lnTo>
                    <a:pt x="109" y="10"/>
                  </a:lnTo>
                  <a:lnTo>
                    <a:pt x="115" y="10"/>
                  </a:lnTo>
                  <a:lnTo>
                    <a:pt x="124" y="10"/>
                  </a:lnTo>
                  <a:lnTo>
                    <a:pt x="129" y="10"/>
                  </a:lnTo>
                  <a:lnTo>
                    <a:pt x="135" y="10"/>
                  </a:lnTo>
                  <a:lnTo>
                    <a:pt x="140" y="8"/>
                  </a:lnTo>
                  <a:lnTo>
                    <a:pt x="147" y="8"/>
                  </a:lnTo>
                  <a:lnTo>
                    <a:pt x="152" y="6"/>
                  </a:lnTo>
                  <a:lnTo>
                    <a:pt x="157" y="6"/>
                  </a:lnTo>
                  <a:lnTo>
                    <a:pt x="163" y="6"/>
                  </a:lnTo>
                  <a:lnTo>
                    <a:pt x="170" y="5"/>
                  </a:lnTo>
                  <a:lnTo>
                    <a:pt x="173" y="5"/>
                  </a:lnTo>
                  <a:lnTo>
                    <a:pt x="175" y="5"/>
                  </a:lnTo>
                  <a:lnTo>
                    <a:pt x="177" y="8"/>
                  </a:lnTo>
                  <a:lnTo>
                    <a:pt x="185" y="18"/>
                  </a:lnTo>
                  <a:lnTo>
                    <a:pt x="190" y="23"/>
                  </a:lnTo>
                  <a:lnTo>
                    <a:pt x="198" y="28"/>
                  </a:lnTo>
                  <a:lnTo>
                    <a:pt x="203" y="31"/>
                  </a:lnTo>
                  <a:lnTo>
                    <a:pt x="213" y="33"/>
                  </a:lnTo>
                  <a:lnTo>
                    <a:pt x="220" y="33"/>
                  </a:lnTo>
                  <a:lnTo>
                    <a:pt x="229" y="31"/>
                  </a:lnTo>
                  <a:lnTo>
                    <a:pt x="233" y="30"/>
                  </a:lnTo>
                  <a:lnTo>
                    <a:pt x="239" y="30"/>
                  </a:lnTo>
                  <a:lnTo>
                    <a:pt x="246" y="30"/>
                  </a:lnTo>
                  <a:lnTo>
                    <a:pt x="251" y="30"/>
                  </a:lnTo>
                  <a:lnTo>
                    <a:pt x="261" y="26"/>
                  </a:lnTo>
                  <a:lnTo>
                    <a:pt x="271" y="26"/>
                  </a:lnTo>
                  <a:lnTo>
                    <a:pt x="276" y="25"/>
                  </a:lnTo>
                  <a:lnTo>
                    <a:pt x="279" y="25"/>
                  </a:lnTo>
                  <a:lnTo>
                    <a:pt x="281" y="28"/>
                  </a:lnTo>
                  <a:lnTo>
                    <a:pt x="287" y="38"/>
                  </a:lnTo>
                  <a:lnTo>
                    <a:pt x="291" y="43"/>
                  </a:lnTo>
                  <a:lnTo>
                    <a:pt x="294" y="49"/>
                  </a:lnTo>
                  <a:lnTo>
                    <a:pt x="297" y="56"/>
                  </a:lnTo>
                  <a:lnTo>
                    <a:pt x="299" y="63"/>
                  </a:lnTo>
                  <a:lnTo>
                    <a:pt x="33" y="1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2" name="Freeform 75"/>
            <p:cNvSpPr>
              <a:spLocks/>
            </p:cNvSpPr>
            <p:nvPr/>
          </p:nvSpPr>
          <p:spPr bwMode="auto">
            <a:xfrm>
              <a:off x="1728" y="1824"/>
              <a:ext cx="1487" cy="1306"/>
            </a:xfrm>
            <a:custGeom>
              <a:avLst/>
              <a:gdLst>
                <a:gd name="T0" fmla="*/ 33 w 2680"/>
                <a:gd name="T1" fmla="*/ 2195 h 2288"/>
                <a:gd name="T2" fmla="*/ 103 w 2680"/>
                <a:gd name="T3" fmla="*/ 2057 h 2288"/>
                <a:gd name="T4" fmla="*/ 147 w 2680"/>
                <a:gd name="T5" fmla="*/ 1994 h 2288"/>
                <a:gd name="T6" fmla="*/ 222 w 2680"/>
                <a:gd name="T7" fmla="*/ 1989 h 2288"/>
                <a:gd name="T8" fmla="*/ 349 w 2680"/>
                <a:gd name="T9" fmla="*/ 1987 h 2288"/>
                <a:gd name="T10" fmla="*/ 425 w 2680"/>
                <a:gd name="T11" fmla="*/ 1987 h 2288"/>
                <a:gd name="T12" fmla="*/ 450 w 2680"/>
                <a:gd name="T13" fmla="*/ 1875 h 2288"/>
                <a:gd name="T14" fmla="*/ 495 w 2680"/>
                <a:gd name="T15" fmla="*/ 1709 h 2288"/>
                <a:gd name="T16" fmla="*/ 521 w 2680"/>
                <a:gd name="T17" fmla="*/ 1627 h 2288"/>
                <a:gd name="T18" fmla="*/ 605 w 2680"/>
                <a:gd name="T19" fmla="*/ 1610 h 2288"/>
                <a:gd name="T20" fmla="*/ 797 w 2680"/>
                <a:gd name="T21" fmla="*/ 1599 h 2288"/>
                <a:gd name="T22" fmla="*/ 938 w 2680"/>
                <a:gd name="T23" fmla="*/ 1600 h 2288"/>
                <a:gd name="T24" fmla="*/ 962 w 2680"/>
                <a:gd name="T25" fmla="*/ 1506 h 2288"/>
                <a:gd name="T26" fmla="*/ 1027 w 2680"/>
                <a:gd name="T27" fmla="*/ 1308 h 2288"/>
                <a:gd name="T28" fmla="*/ 1083 w 2680"/>
                <a:gd name="T29" fmla="*/ 1185 h 2288"/>
                <a:gd name="T30" fmla="*/ 1460 w 2680"/>
                <a:gd name="T31" fmla="*/ 1192 h 2288"/>
                <a:gd name="T32" fmla="*/ 1539 w 2680"/>
                <a:gd name="T33" fmla="*/ 992 h 2288"/>
                <a:gd name="T34" fmla="*/ 1634 w 2680"/>
                <a:gd name="T35" fmla="*/ 817 h 2288"/>
                <a:gd name="T36" fmla="*/ 1683 w 2680"/>
                <a:gd name="T37" fmla="*/ 787 h 2288"/>
                <a:gd name="T38" fmla="*/ 1792 w 2680"/>
                <a:gd name="T39" fmla="*/ 818 h 2288"/>
                <a:gd name="T40" fmla="*/ 1892 w 2680"/>
                <a:gd name="T41" fmla="*/ 861 h 2288"/>
                <a:gd name="T42" fmla="*/ 1953 w 2680"/>
                <a:gd name="T43" fmla="*/ 792 h 2288"/>
                <a:gd name="T44" fmla="*/ 2121 w 2680"/>
                <a:gd name="T45" fmla="*/ 491 h 2288"/>
                <a:gd name="T46" fmla="*/ 2259 w 2680"/>
                <a:gd name="T47" fmla="*/ 286 h 2288"/>
                <a:gd name="T48" fmla="*/ 2272 w 2680"/>
                <a:gd name="T49" fmla="*/ 235 h 2288"/>
                <a:gd name="T50" fmla="*/ 2199 w 2680"/>
                <a:gd name="T51" fmla="*/ 172 h 2288"/>
                <a:gd name="T52" fmla="*/ 2113 w 2680"/>
                <a:gd name="T53" fmla="*/ 122 h 2288"/>
                <a:gd name="T54" fmla="*/ 2136 w 2680"/>
                <a:gd name="T55" fmla="*/ 104 h 2288"/>
                <a:gd name="T56" fmla="*/ 2346 w 2680"/>
                <a:gd name="T57" fmla="*/ 63 h 2288"/>
                <a:gd name="T58" fmla="*/ 2589 w 2680"/>
                <a:gd name="T59" fmla="*/ 12 h 2288"/>
                <a:gd name="T60" fmla="*/ 2654 w 2680"/>
                <a:gd name="T61" fmla="*/ 41 h 2288"/>
                <a:gd name="T62" fmla="*/ 2678 w 2680"/>
                <a:gd name="T63" fmla="*/ 354 h 2288"/>
                <a:gd name="T64" fmla="*/ 2660 w 2680"/>
                <a:gd name="T65" fmla="*/ 623 h 2288"/>
                <a:gd name="T66" fmla="*/ 2639 w 2680"/>
                <a:gd name="T67" fmla="*/ 686 h 2288"/>
                <a:gd name="T68" fmla="*/ 2596 w 2680"/>
                <a:gd name="T69" fmla="*/ 610 h 2288"/>
                <a:gd name="T70" fmla="*/ 2518 w 2680"/>
                <a:gd name="T71" fmla="*/ 508 h 2288"/>
                <a:gd name="T72" fmla="*/ 2469 w 2680"/>
                <a:gd name="T73" fmla="*/ 489 h 2288"/>
                <a:gd name="T74" fmla="*/ 2354 w 2680"/>
                <a:gd name="T75" fmla="*/ 722 h 2288"/>
                <a:gd name="T76" fmla="*/ 2202 w 2680"/>
                <a:gd name="T77" fmla="*/ 1106 h 2288"/>
                <a:gd name="T78" fmla="*/ 2135 w 2680"/>
                <a:gd name="T79" fmla="*/ 1263 h 2288"/>
                <a:gd name="T80" fmla="*/ 2020 w 2680"/>
                <a:gd name="T81" fmla="*/ 1215 h 2288"/>
                <a:gd name="T82" fmla="*/ 1825 w 2680"/>
                <a:gd name="T83" fmla="*/ 1152 h 2288"/>
                <a:gd name="T84" fmla="*/ 1741 w 2680"/>
                <a:gd name="T85" fmla="*/ 1137 h 2288"/>
                <a:gd name="T86" fmla="*/ 1708 w 2680"/>
                <a:gd name="T87" fmla="*/ 1356 h 2288"/>
                <a:gd name="T88" fmla="*/ 1672 w 2680"/>
                <a:gd name="T89" fmla="*/ 1597 h 2288"/>
                <a:gd name="T90" fmla="*/ 1662 w 2680"/>
                <a:gd name="T91" fmla="*/ 1685 h 2288"/>
                <a:gd name="T92" fmla="*/ 1538 w 2680"/>
                <a:gd name="T93" fmla="*/ 1652 h 2288"/>
                <a:gd name="T94" fmla="*/ 1331 w 2680"/>
                <a:gd name="T95" fmla="*/ 1612 h 2288"/>
                <a:gd name="T96" fmla="*/ 1214 w 2680"/>
                <a:gd name="T97" fmla="*/ 1602 h 2288"/>
                <a:gd name="T98" fmla="*/ 1202 w 2680"/>
                <a:gd name="T99" fmla="*/ 1678 h 2288"/>
                <a:gd name="T100" fmla="*/ 1181 w 2680"/>
                <a:gd name="T101" fmla="*/ 1857 h 2288"/>
                <a:gd name="T102" fmla="*/ 1162 w 2680"/>
                <a:gd name="T103" fmla="*/ 1995 h 2288"/>
                <a:gd name="T104" fmla="*/ 1083 w 2680"/>
                <a:gd name="T105" fmla="*/ 1990 h 2288"/>
                <a:gd name="T106" fmla="*/ 848 w 2680"/>
                <a:gd name="T107" fmla="*/ 1956 h 2288"/>
                <a:gd name="T108" fmla="*/ 690 w 2680"/>
                <a:gd name="T109" fmla="*/ 1951 h 2288"/>
                <a:gd name="T110" fmla="*/ 675 w 2680"/>
                <a:gd name="T111" fmla="*/ 1992 h 2288"/>
                <a:gd name="T112" fmla="*/ 690 w 2680"/>
                <a:gd name="T113" fmla="*/ 2144 h 2288"/>
                <a:gd name="T114" fmla="*/ 686 w 2680"/>
                <a:gd name="T115" fmla="*/ 2263 h 22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0"/>
                <a:gd name="T175" fmla="*/ 0 h 2288"/>
                <a:gd name="T176" fmla="*/ 2680 w 2680"/>
                <a:gd name="T177" fmla="*/ 2288 h 22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0" h="2288">
                  <a:moveTo>
                    <a:pt x="0" y="2276"/>
                  </a:moveTo>
                  <a:lnTo>
                    <a:pt x="0" y="2273"/>
                  </a:lnTo>
                  <a:lnTo>
                    <a:pt x="2" y="2270"/>
                  </a:lnTo>
                  <a:lnTo>
                    <a:pt x="4" y="2265"/>
                  </a:lnTo>
                  <a:lnTo>
                    <a:pt x="8" y="2257"/>
                  </a:lnTo>
                  <a:lnTo>
                    <a:pt x="12" y="2247"/>
                  </a:lnTo>
                  <a:lnTo>
                    <a:pt x="17" y="2235"/>
                  </a:lnTo>
                  <a:lnTo>
                    <a:pt x="22" y="2222"/>
                  </a:lnTo>
                  <a:lnTo>
                    <a:pt x="28" y="2210"/>
                  </a:lnTo>
                  <a:lnTo>
                    <a:pt x="33" y="2195"/>
                  </a:lnTo>
                  <a:lnTo>
                    <a:pt x="40" y="2181"/>
                  </a:lnTo>
                  <a:lnTo>
                    <a:pt x="48" y="2164"/>
                  </a:lnTo>
                  <a:lnTo>
                    <a:pt x="55" y="2149"/>
                  </a:lnTo>
                  <a:lnTo>
                    <a:pt x="61" y="2133"/>
                  </a:lnTo>
                  <a:lnTo>
                    <a:pt x="70" y="2119"/>
                  </a:lnTo>
                  <a:lnTo>
                    <a:pt x="76" y="2104"/>
                  </a:lnTo>
                  <a:lnTo>
                    <a:pt x="85" y="2093"/>
                  </a:lnTo>
                  <a:lnTo>
                    <a:pt x="89" y="2078"/>
                  </a:lnTo>
                  <a:lnTo>
                    <a:pt x="96" y="2066"/>
                  </a:lnTo>
                  <a:lnTo>
                    <a:pt x="103" y="2057"/>
                  </a:lnTo>
                  <a:lnTo>
                    <a:pt x="109" y="2047"/>
                  </a:lnTo>
                  <a:lnTo>
                    <a:pt x="114" y="2037"/>
                  </a:lnTo>
                  <a:lnTo>
                    <a:pt x="121" y="2028"/>
                  </a:lnTo>
                  <a:lnTo>
                    <a:pt x="126" y="2020"/>
                  </a:lnTo>
                  <a:lnTo>
                    <a:pt x="131" y="2015"/>
                  </a:lnTo>
                  <a:lnTo>
                    <a:pt x="134" y="2009"/>
                  </a:lnTo>
                  <a:lnTo>
                    <a:pt x="137" y="2005"/>
                  </a:lnTo>
                  <a:lnTo>
                    <a:pt x="141" y="2000"/>
                  </a:lnTo>
                  <a:lnTo>
                    <a:pt x="144" y="1997"/>
                  </a:lnTo>
                  <a:lnTo>
                    <a:pt x="147" y="1994"/>
                  </a:lnTo>
                  <a:lnTo>
                    <a:pt x="151" y="1994"/>
                  </a:lnTo>
                  <a:lnTo>
                    <a:pt x="152" y="1992"/>
                  </a:lnTo>
                  <a:lnTo>
                    <a:pt x="161" y="1992"/>
                  </a:lnTo>
                  <a:lnTo>
                    <a:pt x="166" y="1990"/>
                  </a:lnTo>
                  <a:lnTo>
                    <a:pt x="174" y="1990"/>
                  </a:lnTo>
                  <a:lnTo>
                    <a:pt x="182" y="1990"/>
                  </a:lnTo>
                  <a:lnTo>
                    <a:pt x="192" y="1990"/>
                  </a:lnTo>
                  <a:lnTo>
                    <a:pt x="202" y="1990"/>
                  </a:lnTo>
                  <a:lnTo>
                    <a:pt x="212" y="1990"/>
                  </a:lnTo>
                  <a:lnTo>
                    <a:pt x="222" y="1989"/>
                  </a:lnTo>
                  <a:lnTo>
                    <a:pt x="235" y="1989"/>
                  </a:lnTo>
                  <a:lnTo>
                    <a:pt x="248" y="1989"/>
                  </a:lnTo>
                  <a:lnTo>
                    <a:pt x="261" y="1989"/>
                  </a:lnTo>
                  <a:lnTo>
                    <a:pt x="273" y="1989"/>
                  </a:lnTo>
                  <a:lnTo>
                    <a:pt x="288" y="1989"/>
                  </a:lnTo>
                  <a:lnTo>
                    <a:pt x="299" y="1987"/>
                  </a:lnTo>
                  <a:lnTo>
                    <a:pt x="311" y="1987"/>
                  </a:lnTo>
                  <a:lnTo>
                    <a:pt x="324" y="1987"/>
                  </a:lnTo>
                  <a:lnTo>
                    <a:pt x="337" y="1987"/>
                  </a:lnTo>
                  <a:lnTo>
                    <a:pt x="349" y="1987"/>
                  </a:lnTo>
                  <a:lnTo>
                    <a:pt x="361" y="1987"/>
                  </a:lnTo>
                  <a:lnTo>
                    <a:pt x="372" y="1987"/>
                  </a:lnTo>
                  <a:lnTo>
                    <a:pt x="382" y="1987"/>
                  </a:lnTo>
                  <a:lnTo>
                    <a:pt x="390" y="1987"/>
                  </a:lnTo>
                  <a:lnTo>
                    <a:pt x="399" y="1987"/>
                  </a:lnTo>
                  <a:lnTo>
                    <a:pt x="405" y="1987"/>
                  </a:lnTo>
                  <a:lnTo>
                    <a:pt x="414" y="1987"/>
                  </a:lnTo>
                  <a:lnTo>
                    <a:pt x="422" y="1987"/>
                  </a:lnTo>
                  <a:lnTo>
                    <a:pt x="425" y="1989"/>
                  </a:lnTo>
                  <a:lnTo>
                    <a:pt x="425" y="1987"/>
                  </a:lnTo>
                  <a:lnTo>
                    <a:pt x="425" y="1984"/>
                  </a:lnTo>
                  <a:lnTo>
                    <a:pt x="425" y="1977"/>
                  </a:lnTo>
                  <a:lnTo>
                    <a:pt x="428" y="1969"/>
                  </a:lnTo>
                  <a:lnTo>
                    <a:pt x="430" y="1959"/>
                  </a:lnTo>
                  <a:lnTo>
                    <a:pt x="432" y="1949"/>
                  </a:lnTo>
                  <a:lnTo>
                    <a:pt x="435" y="1936"/>
                  </a:lnTo>
                  <a:lnTo>
                    <a:pt x="440" y="1923"/>
                  </a:lnTo>
                  <a:lnTo>
                    <a:pt x="443" y="1906"/>
                  </a:lnTo>
                  <a:lnTo>
                    <a:pt x="447" y="1891"/>
                  </a:lnTo>
                  <a:lnTo>
                    <a:pt x="450" y="1875"/>
                  </a:lnTo>
                  <a:lnTo>
                    <a:pt x="455" y="1858"/>
                  </a:lnTo>
                  <a:lnTo>
                    <a:pt x="458" y="1840"/>
                  </a:lnTo>
                  <a:lnTo>
                    <a:pt x="463" y="1822"/>
                  </a:lnTo>
                  <a:lnTo>
                    <a:pt x="468" y="1804"/>
                  </a:lnTo>
                  <a:lnTo>
                    <a:pt x="473" y="1789"/>
                  </a:lnTo>
                  <a:lnTo>
                    <a:pt x="476" y="1771"/>
                  </a:lnTo>
                  <a:lnTo>
                    <a:pt x="481" y="1756"/>
                  </a:lnTo>
                  <a:lnTo>
                    <a:pt x="485" y="1739"/>
                  </a:lnTo>
                  <a:lnTo>
                    <a:pt x="490" y="1724"/>
                  </a:lnTo>
                  <a:lnTo>
                    <a:pt x="495" y="1709"/>
                  </a:lnTo>
                  <a:lnTo>
                    <a:pt x="498" y="1696"/>
                  </a:lnTo>
                  <a:lnTo>
                    <a:pt x="501" y="1685"/>
                  </a:lnTo>
                  <a:lnTo>
                    <a:pt x="506" y="1675"/>
                  </a:lnTo>
                  <a:lnTo>
                    <a:pt x="508" y="1663"/>
                  </a:lnTo>
                  <a:lnTo>
                    <a:pt x="511" y="1653"/>
                  </a:lnTo>
                  <a:lnTo>
                    <a:pt x="513" y="1645"/>
                  </a:lnTo>
                  <a:lnTo>
                    <a:pt x="516" y="1640"/>
                  </a:lnTo>
                  <a:lnTo>
                    <a:pt x="519" y="1630"/>
                  </a:lnTo>
                  <a:lnTo>
                    <a:pt x="521" y="1628"/>
                  </a:lnTo>
                  <a:lnTo>
                    <a:pt x="521" y="1627"/>
                  </a:lnTo>
                  <a:lnTo>
                    <a:pt x="524" y="1627"/>
                  </a:lnTo>
                  <a:lnTo>
                    <a:pt x="528" y="1625"/>
                  </a:lnTo>
                  <a:lnTo>
                    <a:pt x="534" y="1623"/>
                  </a:lnTo>
                  <a:lnTo>
                    <a:pt x="539" y="1622"/>
                  </a:lnTo>
                  <a:lnTo>
                    <a:pt x="547" y="1620"/>
                  </a:lnTo>
                  <a:lnTo>
                    <a:pt x="556" y="1618"/>
                  </a:lnTo>
                  <a:lnTo>
                    <a:pt x="567" y="1618"/>
                  </a:lnTo>
                  <a:lnTo>
                    <a:pt x="579" y="1615"/>
                  </a:lnTo>
                  <a:lnTo>
                    <a:pt x="592" y="1612"/>
                  </a:lnTo>
                  <a:lnTo>
                    <a:pt x="605" y="1610"/>
                  </a:lnTo>
                  <a:lnTo>
                    <a:pt x="622" y="1609"/>
                  </a:lnTo>
                  <a:lnTo>
                    <a:pt x="638" y="1605"/>
                  </a:lnTo>
                  <a:lnTo>
                    <a:pt x="657" y="1604"/>
                  </a:lnTo>
                  <a:lnTo>
                    <a:pt x="675" y="1602"/>
                  </a:lnTo>
                  <a:lnTo>
                    <a:pt x="695" y="1602"/>
                  </a:lnTo>
                  <a:lnTo>
                    <a:pt x="713" y="1600"/>
                  </a:lnTo>
                  <a:lnTo>
                    <a:pt x="734" y="1599"/>
                  </a:lnTo>
                  <a:lnTo>
                    <a:pt x="756" y="1599"/>
                  </a:lnTo>
                  <a:lnTo>
                    <a:pt x="777" y="1599"/>
                  </a:lnTo>
                  <a:lnTo>
                    <a:pt x="797" y="1599"/>
                  </a:lnTo>
                  <a:lnTo>
                    <a:pt x="819" y="1599"/>
                  </a:lnTo>
                  <a:lnTo>
                    <a:pt x="837" y="1599"/>
                  </a:lnTo>
                  <a:lnTo>
                    <a:pt x="857" y="1599"/>
                  </a:lnTo>
                  <a:lnTo>
                    <a:pt x="873" y="1599"/>
                  </a:lnTo>
                  <a:lnTo>
                    <a:pt x="890" y="1599"/>
                  </a:lnTo>
                  <a:lnTo>
                    <a:pt x="903" y="1599"/>
                  </a:lnTo>
                  <a:lnTo>
                    <a:pt x="916" y="1600"/>
                  </a:lnTo>
                  <a:lnTo>
                    <a:pt x="926" y="1600"/>
                  </a:lnTo>
                  <a:lnTo>
                    <a:pt x="933" y="1600"/>
                  </a:lnTo>
                  <a:lnTo>
                    <a:pt x="938" y="1600"/>
                  </a:lnTo>
                  <a:lnTo>
                    <a:pt x="941" y="1602"/>
                  </a:lnTo>
                  <a:lnTo>
                    <a:pt x="941" y="1600"/>
                  </a:lnTo>
                  <a:lnTo>
                    <a:pt x="941" y="1595"/>
                  </a:lnTo>
                  <a:lnTo>
                    <a:pt x="941" y="1587"/>
                  </a:lnTo>
                  <a:lnTo>
                    <a:pt x="944" y="1579"/>
                  </a:lnTo>
                  <a:lnTo>
                    <a:pt x="948" y="1567"/>
                  </a:lnTo>
                  <a:lnTo>
                    <a:pt x="951" y="1554"/>
                  </a:lnTo>
                  <a:lnTo>
                    <a:pt x="952" y="1539"/>
                  </a:lnTo>
                  <a:lnTo>
                    <a:pt x="959" y="1524"/>
                  </a:lnTo>
                  <a:lnTo>
                    <a:pt x="962" y="1506"/>
                  </a:lnTo>
                  <a:lnTo>
                    <a:pt x="967" y="1488"/>
                  </a:lnTo>
                  <a:lnTo>
                    <a:pt x="974" y="1468"/>
                  </a:lnTo>
                  <a:lnTo>
                    <a:pt x="981" y="1450"/>
                  </a:lnTo>
                  <a:lnTo>
                    <a:pt x="986" y="1428"/>
                  </a:lnTo>
                  <a:lnTo>
                    <a:pt x="992" y="1409"/>
                  </a:lnTo>
                  <a:lnTo>
                    <a:pt x="999" y="1387"/>
                  </a:lnTo>
                  <a:lnTo>
                    <a:pt x="1007" y="1369"/>
                  </a:lnTo>
                  <a:lnTo>
                    <a:pt x="1014" y="1347"/>
                  </a:lnTo>
                  <a:lnTo>
                    <a:pt x="1019" y="1328"/>
                  </a:lnTo>
                  <a:lnTo>
                    <a:pt x="1027" y="1308"/>
                  </a:lnTo>
                  <a:lnTo>
                    <a:pt x="1033" y="1293"/>
                  </a:lnTo>
                  <a:lnTo>
                    <a:pt x="1040" y="1275"/>
                  </a:lnTo>
                  <a:lnTo>
                    <a:pt x="1048" y="1260"/>
                  </a:lnTo>
                  <a:lnTo>
                    <a:pt x="1055" y="1245"/>
                  </a:lnTo>
                  <a:lnTo>
                    <a:pt x="1062" y="1233"/>
                  </a:lnTo>
                  <a:lnTo>
                    <a:pt x="1067" y="1220"/>
                  </a:lnTo>
                  <a:lnTo>
                    <a:pt x="1073" y="1208"/>
                  </a:lnTo>
                  <a:lnTo>
                    <a:pt x="1076" y="1200"/>
                  </a:lnTo>
                  <a:lnTo>
                    <a:pt x="1081" y="1192"/>
                  </a:lnTo>
                  <a:lnTo>
                    <a:pt x="1083" y="1185"/>
                  </a:lnTo>
                  <a:lnTo>
                    <a:pt x="1086" y="1182"/>
                  </a:lnTo>
                  <a:lnTo>
                    <a:pt x="1088" y="1179"/>
                  </a:lnTo>
                  <a:lnTo>
                    <a:pt x="1090" y="1179"/>
                  </a:lnTo>
                  <a:lnTo>
                    <a:pt x="1445" y="1243"/>
                  </a:lnTo>
                  <a:lnTo>
                    <a:pt x="1445" y="1242"/>
                  </a:lnTo>
                  <a:lnTo>
                    <a:pt x="1447" y="1237"/>
                  </a:lnTo>
                  <a:lnTo>
                    <a:pt x="1448" y="1228"/>
                  </a:lnTo>
                  <a:lnTo>
                    <a:pt x="1452" y="1218"/>
                  </a:lnTo>
                  <a:lnTo>
                    <a:pt x="1455" y="1205"/>
                  </a:lnTo>
                  <a:lnTo>
                    <a:pt x="1460" y="1192"/>
                  </a:lnTo>
                  <a:lnTo>
                    <a:pt x="1465" y="1175"/>
                  </a:lnTo>
                  <a:lnTo>
                    <a:pt x="1472" y="1161"/>
                  </a:lnTo>
                  <a:lnTo>
                    <a:pt x="1478" y="1139"/>
                  </a:lnTo>
                  <a:lnTo>
                    <a:pt x="1485" y="1121"/>
                  </a:lnTo>
                  <a:lnTo>
                    <a:pt x="1493" y="1099"/>
                  </a:lnTo>
                  <a:lnTo>
                    <a:pt x="1501" y="1078"/>
                  </a:lnTo>
                  <a:lnTo>
                    <a:pt x="1510" y="1055"/>
                  </a:lnTo>
                  <a:lnTo>
                    <a:pt x="1520" y="1035"/>
                  </a:lnTo>
                  <a:lnTo>
                    <a:pt x="1528" y="1012"/>
                  </a:lnTo>
                  <a:lnTo>
                    <a:pt x="1539" y="992"/>
                  </a:lnTo>
                  <a:lnTo>
                    <a:pt x="1549" y="969"/>
                  </a:lnTo>
                  <a:lnTo>
                    <a:pt x="1558" y="949"/>
                  </a:lnTo>
                  <a:lnTo>
                    <a:pt x="1567" y="929"/>
                  </a:lnTo>
                  <a:lnTo>
                    <a:pt x="1579" y="909"/>
                  </a:lnTo>
                  <a:lnTo>
                    <a:pt x="1589" y="891"/>
                  </a:lnTo>
                  <a:lnTo>
                    <a:pt x="1597" y="873"/>
                  </a:lnTo>
                  <a:lnTo>
                    <a:pt x="1607" y="856"/>
                  </a:lnTo>
                  <a:lnTo>
                    <a:pt x="1617" y="843"/>
                  </a:lnTo>
                  <a:lnTo>
                    <a:pt x="1624" y="828"/>
                  </a:lnTo>
                  <a:lnTo>
                    <a:pt x="1634" y="817"/>
                  </a:lnTo>
                  <a:lnTo>
                    <a:pt x="1639" y="807"/>
                  </a:lnTo>
                  <a:lnTo>
                    <a:pt x="1645" y="797"/>
                  </a:lnTo>
                  <a:lnTo>
                    <a:pt x="1650" y="790"/>
                  </a:lnTo>
                  <a:lnTo>
                    <a:pt x="1653" y="785"/>
                  </a:lnTo>
                  <a:lnTo>
                    <a:pt x="1657" y="782"/>
                  </a:lnTo>
                  <a:lnTo>
                    <a:pt x="1660" y="782"/>
                  </a:lnTo>
                  <a:lnTo>
                    <a:pt x="1670" y="784"/>
                  </a:lnTo>
                  <a:lnTo>
                    <a:pt x="1675" y="785"/>
                  </a:lnTo>
                  <a:lnTo>
                    <a:pt x="1683" y="787"/>
                  </a:lnTo>
                  <a:lnTo>
                    <a:pt x="1691" y="789"/>
                  </a:lnTo>
                  <a:lnTo>
                    <a:pt x="1701" y="792"/>
                  </a:lnTo>
                  <a:lnTo>
                    <a:pt x="1711" y="794"/>
                  </a:lnTo>
                  <a:lnTo>
                    <a:pt x="1721" y="797"/>
                  </a:lnTo>
                  <a:lnTo>
                    <a:pt x="1731" y="800"/>
                  </a:lnTo>
                  <a:lnTo>
                    <a:pt x="1744" y="803"/>
                  </a:lnTo>
                  <a:lnTo>
                    <a:pt x="1756" y="807"/>
                  </a:lnTo>
                  <a:lnTo>
                    <a:pt x="1768" y="810"/>
                  </a:lnTo>
                  <a:lnTo>
                    <a:pt x="1779" y="815"/>
                  </a:lnTo>
                  <a:lnTo>
                    <a:pt x="1792" y="818"/>
                  </a:lnTo>
                  <a:lnTo>
                    <a:pt x="1804" y="822"/>
                  </a:lnTo>
                  <a:lnTo>
                    <a:pt x="1815" y="827"/>
                  </a:lnTo>
                  <a:lnTo>
                    <a:pt x="1825" y="832"/>
                  </a:lnTo>
                  <a:lnTo>
                    <a:pt x="1837" y="837"/>
                  </a:lnTo>
                  <a:lnTo>
                    <a:pt x="1847" y="841"/>
                  </a:lnTo>
                  <a:lnTo>
                    <a:pt x="1858" y="845"/>
                  </a:lnTo>
                  <a:lnTo>
                    <a:pt x="1867" y="850"/>
                  </a:lnTo>
                  <a:lnTo>
                    <a:pt x="1877" y="855"/>
                  </a:lnTo>
                  <a:lnTo>
                    <a:pt x="1883" y="858"/>
                  </a:lnTo>
                  <a:lnTo>
                    <a:pt x="1892" y="861"/>
                  </a:lnTo>
                  <a:lnTo>
                    <a:pt x="1896" y="865"/>
                  </a:lnTo>
                  <a:lnTo>
                    <a:pt x="1903" y="868"/>
                  </a:lnTo>
                  <a:lnTo>
                    <a:pt x="1910" y="871"/>
                  </a:lnTo>
                  <a:lnTo>
                    <a:pt x="1913" y="873"/>
                  </a:lnTo>
                  <a:lnTo>
                    <a:pt x="1913" y="870"/>
                  </a:lnTo>
                  <a:lnTo>
                    <a:pt x="1918" y="863"/>
                  </a:lnTo>
                  <a:lnTo>
                    <a:pt x="1923" y="850"/>
                  </a:lnTo>
                  <a:lnTo>
                    <a:pt x="1931" y="835"/>
                  </a:lnTo>
                  <a:lnTo>
                    <a:pt x="1941" y="815"/>
                  </a:lnTo>
                  <a:lnTo>
                    <a:pt x="1953" y="792"/>
                  </a:lnTo>
                  <a:lnTo>
                    <a:pt x="1966" y="767"/>
                  </a:lnTo>
                  <a:lnTo>
                    <a:pt x="1981" y="741"/>
                  </a:lnTo>
                  <a:lnTo>
                    <a:pt x="1996" y="709"/>
                  </a:lnTo>
                  <a:lnTo>
                    <a:pt x="2014" y="679"/>
                  </a:lnTo>
                  <a:lnTo>
                    <a:pt x="2029" y="646"/>
                  </a:lnTo>
                  <a:lnTo>
                    <a:pt x="2049" y="615"/>
                  </a:lnTo>
                  <a:lnTo>
                    <a:pt x="2065" y="584"/>
                  </a:lnTo>
                  <a:lnTo>
                    <a:pt x="2085" y="551"/>
                  </a:lnTo>
                  <a:lnTo>
                    <a:pt x="2103" y="521"/>
                  </a:lnTo>
                  <a:lnTo>
                    <a:pt x="2121" y="491"/>
                  </a:lnTo>
                  <a:lnTo>
                    <a:pt x="2136" y="463"/>
                  </a:lnTo>
                  <a:lnTo>
                    <a:pt x="2154" y="436"/>
                  </a:lnTo>
                  <a:lnTo>
                    <a:pt x="2169" y="412"/>
                  </a:lnTo>
                  <a:lnTo>
                    <a:pt x="2186" y="389"/>
                  </a:lnTo>
                  <a:lnTo>
                    <a:pt x="2199" y="367"/>
                  </a:lnTo>
                  <a:lnTo>
                    <a:pt x="2214" y="347"/>
                  </a:lnTo>
                  <a:lnTo>
                    <a:pt x="2227" y="329"/>
                  </a:lnTo>
                  <a:lnTo>
                    <a:pt x="2240" y="314"/>
                  </a:lnTo>
                  <a:lnTo>
                    <a:pt x="2250" y="299"/>
                  </a:lnTo>
                  <a:lnTo>
                    <a:pt x="2259" y="286"/>
                  </a:lnTo>
                  <a:lnTo>
                    <a:pt x="2268" y="276"/>
                  </a:lnTo>
                  <a:lnTo>
                    <a:pt x="2275" y="268"/>
                  </a:lnTo>
                  <a:lnTo>
                    <a:pt x="2280" y="260"/>
                  </a:lnTo>
                  <a:lnTo>
                    <a:pt x="2285" y="256"/>
                  </a:lnTo>
                  <a:lnTo>
                    <a:pt x="2287" y="253"/>
                  </a:lnTo>
                  <a:lnTo>
                    <a:pt x="2290" y="253"/>
                  </a:lnTo>
                  <a:lnTo>
                    <a:pt x="2287" y="250"/>
                  </a:lnTo>
                  <a:lnTo>
                    <a:pt x="2282" y="245"/>
                  </a:lnTo>
                  <a:lnTo>
                    <a:pt x="2277" y="240"/>
                  </a:lnTo>
                  <a:lnTo>
                    <a:pt x="2272" y="235"/>
                  </a:lnTo>
                  <a:lnTo>
                    <a:pt x="2267" y="230"/>
                  </a:lnTo>
                  <a:lnTo>
                    <a:pt x="2262" y="225"/>
                  </a:lnTo>
                  <a:lnTo>
                    <a:pt x="2254" y="217"/>
                  </a:lnTo>
                  <a:lnTo>
                    <a:pt x="2247" y="212"/>
                  </a:lnTo>
                  <a:lnTo>
                    <a:pt x="2240" y="205"/>
                  </a:lnTo>
                  <a:lnTo>
                    <a:pt x="2232" y="198"/>
                  </a:lnTo>
                  <a:lnTo>
                    <a:pt x="2224" y="190"/>
                  </a:lnTo>
                  <a:lnTo>
                    <a:pt x="2216" y="184"/>
                  </a:lnTo>
                  <a:lnTo>
                    <a:pt x="2207" y="179"/>
                  </a:lnTo>
                  <a:lnTo>
                    <a:pt x="2199" y="172"/>
                  </a:lnTo>
                  <a:lnTo>
                    <a:pt x="2189" y="164"/>
                  </a:lnTo>
                  <a:lnTo>
                    <a:pt x="2179" y="157"/>
                  </a:lnTo>
                  <a:lnTo>
                    <a:pt x="2169" y="152"/>
                  </a:lnTo>
                  <a:lnTo>
                    <a:pt x="2161" y="147"/>
                  </a:lnTo>
                  <a:lnTo>
                    <a:pt x="2151" y="142"/>
                  </a:lnTo>
                  <a:lnTo>
                    <a:pt x="2143" y="137"/>
                  </a:lnTo>
                  <a:lnTo>
                    <a:pt x="2133" y="132"/>
                  </a:lnTo>
                  <a:lnTo>
                    <a:pt x="2128" y="131"/>
                  </a:lnTo>
                  <a:lnTo>
                    <a:pt x="2118" y="126"/>
                  </a:lnTo>
                  <a:lnTo>
                    <a:pt x="2113" y="122"/>
                  </a:lnTo>
                  <a:lnTo>
                    <a:pt x="2106" y="121"/>
                  </a:lnTo>
                  <a:lnTo>
                    <a:pt x="2103" y="117"/>
                  </a:lnTo>
                  <a:lnTo>
                    <a:pt x="2097" y="114"/>
                  </a:lnTo>
                  <a:lnTo>
                    <a:pt x="2095" y="114"/>
                  </a:lnTo>
                  <a:lnTo>
                    <a:pt x="2098" y="112"/>
                  </a:lnTo>
                  <a:lnTo>
                    <a:pt x="2103" y="111"/>
                  </a:lnTo>
                  <a:lnTo>
                    <a:pt x="2113" y="109"/>
                  </a:lnTo>
                  <a:lnTo>
                    <a:pt x="2123" y="106"/>
                  </a:lnTo>
                  <a:lnTo>
                    <a:pt x="2136" y="104"/>
                  </a:lnTo>
                  <a:lnTo>
                    <a:pt x="2151" y="101"/>
                  </a:lnTo>
                  <a:lnTo>
                    <a:pt x="2168" y="99"/>
                  </a:lnTo>
                  <a:lnTo>
                    <a:pt x="2184" y="94"/>
                  </a:lnTo>
                  <a:lnTo>
                    <a:pt x="2204" y="91"/>
                  </a:lnTo>
                  <a:lnTo>
                    <a:pt x="2225" y="86"/>
                  </a:lnTo>
                  <a:lnTo>
                    <a:pt x="2247" y="83"/>
                  </a:lnTo>
                  <a:lnTo>
                    <a:pt x="2270" y="76"/>
                  </a:lnTo>
                  <a:lnTo>
                    <a:pt x="2295" y="73"/>
                  </a:lnTo>
                  <a:lnTo>
                    <a:pt x="2320" y="66"/>
                  </a:lnTo>
                  <a:lnTo>
                    <a:pt x="2346" y="63"/>
                  </a:lnTo>
                  <a:lnTo>
                    <a:pt x="2371" y="56"/>
                  </a:lnTo>
                  <a:lnTo>
                    <a:pt x="2397" y="51"/>
                  </a:lnTo>
                  <a:lnTo>
                    <a:pt x="2424" y="46"/>
                  </a:lnTo>
                  <a:lnTo>
                    <a:pt x="2450" y="40"/>
                  </a:lnTo>
                  <a:lnTo>
                    <a:pt x="2475" y="33"/>
                  </a:lnTo>
                  <a:lnTo>
                    <a:pt x="2500" y="30"/>
                  </a:lnTo>
                  <a:lnTo>
                    <a:pt x="2525" y="25"/>
                  </a:lnTo>
                  <a:lnTo>
                    <a:pt x="2548" y="20"/>
                  </a:lnTo>
                  <a:lnTo>
                    <a:pt x="2568" y="15"/>
                  </a:lnTo>
                  <a:lnTo>
                    <a:pt x="2589" y="12"/>
                  </a:lnTo>
                  <a:lnTo>
                    <a:pt x="2604" y="8"/>
                  </a:lnTo>
                  <a:lnTo>
                    <a:pt x="2621" y="5"/>
                  </a:lnTo>
                  <a:lnTo>
                    <a:pt x="2632" y="2"/>
                  </a:lnTo>
                  <a:lnTo>
                    <a:pt x="2640" y="0"/>
                  </a:lnTo>
                  <a:lnTo>
                    <a:pt x="2645" y="0"/>
                  </a:lnTo>
                  <a:lnTo>
                    <a:pt x="2649" y="0"/>
                  </a:lnTo>
                  <a:lnTo>
                    <a:pt x="2649" y="3"/>
                  </a:lnTo>
                  <a:lnTo>
                    <a:pt x="2649" y="12"/>
                  </a:lnTo>
                  <a:lnTo>
                    <a:pt x="2650" y="23"/>
                  </a:lnTo>
                  <a:lnTo>
                    <a:pt x="2654" y="41"/>
                  </a:lnTo>
                  <a:lnTo>
                    <a:pt x="2655" y="63"/>
                  </a:lnTo>
                  <a:lnTo>
                    <a:pt x="2657" y="88"/>
                  </a:lnTo>
                  <a:lnTo>
                    <a:pt x="2660" y="114"/>
                  </a:lnTo>
                  <a:lnTo>
                    <a:pt x="2664" y="146"/>
                  </a:lnTo>
                  <a:lnTo>
                    <a:pt x="2667" y="177"/>
                  </a:lnTo>
                  <a:lnTo>
                    <a:pt x="2670" y="212"/>
                  </a:lnTo>
                  <a:lnTo>
                    <a:pt x="2672" y="246"/>
                  </a:lnTo>
                  <a:lnTo>
                    <a:pt x="2675" y="283"/>
                  </a:lnTo>
                  <a:lnTo>
                    <a:pt x="2675" y="317"/>
                  </a:lnTo>
                  <a:lnTo>
                    <a:pt x="2678" y="354"/>
                  </a:lnTo>
                  <a:lnTo>
                    <a:pt x="2678" y="389"/>
                  </a:lnTo>
                  <a:lnTo>
                    <a:pt x="2680" y="423"/>
                  </a:lnTo>
                  <a:lnTo>
                    <a:pt x="2678" y="455"/>
                  </a:lnTo>
                  <a:lnTo>
                    <a:pt x="2677" y="484"/>
                  </a:lnTo>
                  <a:lnTo>
                    <a:pt x="2675" y="511"/>
                  </a:lnTo>
                  <a:lnTo>
                    <a:pt x="2672" y="539"/>
                  </a:lnTo>
                  <a:lnTo>
                    <a:pt x="2670" y="562"/>
                  </a:lnTo>
                  <a:lnTo>
                    <a:pt x="2667" y="584"/>
                  </a:lnTo>
                  <a:lnTo>
                    <a:pt x="2664" y="605"/>
                  </a:lnTo>
                  <a:lnTo>
                    <a:pt x="2660" y="623"/>
                  </a:lnTo>
                  <a:lnTo>
                    <a:pt x="2657" y="640"/>
                  </a:lnTo>
                  <a:lnTo>
                    <a:pt x="2655" y="655"/>
                  </a:lnTo>
                  <a:lnTo>
                    <a:pt x="2652" y="666"/>
                  </a:lnTo>
                  <a:lnTo>
                    <a:pt x="2649" y="678"/>
                  </a:lnTo>
                  <a:lnTo>
                    <a:pt x="2645" y="684"/>
                  </a:lnTo>
                  <a:lnTo>
                    <a:pt x="2645" y="691"/>
                  </a:lnTo>
                  <a:lnTo>
                    <a:pt x="2645" y="694"/>
                  </a:lnTo>
                  <a:lnTo>
                    <a:pt x="2645" y="696"/>
                  </a:lnTo>
                  <a:lnTo>
                    <a:pt x="2642" y="693"/>
                  </a:lnTo>
                  <a:lnTo>
                    <a:pt x="2639" y="686"/>
                  </a:lnTo>
                  <a:lnTo>
                    <a:pt x="2637" y="681"/>
                  </a:lnTo>
                  <a:lnTo>
                    <a:pt x="2634" y="678"/>
                  </a:lnTo>
                  <a:lnTo>
                    <a:pt x="2631" y="671"/>
                  </a:lnTo>
                  <a:lnTo>
                    <a:pt x="2627" y="665"/>
                  </a:lnTo>
                  <a:lnTo>
                    <a:pt x="2622" y="656"/>
                  </a:lnTo>
                  <a:lnTo>
                    <a:pt x="2619" y="648"/>
                  </a:lnTo>
                  <a:lnTo>
                    <a:pt x="2612" y="640"/>
                  </a:lnTo>
                  <a:lnTo>
                    <a:pt x="2609" y="632"/>
                  </a:lnTo>
                  <a:lnTo>
                    <a:pt x="2602" y="620"/>
                  </a:lnTo>
                  <a:lnTo>
                    <a:pt x="2596" y="610"/>
                  </a:lnTo>
                  <a:lnTo>
                    <a:pt x="2589" y="602"/>
                  </a:lnTo>
                  <a:lnTo>
                    <a:pt x="2583" y="592"/>
                  </a:lnTo>
                  <a:lnTo>
                    <a:pt x="2574" y="580"/>
                  </a:lnTo>
                  <a:lnTo>
                    <a:pt x="2568" y="569"/>
                  </a:lnTo>
                  <a:lnTo>
                    <a:pt x="2559" y="557"/>
                  </a:lnTo>
                  <a:lnTo>
                    <a:pt x="2550" y="547"/>
                  </a:lnTo>
                  <a:lnTo>
                    <a:pt x="2541" y="536"/>
                  </a:lnTo>
                  <a:lnTo>
                    <a:pt x="2533" y="526"/>
                  </a:lnTo>
                  <a:lnTo>
                    <a:pt x="2525" y="516"/>
                  </a:lnTo>
                  <a:lnTo>
                    <a:pt x="2518" y="508"/>
                  </a:lnTo>
                  <a:lnTo>
                    <a:pt x="2510" y="498"/>
                  </a:lnTo>
                  <a:lnTo>
                    <a:pt x="2503" y="491"/>
                  </a:lnTo>
                  <a:lnTo>
                    <a:pt x="2497" y="483"/>
                  </a:lnTo>
                  <a:lnTo>
                    <a:pt x="2493" y="478"/>
                  </a:lnTo>
                  <a:lnTo>
                    <a:pt x="2485" y="470"/>
                  </a:lnTo>
                  <a:lnTo>
                    <a:pt x="2483" y="466"/>
                  </a:lnTo>
                  <a:lnTo>
                    <a:pt x="2482" y="468"/>
                  </a:lnTo>
                  <a:lnTo>
                    <a:pt x="2478" y="473"/>
                  </a:lnTo>
                  <a:lnTo>
                    <a:pt x="2475" y="479"/>
                  </a:lnTo>
                  <a:lnTo>
                    <a:pt x="2469" y="489"/>
                  </a:lnTo>
                  <a:lnTo>
                    <a:pt x="2462" y="501"/>
                  </a:lnTo>
                  <a:lnTo>
                    <a:pt x="2454" y="517"/>
                  </a:lnTo>
                  <a:lnTo>
                    <a:pt x="2444" y="534"/>
                  </a:lnTo>
                  <a:lnTo>
                    <a:pt x="2435" y="555"/>
                  </a:lnTo>
                  <a:lnTo>
                    <a:pt x="2422" y="577"/>
                  </a:lnTo>
                  <a:lnTo>
                    <a:pt x="2411" y="602"/>
                  </a:lnTo>
                  <a:lnTo>
                    <a:pt x="2397" y="628"/>
                  </a:lnTo>
                  <a:lnTo>
                    <a:pt x="2384" y="658"/>
                  </a:lnTo>
                  <a:lnTo>
                    <a:pt x="2369" y="689"/>
                  </a:lnTo>
                  <a:lnTo>
                    <a:pt x="2354" y="722"/>
                  </a:lnTo>
                  <a:lnTo>
                    <a:pt x="2338" y="757"/>
                  </a:lnTo>
                  <a:lnTo>
                    <a:pt x="2323" y="795"/>
                  </a:lnTo>
                  <a:lnTo>
                    <a:pt x="2306" y="833"/>
                  </a:lnTo>
                  <a:lnTo>
                    <a:pt x="2290" y="873"/>
                  </a:lnTo>
                  <a:lnTo>
                    <a:pt x="2273" y="913"/>
                  </a:lnTo>
                  <a:lnTo>
                    <a:pt x="2259" y="954"/>
                  </a:lnTo>
                  <a:lnTo>
                    <a:pt x="2244" y="992"/>
                  </a:lnTo>
                  <a:lnTo>
                    <a:pt x="2229" y="1032"/>
                  </a:lnTo>
                  <a:lnTo>
                    <a:pt x="2214" y="1070"/>
                  </a:lnTo>
                  <a:lnTo>
                    <a:pt x="2202" y="1106"/>
                  </a:lnTo>
                  <a:lnTo>
                    <a:pt x="2191" y="1139"/>
                  </a:lnTo>
                  <a:lnTo>
                    <a:pt x="2178" y="1170"/>
                  </a:lnTo>
                  <a:lnTo>
                    <a:pt x="2169" y="1197"/>
                  </a:lnTo>
                  <a:lnTo>
                    <a:pt x="2161" y="1222"/>
                  </a:lnTo>
                  <a:lnTo>
                    <a:pt x="2154" y="1240"/>
                  </a:lnTo>
                  <a:lnTo>
                    <a:pt x="2149" y="1255"/>
                  </a:lnTo>
                  <a:lnTo>
                    <a:pt x="2146" y="1265"/>
                  </a:lnTo>
                  <a:lnTo>
                    <a:pt x="2146" y="1268"/>
                  </a:lnTo>
                  <a:lnTo>
                    <a:pt x="2143" y="1266"/>
                  </a:lnTo>
                  <a:lnTo>
                    <a:pt x="2135" y="1263"/>
                  </a:lnTo>
                  <a:lnTo>
                    <a:pt x="2128" y="1260"/>
                  </a:lnTo>
                  <a:lnTo>
                    <a:pt x="2121" y="1256"/>
                  </a:lnTo>
                  <a:lnTo>
                    <a:pt x="2113" y="1251"/>
                  </a:lnTo>
                  <a:lnTo>
                    <a:pt x="2103" y="1248"/>
                  </a:lnTo>
                  <a:lnTo>
                    <a:pt x="2092" y="1243"/>
                  </a:lnTo>
                  <a:lnTo>
                    <a:pt x="2080" y="1238"/>
                  </a:lnTo>
                  <a:lnTo>
                    <a:pt x="2067" y="1233"/>
                  </a:lnTo>
                  <a:lnTo>
                    <a:pt x="2052" y="1227"/>
                  </a:lnTo>
                  <a:lnTo>
                    <a:pt x="2037" y="1222"/>
                  </a:lnTo>
                  <a:lnTo>
                    <a:pt x="2020" y="1215"/>
                  </a:lnTo>
                  <a:lnTo>
                    <a:pt x="2004" y="1208"/>
                  </a:lnTo>
                  <a:lnTo>
                    <a:pt x="1986" y="1204"/>
                  </a:lnTo>
                  <a:lnTo>
                    <a:pt x="1966" y="1197"/>
                  </a:lnTo>
                  <a:lnTo>
                    <a:pt x="1944" y="1190"/>
                  </a:lnTo>
                  <a:lnTo>
                    <a:pt x="1923" y="1182"/>
                  </a:lnTo>
                  <a:lnTo>
                    <a:pt x="1903" y="1175"/>
                  </a:lnTo>
                  <a:lnTo>
                    <a:pt x="1882" y="1170"/>
                  </a:lnTo>
                  <a:lnTo>
                    <a:pt x="1863" y="1164"/>
                  </a:lnTo>
                  <a:lnTo>
                    <a:pt x="1844" y="1157"/>
                  </a:lnTo>
                  <a:lnTo>
                    <a:pt x="1825" y="1152"/>
                  </a:lnTo>
                  <a:lnTo>
                    <a:pt x="1807" y="1146"/>
                  </a:lnTo>
                  <a:lnTo>
                    <a:pt x="1792" y="1142"/>
                  </a:lnTo>
                  <a:lnTo>
                    <a:pt x="1777" y="1139"/>
                  </a:lnTo>
                  <a:lnTo>
                    <a:pt x="1766" y="1136"/>
                  </a:lnTo>
                  <a:lnTo>
                    <a:pt x="1756" y="1132"/>
                  </a:lnTo>
                  <a:lnTo>
                    <a:pt x="1748" y="1131"/>
                  </a:lnTo>
                  <a:lnTo>
                    <a:pt x="1744" y="1129"/>
                  </a:lnTo>
                  <a:lnTo>
                    <a:pt x="1743" y="1129"/>
                  </a:lnTo>
                  <a:lnTo>
                    <a:pt x="1741" y="1131"/>
                  </a:lnTo>
                  <a:lnTo>
                    <a:pt x="1741" y="1137"/>
                  </a:lnTo>
                  <a:lnTo>
                    <a:pt x="1738" y="1147"/>
                  </a:lnTo>
                  <a:lnTo>
                    <a:pt x="1736" y="1161"/>
                  </a:lnTo>
                  <a:lnTo>
                    <a:pt x="1733" y="1179"/>
                  </a:lnTo>
                  <a:lnTo>
                    <a:pt x="1730" y="1199"/>
                  </a:lnTo>
                  <a:lnTo>
                    <a:pt x="1726" y="1220"/>
                  </a:lnTo>
                  <a:lnTo>
                    <a:pt x="1725" y="1245"/>
                  </a:lnTo>
                  <a:lnTo>
                    <a:pt x="1720" y="1271"/>
                  </a:lnTo>
                  <a:lnTo>
                    <a:pt x="1716" y="1299"/>
                  </a:lnTo>
                  <a:lnTo>
                    <a:pt x="1711" y="1326"/>
                  </a:lnTo>
                  <a:lnTo>
                    <a:pt x="1708" y="1356"/>
                  </a:lnTo>
                  <a:lnTo>
                    <a:pt x="1703" y="1384"/>
                  </a:lnTo>
                  <a:lnTo>
                    <a:pt x="1698" y="1413"/>
                  </a:lnTo>
                  <a:lnTo>
                    <a:pt x="1696" y="1440"/>
                  </a:lnTo>
                  <a:lnTo>
                    <a:pt x="1693" y="1468"/>
                  </a:lnTo>
                  <a:lnTo>
                    <a:pt x="1687" y="1493"/>
                  </a:lnTo>
                  <a:lnTo>
                    <a:pt x="1683" y="1516"/>
                  </a:lnTo>
                  <a:lnTo>
                    <a:pt x="1682" y="1537"/>
                  </a:lnTo>
                  <a:lnTo>
                    <a:pt x="1678" y="1559"/>
                  </a:lnTo>
                  <a:lnTo>
                    <a:pt x="1675" y="1577"/>
                  </a:lnTo>
                  <a:lnTo>
                    <a:pt x="1672" y="1597"/>
                  </a:lnTo>
                  <a:lnTo>
                    <a:pt x="1670" y="1612"/>
                  </a:lnTo>
                  <a:lnTo>
                    <a:pt x="1668" y="1627"/>
                  </a:lnTo>
                  <a:lnTo>
                    <a:pt x="1667" y="1638"/>
                  </a:lnTo>
                  <a:lnTo>
                    <a:pt x="1665" y="1652"/>
                  </a:lnTo>
                  <a:lnTo>
                    <a:pt x="1663" y="1660"/>
                  </a:lnTo>
                  <a:lnTo>
                    <a:pt x="1663" y="1670"/>
                  </a:lnTo>
                  <a:lnTo>
                    <a:pt x="1662" y="1675"/>
                  </a:lnTo>
                  <a:lnTo>
                    <a:pt x="1662" y="1681"/>
                  </a:lnTo>
                  <a:lnTo>
                    <a:pt x="1662" y="1683"/>
                  </a:lnTo>
                  <a:lnTo>
                    <a:pt x="1662" y="1685"/>
                  </a:lnTo>
                  <a:lnTo>
                    <a:pt x="1660" y="1685"/>
                  </a:lnTo>
                  <a:lnTo>
                    <a:pt x="1653" y="1683"/>
                  </a:lnTo>
                  <a:lnTo>
                    <a:pt x="1647" y="1680"/>
                  </a:lnTo>
                  <a:lnTo>
                    <a:pt x="1637" y="1678"/>
                  </a:lnTo>
                  <a:lnTo>
                    <a:pt x="1624" y="1673"/>
                  </a:lnTo>
                  <a:lnTo>
                    <a:pt x="1610" y="1670"/>
                  </a:lnTo>
                  <a:lnTo>
                    <a:pt x="1594" y="1666"/>
                  </a:lnTo>
                  <a:lnTo>
                    <a:pt x="1577" y="1663"/>
                  </a:lnTo>
                  <a:lnTo>
                    <a:pt x="1558" y="1656"/>
                  </a:lnTo>
                  <a:lnTo>
                    <a:pt x="1538" y="1652"/>
                  </a:lnTo>
                  <a:lnTo>
                    <a:pt x="1516" y="1647"/>
                  </a:lnTo>
                  <a:lnTo>
                    <a:pt x="1495" y="1642"/>
                  </a:lnTo>
                  <a:lnTo>
                    <a:pt x="1473" y="1637"/>
                  </a:lnTo>
                  <a:lnTo>
                    <a:pt x="1452" y="1633"/>
                  </a:lnTo>
                  <a:lnTo>
                    <a:pt x="1430" y="1627"/>
                  </a:lnTo>
                  <a:lnTo>
                    <a:pt x="1410" y="1623"/>
                  </a:lnTo>
                  <a:lnTo>
                    <a:pt x="1387" y="1620"/>
                  </a:lnTo>
                  <a:lnTo>
                    <a:pt x="1369" y="1617"/>
                  </a:lnTo>
                  <a:lnTo>
                    <a:pt x="1349" y="1614"/>
                  </a:lnTo>
                  <a:lnTo>
                    <a:pt x="1331" y="1612"/>
                  </a:lnTo>
                  <a:lnTo>
                    <a:pt x="1313" y="1609"/>
                  </a:lnTo>
                  <a:lnTo>
                    <a:pt x="1296" y="1607"/>
                  </a:lnTo>
                  <a:lnTo>
                    <a:pt x="1280" y="1605"/>
                  </a:lnTo>
                  <a:lnTo>
                    <a:pt x="1268" y="1605"/>
                  </a:lnTo>
                  <a:lnTo>
                    <a:pt x="1253" y="1602"/>
                  </a:lnTo>
                  <a:lnTo>
                    <a:pt x="1243" y="1602"/>
                  </a:lnTo>
                  <a:lnTo>
                    <a:pt x="1232" y="1602"/>
                  </a:lnTo>
                  <a:lnTo>
                    <a:pt x="1225" y="1602"/>
                  </a:lnTo>
                  <a:lnTo>
                    <a:pt x="1217" y="1602"/>
                  </a:lnTo>
                  <a:lnTo>
                    <a:pt x="1214" y="1602"/>
                  </a:lnTo>
                  <a:lnTo>
                    <a:pt x="1210" y="1602"/>
                  </a:lnTo>
                  <a:lnTo>
                    <a:pt x="1209" y="1602"/>
                  </a:lnTo>
                  <a:lnTo>
                    <a:pt x="1209" y="1605"/>
                  </a:lnTo>
                  <a:lnTo>
                    <a:pt x="1207" y="1610"/>
                  </a:lnTo>
                  <a:lnTo>
                    <a:pt x="1207" y="1618"/>
                  </a:lnTo>
                  <a:lnTo>
                    <a:pt x="1205" y="1627"/>
                  </a:lnTo>
                  <a:lnTo>
                    <a:pt x="1205" y="1637"/>
                  </a:lnTo>
                  <a:lnTo>
                    <a:pt x="1204" y="1650"/>
                  </a:lnTo>
                  <a:lnTo>
                    <a:pt x="1204" y="1663"/>
                  </a:lnTo>
                  <a:lnTo>
                    <a:pt x="1202" y="1678"/>
                  </a:lnTo>
                  <a:lnTo>
                    <a:pt x="1199" y="1693"/>
                  </a:lnTo>
                  <a:lnTo>
                    <a:pt x="1197" y="1709"/>
                  </a:lnTo>
                  <a:lnTo>
                    <a:pt x="1196" y="1728"/>
                  </a:lnTo>
                  <a:lnTo>
                    <a:pt x="1194" y="1744"/>
                  </a:lnTo>
                  <a:lnTo>
                    <a:pt x="1192" y="1762"/>
                  </a:lnTo>
                  <a:lnTo>
                    <a:pt x="1191" y="1782"/>
                  </a:lnTo>
                  <a:lnTo>
                    <a:pt x="1191" y="1800"/>
                  </a:lnTo>
                  <a:lnTo>
                    <a:pt x="1187" y="1818"/>
                  </a:lnTo>
                  <a:lnTo>
                    <a:pt x="1184" y="1838"/>
                  </a:lnTo>
                  <a:lnTo>
                    <a:pt x="1181" y="1857"/>
                  </a:lnTo>
                  <a:lnTo>
                    <a:pt x="1179" y="1876"/>
                  </a:lnTo>
                  <a:lnTo>
                    <a:pt x="1176" y="1893"/>
                  </a:lnTo>
                  <a:lnTo>
                    <a:pt x="1176" y="1909"/>
                  </a:lnTo>
                  <a:lnTo>
                    <a:pt x="1172" y="1926"/>
                  </a:lnTo>
                  <a:lnTo>
                    <a:pt x="1172" y="1942"/>
                  </a:lnTo>
                  <a:lnTo>
                    <a:pt x="1169" y="1954"/>
                  </a:lnTo>
                  <a:lnTo>
                    <a:pt x="1167" y="1967"/>
                  </a:lnTo>
                  <a:lnTo>
                    <a:pt x="1166" y="1979"/>
                  </a:lnTo>
                  <a:lnTo>
                    <a:pt x="1166" y="1989"/>
                  </a:lnTo>
                  <a:lnTo>
                    <a:pt x="1162" y="1995"/>
                  </a:lnTo>
                  <a:lnTo>
                    <a:pt x="1162" y="2002"/>
                  </a:lnTo>
                  <a:lnTo>
                    <a:pt x="1162" y="2005"/>
                  </a:lnTo>
                  <a:lnTo>
                    <a:pt x="1162" y="2007"/>
                  </a:lnTo>
                  <a:lnTo>
                    <a:pt x="1159" y="2005"/>
                  </a:lnTo>
                  <a:lnTo>
                    <a:pt x="1154" y="2005"/>
                  </a:lnTo>
                  <a:lnTo>
                    <a:pt x="1146" y="2002"/>
                  </a:lnTo>
                  <a:lnTo>
                    <a:pt x="1134" y="2000"/>
                  </a:lnTo>
                  <a:lnTo>
                    <a:pt x="1118" y="1997"/>
                  </a:lnTo>
                  <a:lnTo>
                    <a:pt x="1103" y="1994"/>
                  </a:lnTo>
                  <a:lnTo>
                    <a:pt x="1083" y="1990"/>
                  </a:lnTo>
                  <a:lnTo>
                    <a:pt x="1063" y="1987"/>
                  </a:lnTo>
                  <a:lnTo>
                    <a:pt x="1040" y="1982"/>
                  </a:lnTo>
                  <a:lnTo>
                    <a:pt x="1019" y="1979"/>
                  </a:lnTo>
                  <a:lnTo>
                    <a:pt x="994" y="1976"/>
                  </a:lnTo>
                  <a:lnTo>
                    <a:pt x="969" y="1972"/>
                  </a:lnTo>
                  <a:lnTo>
                    <a:pt x="944" y="1967"/>
                  </a:lnTo>
                  <a:lnTo>
                    <a:pt x="919" y="1964"/>
                  </a:lnTo>
                  <a:lnTo>
                    <a:pt x="896" y="1961"/>
                  </a:lnTo>
                  <a:lnTo>
                    <a:pt x="873" y="1959"/>
                  </a:lnTo>
                  <a:lnTo>
                    <a:pt x="848" y="1956"/>
                  </a:lnTo>
                  <a:lnTo>
                    <a:pt x="827" y="1954"/>
                  </a:lnTo>
                  <a:lnTo>
                    <a:pt x="805" y="1951"/>
                  </a:lnTo>
                  <a:lnTo>
                    <a:pt x="789" y="1951"/>
                  </a:lnTo>
                  <a:lnTo>
                    <a:pt x="769" y="1951"/>
                  </a:lnTo>
                  <a:lnTo>
                    <a:pt x="752" y="1951"/>
                  </a:lnTo>
                  <a:lnTo>
                    <a:pt x="738" y="1951"/>
                  </a:lnTo>
                  <a:lnTo>
                    <a:pt x="724" y="1951"/>
                  </a:lnTo>
                  <a:lnTo>
                    <a:pt x="711" y="1951"/>
                  </a:lnTo>
                  <a:lnTo>
                    <a:pt x="700" y="1951"/>
                  </a:lnTo>
                  <a:lnTo>
                    <a:pt x="690" y="1951"/>
                  </a:lnTo>
                  <a:lnTo>
                    <a:pt x="683" y="1952"/>
                  </a:lnTo>
                  <a:lnTo>
                    <a:pt x="676" y="1952"/>
                  </a:lnTo>
                  <a:lnTo>
                    <a:pt x="673" y="1954"/>
                  </a:lnTo>
                  <a:lnTo>
                    <a:pt x="670" y="1954"/>
                  </a:lnTo>
                  <a:lnTo>
                    <a:pt x="670" y="1959"/>
                  </a:lnTo>
                  <a:lnTo>
                    <a:pt x="670" y="1964"/>
                  </a:lnTo>
                  <a:lnTo>
                    <a:pt x="671" y="1972"/>
                  </a:lnTo>
                  <a:lnTo>
                    <a:pt x="671" y="1980"/>
                  </a:lnTo>
                  <a:lnTo>
                    <a:pt x="675" y="1992"/>
                  </a:lnTo>
                  <a:lnTo>
                    <a:pt x="675" y="2004"/>
                  </a:lnTo>
                  <a:lnTo>
                    <a:pt x="678" y="2017"/>
                  </a:lnTo>
                  <a:lnTo>
                    <a:pt x="678" y="2030"/>
                  </a:lnTo>
                  <a:lnTo>
                    <a:pt x="680" y="2047"/>
                  </a:lnTo>
                  <a:lnTo>
                    <a:pt x="681" y="2063"/>
                  </a:lnTo>
                  <a:lnTo>
                    <a:pt x="683" y="2080"/>
                  </a:lnTo>
                  <a:lnTo>
                    <a:pt x="685" y="2096"/>
                  </a:lnTo>
                  <a:lnTo>
                    <a:pt x="686" y="2111"/>
                  </a:lnTo>
                  <a:lnTo>
                    <a:pt x="686" y="2128"/>
                  </a:lnTo>
                  <a:lnTo>
                    <a:pt x="690" y="2144"/>
                  </a:lnTo>
                  <a:lnTo>
                    <a:pt x="690" y="2159"/>
                  </a:lnTo>
                  <a:lnTo>
                    <a:pt x="690" y="2174"/>
                  </a:lnTo>
                  <a:lnTo>
                    <a:pt x="690" y="2187"/>
                  </a:lnTo>
                  <a:lnTo>
                    <a:pt x="690" y="2200"/>
                  </a:lnTo>
                  <a:lnTo>
                    <a:pt x="690" y="2214"/>
                  </a:lnTo>
                  <a:lnTo>
                    <a:pt x="690" y="2225"/>
                  </a:lnTo>
                  <a:lnTo>
                    <a:pt x="688" y="2237"/>
                  </a:lnTo>
                  <a:lnTo>
                    <a:pt x="688" y="2247"/>
                  </a:lnTo>
                  <a:lnTo>
                    <a:pt x="686" y="2255"/>
                  </a:lnTo>
                  <a:lnTo>
                    <a:pt x="686" y="2263"/>
                  </a:lnTo>
                  <a:lnTo>
                    <a:pt x="686" y="2270"/>
                  </a:lnTo>
                  <a:lnTo>
                    <a:pt x="686" y="2276"/>
                  </a:lnTo>
                  <a:lnTo>
                    <a:pt x="685" y="2285"/>
                  </a:lnTo>
                  <a:lnTo>
                    <a:pt x="685" y="2288"/>
                  </a:lnTo>
                  <a:lnTo>
                    <a:pt x="0" y="2276"/>
                  </a:lnTo>
                  <a:close/>
                </a:path>
              </a:pathLst>
            </a:custGeom>
            <a:solidFill>
              <a:srgbClr val="F3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3" name="Freeform 76"/>
            <p:cNvSpPr>
              <a:spLocks/>
            </p:cNvSpPr>
            <p:nvPr/>
          </p:nvSpPr>
          <p:spPr bwMode="auto">
            <a:xfrm>
              <a:off x="2665" y="2290"/>
              <a:ext cx="123" cy="65"/>
            </a:xfrm>
            <a:custGeom>
              <a:avLst/>
              <a:gdLst>
                <a:gd name="T0" fmla="*/ 0 w 244"/>
                <a:gd name="T1" fmla="*/ 29 h 129"/>
                <a:gd name="T2" fmla="*/ 1 w 244"/>
                <a:gd name="T3" fmla="*/ 25 h 129"/>
                <a:gd name="T4" fmla="*/ 6 w 244"/>
                <a:gd name="T5" fmla="*/ 19 h 129"/>
                <a:gd name="T6" fmla="*/ 14 w 244"/>
                <a:gd name="T7" fmla="*/ 10 h 129"/>
                <a:gd name="T8" fmla="*/ 23 w 244"/>
                <a:gd name="T9" fmla="*/ 4 h 129"/>
                <a:gd name="T10" fmla="*/ 31 w 244"/>
                <a:gd name="T11" fmla="*/ 0 h 129"/>
                <a:gd name="T12" fmla="*/ 39 w 244"/>
                <a:gd name="T13" fmla="*/ 0 h 129"/>
                <a:gd name="T14" fmla="*/ 44 w 244"/>
                <a:gd name="T15" fmla="*/ 2 h 129"/>
                <a:gd name="T16" fmla="*/ 48 w 244"/>
                <a:gd name="T17" fmla="*/ 4 h 129"/>
                <a:gd name="T18" fmla="*/ 81 w 244"/>
                <a:gd name="T19" fmla="*/ 25 h 129"/>
                <a:gd name="T20" fmla="*/ 122 w 244"/>
                <a:gd name="T21" fmla="*/ 0 h 129"/>
                <a:gd name="T22" fmla="*/ 155 w 244"/>
                <a:gd name="T23" fmla="*/ 9 h 129"/>
                <a:gd name="T24" fmla="*/ 155 w 244"/>
                <a:gd name="T25" fmla="*/ 10 h 129"/>
                <a:gd name="T26" fmla="*/ 158 w 244"/>
                <a:gd name="T27" fmla="*/ 19 h 129"/>
                <a:gd name="T28" fmla="*/ 162 w 244"/>
                <a:gd name="T29" fmla="*/ 24 h 129"/>
                <a:gd name="T30" fmla="*/ 167 w 244"/>
                <a:gd name="T31" fmla="*/ 32 h 129"/>
                <a:gd name="T32" fmla="*/ 175 w 244"/>
                <a:gd name="T33" fmla="*/ 40 h 129"/>
                <a:gd name="T34" fmla="*/ 185 w 244"/>
                <a:gd name="T35" fmla="*/ 50 h 129"/>
                <a:gd name="T36" fmla="*/ 195 w 244"/>
                <a:gd name="T37" fmla="*/ 60 h 129"/>
                <a:gd name="T38" fmla="*/ 206 w 244"/>
                <a:gd name="T39" fmla="*/ 70 h 129"/>
                <a:gd name="T40" fmla="*/ 214 w 244"/>
                <a:gd name="T41" fmla="*/ 80 h 129"/>
                <a:gd name="T42" fmla="*/ 224 w 244"/>
                <a:gd name="T43" fmla="*/ 88 h 129"/>
                <a:gd name="T44" fmla="*/ 231 w 244"/>
                <a:gd name="T45" fmla="*/ 96 h 129"/>
                <a:gd name="T46" fmla="*/ 238 w 244"/>
                <a:gd name="T47" fmla="*/ 103 h 129"/>
                <a:gd name="T48" fmla="*/ 241 w 244"/>
                <a:gd name="T49" fmla="*/ 106 h 129"/>
                <a:gd name="T50" fmla="*/ 244 w 244"/>
                <a:gd name="T51" fmla="*/ 110 h 129"/>
                <a:gd name="T52" fmla="*/ 233 w 244"/>
                <a:gd name="T53" fmla="*/ 129 h 129"/>
                <a:gd name="T54" fmla="*/ 193 w 244"/>
                <a:gd name="T55" fmla="*/ 123 h 129"/>
                <a:gd name="T56" fmla="*/ 191 w 244"/>
                <a:gd name="T57" fmla="*/ 121 h 129"/>
                <a:gd name="T58" fmla="*/ 188 w 244"/>
                <a:gd name="T59" fmla="*/ 120 h 129"/>
                <a:gd name="T60" fmla="*/ 181 w 244"/>
                <a:gd name="T61" fmla="*/ 116 h 129"/>
                <a:gd name="T62" fmla="*/ 173 w 244"/>
                <a:gd name="T63" fmla="*/ 113 h 129"/>
                <a:gd name="T64" fmla="*/ 163 w 244"/>
                <a:gd name="T65" fmla="*/ 106 h 129"/>
                <a:gd name="T66" fmla="*/ 153 w 244"/>
                <a:gd name="T67" fmla="*/ 101 h 129"/>
                <a:gd name="T68" fmla="*/ 143 w 244"/>
                <a:gd name="T69" fmla="*/ 95 h 129"/>
                <a:gd name="T70" fmla="*/ 133 w 244"/>
                <a:gd name="T71" fmla="*/ 88 h 129"/>
                <a:gd name="T72" fmla="*/ 127 w 244"/>
                <a:gd name="T73" fmla="*/ 81 h 129"/>
                <a:gd name="T74" fmla="*/ 120 w 244"/>
                <a:gd name="T75" fmla="*/ 78 h 129"/>
                <a:gd name="T76" fmla="*/ 115 w 244"/>
                <a:gd name="T77" fmla="*/ 75 h 129"/>
                <a:gd name="T78" fmla="*/ 110 w 244"/>
                <a:gd name="T79" fmla="*/ 72 h 129"/>
                <a:gd name="T80" fmla="*/ 100 w 244"/>
                <a:gd name="T81" fmla="*/ 65 h 129"/>
                <a:gd name="T82" fmla="*/ 92 w 244"/>
                <a:gd name="T83" fmla="*/ 62 h 129"/>
                <a:gd name="T84" fmla="*/ 86 w 244"/>
                <a:gd name="T85" fmla="*/ 58 h 129"/>
                <a:gd name="T86" fmla="*/ 81 w 244"/>
                <a:gd name="T87" fmla="*/ 55 h 129"/>
                <a:gd name="T88" fmla="*/ 76 w 244"/>
                <a:gd name="T89" fmla="*/ 55 h 129"/>
                <a:gd name="T90" fmla="*/ 0 w 244"/>
                <a:gd name="T91" fmla="*/ 29 h 129"/>
                <a:gd name="T92" fmla="*/ 0 w 244"/>
                <a:gd name="T93" fmla="*/ 29 h 12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4"/>
                <a:gd name="T142" fmla="*/ 0 h 129"/>
                <a:gd name="T143" fmla="*/ 244 w 244"/>
                <a:gd name="T144" fmla="*/ 129 h 12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4" h="129">
                  <a:moveTo>
                    <a:pt x="0" y="29"/>
                  </a:moveTo>
                  <a:lnTo>
                    <a:pt x="1" y="25"/>
                  </a:lnTo>
                  <a:lnTo>
                    <a:pt x="6" y="19"/>
                  </a:lnTo>
                  <a:lnTo>
                    <a:pt x="14" y="10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81" y="25"/>
                  </a:lnTo>
                  <a:lnTo>
                    <a:pt x="122" y="0"/>
                  </a:lnTo>
                  <a:lnTo>
                    <a:pt x="155" y="9"/>
                  </a:lnTo>
                  <a:lnTo>
                    <a:pt x="155" y="10"/>
                  </a:lnTo>
                  <a:lnTo>
                    <a:pt x="158" y="19"/>
                  </a:lnTo>
                  <a:lnTo>
                    <a:pt x="162" y="24"/>
                  </a:lnTo>
                  <a:lnTo>
                    <a:pt x="167" y="32"/>
                  </a:lnTo>
                  <a:lnTo>
                    <a:pt x="175" y="40"/>
                  </a:lnTo>
                  <a:lnTo>
                    <a:pt x="185" y="50"/>
                  </a:lnTo>
                  <a:lnTo>
                    <a:pt x="195" y="60"/>
                  </a:lnTo>
                  <a:lnTo>
                    <a:pt x="206" y="70"/>
                  </a:lnTo>
                  <a:lnTo>
                    <a:pt x="214" y="80"/>
                  </a:lnTo>
                  <a:lnTo>
                    <a:pt x="224" y="88"/>
                  </a:lnTo>
                  <a:lnTo>
                    <a:pt x="231" y="96"/>
                  </a:lnTo>
                  <a:lnTo>
                    <a:pt x="238" y="103"/>
                  </a:lnTo>
                  <a:lnTo>
                    <a:pt x="241" y="106"/>
                  </a:lnTo>
                  <a:lnTo>
                    <a:pt x="244" y="110"/>
                  </a:lnTo>
                  <a:lnTo>
                    <a:pt x="233" y="129"/>
                  </a:lnTo>
                  <a:lnTo>
                    <a:pt x="193" y="123"/>
                  </a:lnTo>
                  <a:lnTo>
                    <a:pt x="191" y="121"/>
                  </a:lnTo>
                  <a:lnTo>
                    <a:pt x="188" y="120"/>
                  </a:lnTo>
                  <a:lnTo>
                    <a:pt x="181" y="116"/>
                  </a:lnTo>
                  <a:lnTo>
                    <a:pt x="173" y="113"/>
                  </a:lnTo>
                  <a:lnTo>
                    <a:pt x="163" y="106"/>
                  </a:lnTo>
                  <a:lnTo>
                    <a:pt x="153" y="101"/>
                  </a:lnTo>
                  <a:lnTo>
                    <a:pt x="143" y="95"/>
                  </a:lnTo>
                  <a:lnTo>
                    <a:pt x="133" y="88"/>
                  </a:lnTo>
                  <a:lnTo>
                    <a:pt x="127" y="81"/>
                  </a:lnTo>
                  <a:lnTo>
                    <a:pt x="120" y="78"/>
                  </a:lnTo>
                  <a:lnTo>
                    <a:pt x="115" y="75"/>
                  </a:lnTo>
                  <a:lnTo>
                    <a:pt x="110" y="72"/>
                  </a:lnTo>
                  <a:lnTo>
                    <a:pt x="100" y="65"/>
                  </a:lnTo>
                  <a:lnTo>
                    <a:pt x="92" y="62"/>
                  </a:lnTo>
                  <a:lnTo>
                    <a:pt x="86" y="58"/>
                  </a:lnTo>
                  <a:lnTo>
                    <a:pt x="81" y="55"/>
                  </a:lnTo>
                  <a:lnTo>
                    <a:pt x="76" y="5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4" name="Freeform 77"/>
            <p:cNvSpPr>
              <a:spLocks/>
            </p:cNvSpPr>
            <p:nvPr/>
          </p:nvSpPr>
          <p:spPr bwMode="auto">
            <a:xfrm>
              <a:off x="1687" y="2666"/>
              <a:ext cx="319" cy="355"/>
            </a:xfrm>
            <a:custGeom>
              <a:avLst/>
              <a:gdLst>
                <a:gd name="T0" fmla="*/ 250 w 640"/>
                <a:gd name="T1" fmla="*/ 29 h 709"/>
                <a:gd name="T2" fmla="*/ 268 w 640"/>
                <a:gd name="T3" fmla="*/ 58 h 709"/>
                <a:gd name="T4" fmla="*/ 286 w 640"/>
                <a:gd name="T5" fmla="*/ 82 h 709"/>
                <a:gd name="T6" fmla="*/ 321 w 640"/>
                <a:gd name="T7" fmla="*/ 105 h 709"/>
                <a:gd name="T8" fmla="*/ 346 w 640"/>
                <a:gd name="T9" fmla="*/ 114 h 709"/>
                <a:gd name="T10" fmla="*/ 331 w 640"/>
                <a:gd name="T11" fmla="*/ 145 h 709"/>
                <a:gd name="T12" fmla="*/ 298 w 640"/>
                <a:gd name="T13" fmla="*/ 221 h 709"/>
                <a:gd name="T14" fmla="*/ 260 w 640"/>
                <a:gd name="T15" fmla="*/ 314 h 709"/>
                <a:gd name="T16" fmla="*/ 232 w 640"/>
                <a:gd name="T17" fmla="*/ 390 h 709"/>
                <a:gd name="T18" fmla="*/ 217 w 640"/>
                <a:gd name="T19" fmla="*/ 438 h 709"/>
                <a:gd name="T20" fmla="*/ 213 w 640"/>
                <a:gd name="T21" fmla="*/ 467 h 709"/>
                <a:gd name="T22" fmla="*/ 203 w 640"/>
                <a:gd name="T23" fmla="*/ 492 h 709"/>
                <a:gd name="T24" fmla="*/ 179 w 640"/>
                <a:gd name="T25" fmla="*/ 529 h 709"/>
                <a:gd name="T26" fmla="*/ 127 w 640"/>
                <a:gd name="T27" fmla="*/ 578 h 709"/>
                <a:gd name="T28" fmla="*/ 70 w 640"/>
                <a:gd name="T29" fmla="*/ 634 h 709"/>
                <a:gd name="T30" fmla="*/ 20 w 640"/>
                <a:gd name="T31" fmla="*/ 677 h 709"/>
                <a:gd name="T32" fmla="*/ 0 w 640"/>
                <a:gd name="T33" fmla="*/ 697 h 709"/>
                <a:gd name="T34" fmla="*/ 113 w 640"/>
                <a:gd name="T35" fmla="*/ 702 h 709"/>
                <a:gd name="T36" fmla="*/ 136 w 640"/>
                <a:gd name="T37" fmla="*/ 663 h 709"/>
                <a:gd name="T38" fmla="*/ 170 w 640"/>
                <a:gd name="T39" fmla="*/ 608 h 709"/>
                <a:gd name="T40" fmla="*/ 199 w 640"/>
                <a:gd name="T41" fmla="*/ 565 h 709"/>
                <a:gd name="T42" fmla="*/ 217 w 640"/>
                <a:gd name="T43" fmla="*/ 539 h 709"/>
                <a:gd name="T44" fmla="*/ 241 w 640"/>
                <a:gd name="T45" fmla="*/ 504 h 709"/>
                <a:gd name="T46" fmla="*/ 258 w 640"/>
                <a:gd name="T47" fmla="*/ 487 h 709"/>
                <a:gd name="T48" fmla="*/ 400 w 640"/>
                <a:gd name="T49" fmla="*/ 266 h 709"/>
                <a:gd name="T50" fmla="*/ 438 w 640"/>
                <a:gd name="T51" fmla="*/ 271 h 709"/>
                <a:gd name="T52" fmla="*/ 468 w 640"/>
                <a:gd name="T53" fmla="*/ 276 h 709"/>
                <a:gd name="T54" fmla="*/ 489 w 640"/>
                <a:gd name="T55" fmla="*/ 279 h 709"/>
                <a:gd name="T56" fmla="*/ 518 w 640"/>
                <a:gd name="T57" fmla="*/ 287 h 709"/>
                <a:gd name="T58" fmla="*/ 566 w 640"/>
                <a:gd name="T59" fmla="*/ 228 h 709"/>
                <a:gd name="T60" fmla="*/ 551 w 640"/>
                <a:gd name="T61" fmla="*/ 216 h 709"/>
                <a:gd name="T62" fmla="*/ 519 w 640"/>
                <a:gd name="T63" fmla="*/ 201 h 709"/>
                <a:gd name="T64" fmla="*/ 489 w 640"/>
                <a:gd name="T65" fmla="*/ 190 h 709"/>
                <a:gd name="T66" fmla="*/ 455 w 640"/>
                <a:gd name="T67" fmla="*/ 180 h 709"/>
                <a:gd name="T68" fmla="*/ 423 w 640"/>
                <a:gd name="T69" fmla="*/ 173 h 709"/>
                <a:gd name="T70" fmla="*/ 404 w 640"/>
                <a:gd name="T71" fmla="*/ 170 h 709"/>
                <a:gd name="T72" fmla="*/ 425 w 640"/>
                <a:gd name="T73" fmla="*/ 96 h 709"/>
                <a:gd name="T74" fmla="*/ 450 w 640"/>
                <a:gd name="T75" fmla="*/ 62 h 709"/>
                <a:gd name="T76" fmla="*/ 483 w 640"/>
                <a:gd name="T77" fmla="*/ 51 h 709"/>
                <a:gd name="T78" fmla="*/ 516 w 640"/>
                <a:gd name="T79" fmla="*/ 62 h 709"/>
                <a:gd name="T80" fmla="*/ 539 w 640"/>
                <a:gd name="T81" fmla="*/ 72 h 709"/>
                <a:gd name="T82" fmla="*/ 561 w 640"/>
                <a:gd name="T83" fmla="*/ 84 h 709"/>
                <a:gd name="T84" fmla="*/ 595 w 640"/>
                <a:gd name="T85" fmla="*/ 110 h 709"/>
                <a:gd name="T86" fmla="*/ 623 w 640"/>
                <a:gd name="T87" fmla="*/ 132 h 709"/>
                <a:gd name="T88" fmla="*/ 637 w 640"/>
                <a:gd name="T89" fmla="*/ 143 h 709"/>
                <a:gd name="T90" fmla="*/ 607 w 640"/>
                <a:gd name="T91" fmla="*/ 110 h 709"/>
                <a:gd name="T92" fmla="*/ 580 w 640"/>
                <a:gd name="T93" fmla="*/ 84 h 709"/>
                <a:gd name="T94" fmla="*/ 554 w 640"/>
                <a:gd name="T95" fmla="*/ 56 h 709"/>
                <a:gd name="T96" fmla="*/ 526 w 640"/>
                <a:gd name="T97" fmla="*/ 24 h 709"/>
                <a:gd name="T98" fmla="*/ 501 w 640"/>
                <a:gd name="T99" fmla="*/ 0 h 709"/>
                <a:gd name="T100" fmla="*/ 483 w 640"/>
                <a:gd name="T101" fmla="*/ 11 h 709"/>
                <a:gd name="T102" fmla="*/ 453 w 640"/>
                <a:gd name="T103" fmla="*/ 29 h 709"/>
                <a:gd name="T104" fmla="*/ 413 w 640"/>
                <a:gd name="T105" fmla="*/ 43 h 709"/>
                <a:gd name="T106" fmla="*/ 365 w 640"/>
                <a:gd name="T107" fmla="*/ 44 h 709"/>
                <a:gd name="T108" fmla="*/ 316 w 640"/>
                <a:gd name="T109" fmla="*/ 36 h 709"/>
                <a:gd name="T110" fmla="*/ 271 w 640"/>
                <a:gd name="T111" fmla="*/ 24 h 709"/>
                <a:gd name="T112" fmla="*/ 246 w 640"/>
                <a:gd name="T113" fmla="*/ 16 h 7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0"/>
                <a:gd name="T172" fmla="*/ 0 h 709"/>
                <a:gd name="T173" fmla="*/ 640 w 640"/>
                <a:gd name="T174" fmla="*/ 709 h 7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0" h="709">
                  <a:moveTo>
                    <a:pt x="243" y="15"/>
                  </a:moveTo>
                  <a:lnTo>
                    <a:pt x="243" y="18"/>
                  </a:lnTo>
                  <a:lnTo>
                    <a:pt x="246" y="23"/>
                  </a:lnTo>
                  <a:lnTo>
                    <a:pt x="250" y="29"/>
                  </a:lnTo>
                  <a:lnTo>
                    <a:pt x="255" y="38"/>
                  </a:lnTo>
                  <a:lnTo>
                    <a:pt x="261" y="48"/>
                  </a:lnTo>
                  <a:lnTo>
                    <a:pt x="265" y="53"/>
                  </a:lnTo>
                  <a:lnTo>
                    <a:pt x="268" y="58"/>
                  </a:lnTo>
                  <a:lnTo>
                    <a:pt x="271" y="64"/>
                  </a:lnTo>
                  <a:lnTo>
                    <a:pt x="276" y="72"/>
                  </a:lnTo>
                  <a:lnTo>
                    <a:pt x="281" y="77"/>
                  </a:lnTo>
                  <a:lnTo>
                    <a:pt x="286" y="82"/>
                  </a:lnTo>
                  <a:lnTo>
                    <a:pt x="291" y="87"/>
                  </a:lnTo>
                  <a:lnTo>
                    <a:pt x="298" y="92"/>
                  </a:lnTo>
                  <a:lnTo>
                    <a:pt x="309" y="99"/>
                  </a:lnTo>
                  <a:lnTo>
                    <a:pt x="321" y="105"/>
                  </a:lnTo>
                  <a:lnTo>
                    <a:pt x="329" y="107"/>
                  </a:lnTo>
                  <a:lnTo>
                    <a:pt x="337" y="110"/>
                  </a:lnTo>
                  <a:lnTo>
                    <a:pt x="342" y="112"/>
                  </a:lnTo>
                  <a:lnTo>
                    <a:pt x="346" y="114"/>
                  </a:lnTo>
                  <a:lnTo>
                    <a:pt x="342" y="114"/>
                  </a:lnTo>
                  <a:lnTo>
                    <a:pt x="341" y="120"/>
                  </a:lnTo>
                  <a:lnTo>
                    <a:pt x="336" y="132"/>
                  </a:lnTo>
                  <a:lnTo>
                    <a:pt x="331" y="145"/>
                  </a:lnTo>
                  <a:lnTo>
                    <a:pt x="324" y="160"/>
                  </a:lnTo>
                  <a:lnTo>
                    <a:pt x="316" y="180"/>
                  </a:lnTo>
                  <a:lnTo>
                    <a:pt x="306" y="200"/>
                  </a:lnTo>
                  <a:lnTo>
                    <a:pt x="298" y="221"/>
                  </a:lnTo>
                  <a:lnTo>
                    <a:pt x="288" y="244"/>
                  </a:lnTo>
                  <a:lnTo>
                    <a:pt x="280" y="267"/>
                  </a:lnTo>
                  <a:lnTo>
                    <a:pt x="270" y="291"/>
                  </a:lnTo>
                  <a:lnTo>
                    <a:pt x="260" y="314"/>
                  </a:lnTo>
                  <a:lnTo>
                    <a:pt x="250" y="335"/>
                  </a:lnTo>
                  <a:lnTo>
                    <a:pt x="243" y="355"/>
                  </a:lnTo>
                  <a:lnTo>
                    <a:pt x="237" y="373"/>
                  </a:lnTo>
                  <a:lnTo>
                    <a:pt x="232" y="390"/>
                  </a:lnTo>
                  <a:lnTo>
                    <a:pt x="225" y="403"/>
                  </a:lnTo>
                  <a:lnTo>
                    <a:pt x="222" y="418"/>
                  </a:lnTo>
                  <a:lnTo>
                    <a:pt x="220" y="426"/>
                  </a:lnTo>
                  <a:lnTo>
                    <a:pt x="217" y="438"/>
                  </a:lnTo>
                  <a:lnTo>
                    <a:pt x="215" y="444"/>
                  </a:lnTo>
                  <a:lnTo>
                    <a:pt x="213" y="454"/>
                  </a:lnTo>
                  <a:lnTo>
                    <a:pt x="213" y="459"/>
                  </a:lnTo>
                  <a:lnTo>
                    <a:pt x="213" y="467"/>
                  </a:lnTo>
                  <a:lnTo>
                    <a:pt x="210" y="472"/>
                  </a:lnTo>
                  <a:lnTo>
                    <a:pt x="208" y="479"/>
                  </a:lnTo>
                  <a:lnTo>
                    <a:pt x="205" y="486"/>
                  </a:lnTo>
                  <a:lnTo>
                    <a:pt x="203" y="492"/>
                  </a:lnTo>
                  <a:lnTo>
                    <a:pt x="199" y="499"/>
                  </a:lnTo>
                  <a:lnTo>
                    <a:pt x="192" y="509"/>
                  </a:lnTo>
                  <a:lnTo>
                    <a:pt x="187" y="517"/>
                  </a:lnTo>
                  <a:lnTo>
                    <a:pt x="179" y="529"/>
                  </a:lnTo>
                  <a:lnTo>
                    <a:pt x="167" y="539"/>
                  </a:lnTo>
                  <a:lnTo>
                    <a:pt x="154" y="552"/>
                  </a:lnTo>
                  <a:lnTo>
                    <a:pt x="141" y="565"/>
                  </a:lnTo>
                  <a:lnTo>
                    <a:pt x="127" y="578"/>
                  </a:lnTo>
                  <a:lnTo>
                    <a:pt x="113" y="591"/>
                  </a:lnTo>
                  <a:lnTo>
                    <a:pt x="98" y="606"/>
                  </a:lnTo>
                  <a:lnTo>
                    <a:pt x="83" y="618"/>
                  </a:lnTo>
                  <a:lnTo>
                    <a:pt x="70" y="634"/>
                  </a:lnTo>
                  <a:lnTo>
                    <a:pt x="55" y="646"/>
                  </a:lnTo>
                  <a:lnTo>
                    <a:pt x="41" y="658"/>
                  </a:lnTo>
                  <a:lnTo>
                    <a:pt x="28" y="668"/>
                  </a:lnTo>
                  <a:lnTo>
                    <a:pt x="20" y="677"/>
                  </a:lnTo>
                  <a:lnTo>
                    <a:pt x="10" y="684"/>
                  </a:lnTo>
                  <a:lnTo>
                    <a:pt x="5" y="691"/>
                  </a:lnTo>
                  <a:lnTo>
                    <a:pt x="0" y="694"/>
                  </a:lnTo>
                  <a:lnTo>
                    <a:pt x="0" y="697"/>
                  </a:lnTo>
                  <a:lnTo>
                    <a:pt x="43" y="709"/>
                  </a:lnTo>
                  <a:lnTo>
                    <a:pt x="109" y="709"/>
                  </a:lnTo>
                  <a:lnTo>
                    <a:pt x="109" y="706"/>
                  </a:lnTo>
                  <a:lnTo>
                    <a:pt x="113" y="702"/>
                  </a:lnTo>
                  <a:lnTo>
                    <a:pt x="116" y="694"/>
                  </a:lnTo>
                  <a:lnTo>
                    <a:pt x="122" y="686"/>
                  </a:lnTo>
                  <a:lnTo>
                    <a:pt x="129" y="674"/>
                  </a:lnTo>
                  <a:lnTo>
                    <a:pt x="136" y="663"/>
                  </a:lnTo>
                  <a:lnTo>
                    <a:pt x="144" y="649"/>
                  </a:lnTo>
                  <a:lnTo>
                    <a:pt x="154" y="636"/>
                  </a:lnTo>
                  <a:lnTo>
                    <a:pt x="162" y="621"/>
                  </a:lnTo>
                  <a:lnTo>
                    <a:pt x="170" y="608"/>
                  </a:lnTo>
                  <a:lnTo>
                    <a:pt x="177" y="595"/>
                  </a:lnTo>
                  <a:lnTo>
                    <a:pt x="187" y="583"/>
                  </a:lnTo>
                  <a:lnTo>
                    <a:pt x="192" y="573"/>
                  </a:lnTo>
                  <a:lnTo>
                    <a:pt x="199" y="565"/>
                  </a:lnTo>
                  <a:lnTo>
                    <a:pt x="202" y="558"/>
                  </a:lnTo>
                  <a:lnTo>
                    <a:pt x="205" y="555"/>
                  </a:lnTo>
                  <a:lnTo>
                    <a:pt x="210" y="547"/>
                  </a:lnTo>
                  <a:lnTo>
                    <a:pt x="217" y="539"/>
                  </a:lnTo>
                  <a:lnTo>
                    <a:pt x="225" y="527"/>
                  </a:lnTo>
                  <a:lnTo>
                    <a:pt x="235" y="517"/>
                  </a:lnTo>
                  <a:lnTo>
                    <a:pt x="237" y="510"/>
                  </a:lnTo>
                  <a:lnTo>
                    <a:pt x="241" y="504"/>
                  </a:lnTo>
                  <a:lnTo>
                    <a:pt x="246" y="499"/>
                  </a:lnTo>
                  <a:lnTo>
                    <a:pt x="250" y="496"/>
                  </a:lnTo>
                  <a:lnTo>
                    <a:pt x="256" y="489"/>
                  </a:lnTo>
                  <a:lnTo>
                    <a:pt x="258" y="487"/>
                  </a:lnTo>
                  <a:lnTo>
                    <a:pt x="369" y="282"/>
                  </a:lnTo>
                  <a:lnTo>
                    <a:pt x="390" y="266"/>
                  </a:lnTo>
                  <a:lnTo>
                    <a:pt x="395" y="266"/>
                  </a:lnTo>
                  <a:lnTo>
                    <a:pt x="400" y="266"/>
                  </a:lnTo>
                  <a:lnTo>
                    <a:pt x="408" y="267"/>
                  </a:lnTo>
                  <a:lnTo>
                    <a:pt x="417" y="267"/>
                  </a:lnTo>
                  <a:lnTo>
                    <a:pt x="427" y="271"/>
                  </a:lnTo>
                  <a:lnTo>
                    <a:pt x="438" y="271"/>
                  </a:lnTo>
                  <a:lnTo>
                    <a:pt x="450" y="272"/>
                  </a:lnTo>
                  <a:lnTo>
                    <a:pt x="455" y="272"/>
                  </a:lnTo>
                  <a:lnTo>
                    <a:pt x="461" y="274"/>
                  </a:lnTo>
                  <a:lnTo>
                    <a:pt x="468" y="276"/>
                  </a:lnTo>
                  <a:lnTo>
                    <a:pt x="475" y="276"/>
                  </a:lnTo>
                  <a:lnTo>
                    <a:pt x="480" y="277"/>
                  </a:lnTo>
                  <a:lnTo>
                    <a:pt x="485" y="279"/>
                  </a:lnTo>
                  <a:lnTo>
                    <a:pt x="489" y="279"/>
                  </a:lnTo>
                  <a:lnTo>
                    <a:pt x="496" y="282"/>
                  </a:lnTo>
                  <a:lnTo>
                    <a:pt x="504" y="284"/>
                  </a:lnTo>
                  <a:lnTo>
                    <a:pt x="513" y="286"/>
                  </a:lnTo>
                  <a:lnTo>
                    <a:pt x="518" y="287"/>
                  </a:lnTo>
                  <a:lnTo>
                    <a:pt x="519" y="287"/>
                  </a:lnTo>
                  <a:lnTo>
                    <a:pt x="575" y="244"/>
                  </a:lnTo>
                  <a:lnTo>
                    <a:pt x="523" y="244"/>
                  </a:lnTo>
                  <a:lnTo>
                    <a:pt x="566" y="228"/>
                  </a:lnTo>
                  <a:lnTo>
                    <a:pt x="564" y="224"/>
                  </a:lnTo>
                  <a:lnTo>
                    <a:pt x="561" y="223"/>
                  </a:lnTo>
                  <a:lnTo>
                    <a:pt x="556" y="220"/>
                  </a:lnTo>
                  <a:lnTo>
                    <a:pt x="551" y="216"/>
                  </a:lnTo>
                  <a:lnTo>
                    <a:pt x="541" y="211"/>
                  </a:lnTo>
                  <a:lnTo>
                    <a:pt x="531" y="206"/>
                  </a:lnTo>
                  <a:lnTo>
                    <a:pt x="526" y="203"/>
                  </a:lnTo>
                  <a:lnTo>
                    <a:pt x="519" y="201"/>
                  </a:lnTo>
                  <a:lnTo>
                    <a:pt x="513" y="198"/>
                  </a:lnTo>
                  <a:lnTo>
                    <a:pt x="508" y="196"/>
                  </a:lnTo>
                  <a:lnTo>
                    <a:pt x="498" y="193"/>
                  </a:lnTo>
                  <a:lnTo>
                    <a:pt x="489" y="190"/>
                  </a:lnTo>
                  <a:lnTo>
                    <a:pt x="481" y="186"/>
                  </a:lnTo>
                  <a:lnTo>
                    <a:pt x="473" y="185"/>
                  </a:lnTo>
                  <a:lnTo>
                    <a:pt x="463" y="182"/>
                  </a:lnTo>
                  <a:lnTo>
                    <a:pt x="455" y="180"/>
                  </a:lnTo>
                  <a:lnTo>
                    <a:pt x="446" y="177"/>
                  </a:lnTo>
                  <a:lnTo>
                    <a:pt x="438" y="177"/>
                  </a:lnTo>
                  <a:lnTo>
                    <a:pt x="430" y="173"/>
                  </a:lnTo>
                  <a:lnTo>
                    <a:pt x="423" y="173"/>
                  </a:lnTo>
                  <a:lnTo>
                    <a:pt x="417" y="172"/>
                  </a:lnTo>
                  <a:lnTo>
                    <a:pt x="413" y="172"/>
                  </a:lnTo>
                  <a:lnTo>
                    <a:pt x="405" y="170"/>
                  </a:lnTo>
                  <a:lnTo>
                    <a:pt x="404" y="170"/>
                  </a:lnTo>
                  <a:lnTo>
                    <a:pt x="420" y="110"/>
                  </a:lnTo>
                  <a:lnTo>
                    <a:pt x="420" y="109"/>
                  </a:lnTo>
                  <a:lnTo>
                    <a:pt x="422" y="104"/>
                  </a:lnTo>
                  <a:lnTo>
                    <a:pt x="425" y="96"/>
                  </a:lnTo>
                  <a:lnTo>
                    <a:pt x="430" y="89"/>
                  </a:lnTo>
                  <a:lnTo>
                    <a:pt x="435" y="79"/>
                  </a:lnTo>
                  <a:lnTo>
                    <a:pt x="443" y="69"/>
                  </a:lnTo>
                  <a:lnTo>
                    <a:pt x="450" y="62"/>
                  </a:lnTo>
                  <a:lnTo>
                    <a:pt x="460" y="58"/>
                  </a:lnTo>
                  <a:lnTo>
                    <a:pt x="466" y="51"/>
                  </a:lnTo>
                  <a:lnTo>
                    <a:pt x="475" y="51"/>
                  </a:lnTo>
                  <a:lnTo>
                    <a:pt x="483" y="51"/>
                  </a:lnTo>
                  <a:lnTo>
                    <a:pt x="493" y="54"/>
                  </a:lnTo>
                  <a:lnTo>
                    <a:pt x="501" y="56"/>
                  </a:lnTo>
                  <a:lnTo>
                    <a:pt x="509" y="59"/>
                  </a:lnTo>
                  <a:lnTo>
                    <a:pt x="516" y="62"/>
                  </a:lnTo>
                  <a:lnTo>
                    <a:pt x="524" y="67"/>
                  </a:lnTo>
                  <a:lnTo>
                    <a:pt x="529" y="69"/>
                  </a:lnTo>
                  <a:lnTo>
                    <a:pt x="534" y="71"/>
                  </a:lnTo>
                  <a:lnTo>
                    <a:pt x="539" y="72"/>
                  </a:lnTo>
                  <a:lnTo>
                    <a:pt x="544" y="74"/>
                  </a:lnTo>
                  <a:lnTo>
                    <a:pt x="549" y="77"/>
                  </a:lnTo>
                  <a:lnTo>
                    <a:pt x="556" y="81"/>
                  </a:lnTo>
                  <a:lnTo>
                    <a:pt x="561" y="84"/>
                  </a:lnTo>
                  <a:lnTo>
                    <a:pt x="570" y="91"/>
                  </a:lnTo>
                  <a:lnTo>
                    <a:pt x="579" y="97"/>
                  </a:lnTo>
                  <a:lnTo>
                    <a:pt x="590" y="105"/>
                  </a:lnTo>
                  <a:lnTo>
                    <a:pt x="595" y="110"/>
                  </a:lnTo>
                  <a:lnTo>
                    <a:pt x="602" y="115"/>
                  </a:lnTo>
                  <a:lnTo>
                    <a:pt x="607" y="120"/>
                  </a:lnTo>
                  <a:lnTo>
                    <a:pt x="613" y="125"/>
                  </a:lnTo>
                  <a:lnTo>
                    <a:pt x="623" y="132"/>
                  </a:lnTo>
                  <a:lnTo>
                    <a:pt x="632" y="140"/>
                  </a:lnTo>
                  <a:lnTo>
                    <a:pt x="637" y="143"/>
                  </a:lnTo>
                  <a:lnTo>
                    <a:pt x="640" y="147"/>
                  </a:lnTo>
                  <a:lnTo>
                    <a:pt x="637" y="143"/>
                  </a:lnTo>
                  <a:lnTo>
                    <a:pt x="632" y="139"/>
                  </a:lnTo>
                  <a:lnTo>
                    <a:pt x="623" y="129"/>
                  </a:lnTo>
                  <a:lnTo>
                    <a:pt x="613" y="119"/>
                  </a:lnTo>
                  <a:lnTo>
                    <a:pt x="607" y="110"/>
                  </a:lnTo>
                  <a:lnTo>
                    <a:pt x="600" y="105"/>
                  </a:lnTo>
                  <a:lnTo>
                    <a:pt x="594" y="97"/>
                  </a:lnTo>
                  <a:lnTo>
                    <a:pt x="587" y="91"/>
                  </a:lnTo>
                  <a:lnTo>
                    <a:pt x="580" y="84"/>
                  </a:lnTo>
                  <a:lnTo>
                    <a:pt x="574" y="76"/>
                  </a:lnTo>
                  <a:lnTo>
                    <a:pt x="567" y="69"/>
                  </a:lnTo>
                  <a:lnTo>
                    <a:pt x="561" y="62"/>
                  </a:lnTo>
                  <a:lnTo>
                    <a:pt x="554" y="56"/>
                  </a:lnTo>
                  <a:lnTo>
                    <a:pt x="547" y="48"/>
                  </a:lnTo>
                  <a:lnTo>
                    <a:pt x="541" y="41"/>
                  </a:lnTo>
                  <a:lnTo>
                    <a:pt x="536" y="36"/>
                  </a:lnTo>
                  <a:lnTo>
                    <a:pt x="526" y="24"/>
                  </a:lnTo>
                  <a:lnTo>
                    <a:pt x="518" y="16"/>
                  </a:lnTo>
                  <a:lnTo>
                    <a:pt x="509" y="8"/>
                  </a:lnTo>
                  <a:lnTo>
                    <a:pt x="504" y="3"/>
                  </a:lnTo>
                  <a:lnTo>
                    <a:pt x="501" y="0"/>
                  </a:lnTo>
                  <a:lnTo>
                    <a:pt x="498" y="0"/>
                  </a:lnTo>
                  <a:lnTo>
                    <a:pt x="493" y="6"/>
                  </a:lnTo>
                  <a:lnTo>
                    <a:pt x="486" y="8"/>
                  </a:lnTo>
                  <a:lnTo>
                    <a:pt x="483" y="11"/>
                  </a:lnTo>
                  <a:lnTo>
                    <a:pt x="476" y="16"/>
                  </a:lnTo>
                  <a:lnTo>
                    <a:pt x="470" y="21"/>
                  </a:lnTo>
                  <a:lnTo>
                    <a:pt x="461" y="24"/>
                  </a:lnTo>
                  <a:lnTo>
                    <a:pt x="453" y="29"/>
                  </a:lnTo>
                  <a:lnTo>
                    <a:pt x="445" y="33"/>
                  </a:lnTo>
                  <a:lnTo>
                    <a:pt x="435" y="38"/>
                  </a:lnTo>
                  <a:lnTo>
                    <a:pt x="423" y="39"/>
                  </a:lnTo>
                  <a:lnTo>
                    <a:pt x="413" y="43"/>
                  </a:lnTo>
                  <a:lnTo>
                    <a:pt x="402" y="44"/>
                  </a:lnTo>
                  <a:lnTo>
                    <a:pt x="390" y="48"/>
                  </a:lnTo>
                  <a:lnTo>
                    <a:pt x="379" y="46"/>
                  </a:lnTo>
                  <a:lnTo>
                    <a:pt x="365" y="44"/>
                  </a:lnTo>
                  <a:lnTo>
                    <a:pt x="352" y="43"/>
                  </a:lnTo>
                  <a:lnTo>
                    <a:pt x="339" y="41"/>
                  </a:lnTo>
                  <a:lnTo>
                    <a:pt x="327" y="38"/>
                  </a:lnTo>
                  <a:lnTo>
                    <a:pt x="316" y="36"/>
                  </a:lnTo>
                  <a:lnTo>
                    <a:pt x="303" y="33"/>
                  </a:lnTo>
                  <a:lnTo>
                    <a:pt x="293" y="31"/>
                  </a:lnTo>
                  <a:lnTo>
                    <a:pt x="281" y="28"/>
                  </a:lnTo>
                  <a:lnTo>
                    <a:pt x="271" y="24"/>
                  </a:lnTo>
                  <a:lnTo>
                    <a:pt x="263" y="21"/>
                  </a:lnTo>
                  <a:lnTo>
                    <a:pt x="256" y="19"/>
                  </a:lnTo>
                  <a:lnTo>
                    <a:pt x="250" y="18"/>
                  </a:lnTo>
                  <a:lnTo>
                    <a:pt x="246" y="16"/>
                  </a:lnTo>
                  <a:lnTo>
                    <a:pt x="243" y="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5" name="Freeform 78"/>
            <p:cNvSpPr>
              <a:spLocks/>
            </p:cNvSpPr>
            <p:nvPr/>
          </p:nvSpPr>
          <p:spPr bwMode="auto">
            <a:xfrm>
              <a:off x="1902" y="2546"/>
              <a:ext cx="65" cy="162"/>
            </a:xfrm>
            <a:custGeom>
              <a:avLst/>
              <a:gdLst>
                <a:gd name="T0" fmla="*/ 94 w 129"/>
                <a:gd name="T1" fmla="*/ 2 h 324"/>
                <a:gd name="T2" fmla="*/ 99 w 129"/>
                <a:gd name="T3" fmla="*/ 12 h 324"/>
                <a:gd name="T4" fmla="*/ 105 w 129"/>
                <a:gd name="T5" fmla="*/ 23 h 324"/>
                <a:gd name="T6" fmla="*/ 110 w 129"/>
                <a:gd name="T7" fmla="*/ 38 h 324"/>
                <a:gd name="T8" fmla="*/ 115 w 129"/>
                <a:gd name="T9" fmla="*/ 56 h 324"/>
                <a:gd name="T10" fmla="*/ 120 w 129"/>
                <a:gd name="T11" fmla="*/ 74 h 324"/>
                <a:gd name="T12" fmla="*/ 125 w 129"/>
                <a:gd name="T13" fmla="*/ 96 h 324"/>
                <a:gd name="T14" fmla="*/ 127 w 129"/>
                <a:gd name="T15" fmla="*/ 116 h 324"/>
                <a:gd name="T16" fmla="*/ 129 w 129"/>
                <a:gd name="T17" fmla="*/ 136 h 324"/>
                <a:gd name="T18" fmla="*/ 127 w 129"/>
                <a:gd name="T19" fmla="*/ 155 h 324"/>
                <a:gd name="T20" fmla="*/ 124 w 129"/>
                <a:gd name="T21" fmla="*/ 177 h 324"/>
                <a:gd name="T22" fmla="*/ 120 w 129"/>
                <a:gd name="T23" fmla="*/ 195 h 324"/>
                <a:gd name="T24" fmla="*/ 114 w 129"/>
                <a:gd name="T25" fmla="*/ 213 h 324"/>
                <a:gd name="T26" fmla="*/ 105 w 129"/>
                <a:gd name="T27" fmla="*/ 230 h 324"/>
                <a:gd name="T28" fmla="*/ 96 w 129"/>
                <a:gd name="T29" fmla="*/ 246 h 324"/>
                <a:gd name="T30" fmla="*/ 86 w 129"/>
                <a:gd name="T31" fmla="*/ 261 h 324"/>
                <a:gd name="T32" fmla="*/ 72 w 129"/>
                <a:gd name="T33" fmla="*/ 273 h 324"/>
                <a:gd name="T34" fmla="*/ 61 w 129"/>
                <a:gd name="T35" fmla="*/ 284 h 324"/>
                <a:gd name="T36" fmla="*/ 48 w 129"/>
                <a:gd name="T37" fmla="*/ 298 h 324"/>
                <a:gd name="T38" fmla="*/ 34 w 129"/>
                <a:gd name="T39" fmla="*/ 306 h 324"/>
                <a:gd name="T40" fmla="*/ 23 w 129"/>
                <a:gd name="T41" fmla="*/ 314 h 324"/>
                <a:gd name="T42" fmla="*/ 13 w 129"/>
                <a:gd name="T43" fmla="*/ 322 h 324"/>
                <a:gd name="T44" fmla="*/ 0 w 129"/>
                <a:gd name="T45" fmla="*/ 263 h 324"/>
                <a:gd name="T46" fmla="*/ 6 w 129"/>
                <a:gd name="T47" fmla="*/ 258 h 324"/>
                <a:gd name="T48" fmla="*/ 24 w 129"/>
                <a:gd name="T49" fmla="*/ 245 h 324"/>
                <a:gd name="T50" fmla="*/ 46 w 129"/>
                <a:gd name="T51" fmla="*/ 225 h 324"/>
                <a:gd name="T52" fmla="*/ 56 w 129"/>
                <a:gd name="T53" fmla="*/ 210 h 324"/>
                <a:gd name="T54" fmla="*/ 66 w 129"/>
                <a:gd name="T55" fmla="*/ 198 h 324"/>
                <a:gd name="T56" fmla="*/ 72 w 129"/>
                <a:gd name="T57" fmla="*/ 182 h 324"/>
                <a:gd name="T58" fmla="*/ 77 w 129"/>
                <a:gd name="T59" fmla="*/ 167 h 324"/>
                <a:gd name="T60" fmla="*/ 79 w 129"/>
                <a:gd name="T61" fmla="*/ 150 h 324"/>
                <a:gd name="T62" fmla="*/ 82 w 129"/>
                <a:gd name="T63" fmla="*/ 136 h 324"/>
                <a:gd name="T64" fmla="*/ 82 w 129"/>
                <a:gd name="T65" fmla="*/ 119 h 324"/>
                <a:gd name="T66" fmla="*/ 84 w 129"/>
                <a:gd name="T67" fmla="*/ 104 h 324"/>
                <a:gd name="T68" fmla="*/ 84 w 129"/>
                <a:gd name="T69" fmla="*/ 89 h 324"/>
                <a:gd name="T70" fmla="*/ 84 w 129"/>
                <a:gd name="T71" fmla="*/ 78 h 324"/>
                <a:gd name="T72" fmla="*/ 84 w 129"/>
                <a:gd name="T73" fmla="*/ 64 h 324"/>
                <a:gd name="T74" fmla="*/ 84 w 129"/>
                <a:gd name="T75" fmla="*/ 56 h 324"/>
                <a:gd name="T76" fmla="*/ 84 w 129"/>
                <a:gd name="T77" fmla="*/ 41 h 324"/>
                <a:gd name="T78" fmla="*/ 84 w 129"/>
                <a:gd name="T79" fmla="*/ 31 h 324"/>
                <a:gd name="T80" fmla="*/ 94 w 129"/>
                <a:gd name="T81" fmla="*/ 0 h 3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9"/>
                <a:gd name="T124" fmla="*/ 0 h 324"/>
                <a:gd name="T125" fmla="*/ 129 w 129"/>
                <a:gd name="T126" fmla="*/ 324 h 3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9" h="324">
                  <a:moveTo>
                    <a:pt x="94" y="0"/>
                  </a:moveTo>
                  <a:lnTo>
                    <a:pt x="94" y="2"/>
                  </a:lnTo>
                  <a:lnTo>
                    <a:pt x="97" y="8"/>
                  </a:lnTo>
                  <a:lnTo>
                    <a:pt x="99" y="12"/>
                  </a:lnTo>
                  <a:lnTo>
                    <a:pt x="102" y="16"/>
                  </a:lnTo>
                  <a:lnTo>
                    <a:pt x="105" y="23"/>
                  </a:lnTo>
                  <a:lnTo>
                    <a:pt x="109" y="31"/>
                  </a:lnTo>
                  <a:lnTo>
                    <a:pt x="110" y="38"/>
                  </a:lnTo>
                  <a:lnTo>
                    <a:pt x="114" y="46"/>
                  </a:lnTo>
                  <a:lnTo>
                    <a:pt x="115" y="56"/>
                  </a:lnTo>
                  <a:lnTo>
                    <a:pt x="119" y="64"/>
                  </a:lnTo>
                  <a:lnTo>
                    <a:pt x="120" y="74"/>
                  </a:lnTo>
                  <a:lnTo>
                    <a:pt x="124" y="84"/>
                  </a:lnTo>
                  <a:lnTo>
                    <a:pt x="125" y="96"/>
                  </a:lnTo>
                  <a:lnTo>
                    <a:pt x="127" y="106"/>
                  </a:lnTo>
                  <a:lnTo>
                    <a:pt x="127" y="116"/>
                  </a:lnTo>
                  <a:lnTo>
                    <a:pt x="129" y="126"/>
                  </a:lnTo>
                  <a:lnTo>
                    <a:pt x="129" y="136"/>
                  </a:lnTo>
                  <a:lnTo>
                    <a:pt x="129" y="147"/>
                  </a:lnTo>
                  <a:lnTo>
                    <a:pt x="127" y="155"/>
                  </a:lnTo>
                  <a:lnTo>
                    <a:pt x="127" y="165"/>
                  </a:lnTo>
                  <a:lnTo>
                    <a:pt x="124" y="177"/>
                  </a:lnTo>
                  <a:lnTo>
                    <a:pt x="124" y="187"/>
                  </a:lnTo>
                  <a:lnTo>
                    <a:pt x="120" y="195"/>
                  </a:lnTo>
                  <a:lnTo>
                    <a:pt x="117" y="205"/>
                  </a:lnTo>
                  <a:lnTo>
                    <a:pt x="114" y="213"/>
                  </a:lnTo>
                  <a:lnTo>
                    <a:pt x="110" y="223"/>
                  </a:lnTo>
                  <a:lnTo>
                    <a:pt x="105" y="230"/>
                  </a:lnTo>
                  <a:lnTo>
                    <a:pt x="102" y="240"/>
                  </a:lnTo>
                  <a:lnTo>
                    <a:pt x="96" y="246"/>
                  </a:lnTo>
                  <a:lnTo>
                    <a:pt x="92" y="255"/>
                  </a:lnTo>
                  <a:lnTo>
                    <a:pt x="86" y="261"/>
                  </a:lnTo>
                  <a:lnTo>
                    <a:pt x="79" y="266"/>
                  </a:lnTo>
                  <a:lnTo>
                    <a:pt x="72" y="273"/>
                  </a:lnTo>
                  <a:lnTo>
                    <a:pt x="67" y="279"/>
                  </a:lnTo>
                  <a:lnTo>
                    <a:pt x="61" y="284"/>
                  </a:lnTo>
                  <a:lnTo>
                    <a:pt x="54" y="291"/>
                  </a:lnTo>
                  <a:lnTo>
                    <a:pt x="48" y="298"/>
                  </a:lnTo>
                  <a:lnTo>
                    <a:pt x="41" y="302"/>
                  </a:lnTo>
                  <a:lnTo>
                    <a:pt x="34" y="306"/>
                  </a:lnTo>
                  <a:lnTo>
                    <a:pt x="28" y="311"/>
                  </a:lnTo>
                  <a:lnTo>
                    <a:pt x="23" y="314"/>
                  </a:lnTo>
                  <a:lnTo>
                    <a:pt x="19" y="317"/>
                  </a:lnTo>
                  <a:lnTo>
                    <a:pt x="13" y="322"/>
                  </a:lnTo>
                  <a:lnTo>
                    <a:pt x="11" y="324"/>
                  </a:lnTo>
                  <a:lnTo>
                    <a:pt x="0" y="263"/>
                  </a:lnTo>
                  <a:lnTo>
                    <a:pt x="1" y="261"/>
                  </a:lnTo>
                  <a:lnTo>
                    <a:pt x="6" y="258"/>
                  </a:lnTo>
                  <a:lnTo>
                    <a:pt x="14" y="251"/>
                  </a:lnTo>
                  <a:lnTo>
                    <a:pt x="24" y="245"/>
                  </a:lnTo>
                  <a:lnTo>
                    <a:pt x="34" y="235"/>
                  </a:lnTo>
                  <a:lnTo>
                    <a:pt x="46" y="225"/>
                  </a:lnTo>
                  <a:lnTo>
                    <a:pt x="51" y="217"/>
                  </a:lnTo>
                  <a:lnTo>
                    <a:pt x="56" y="210"/>
                  </a:lnTo>
                  <a:lnTo>
                    <a:pt x="61" y="203"/>
                  </a:lnTo>
                  <a:lnTo>
                    <a:pt x="66" y="198"/>
                  </a:lnTo>
                  <a:lnTo>
                    <a:pt x="69" y="188"/>
                  </a:lnTo>
                  <a:lnTo>
                    <a:pt x="72" y="182"/>
                  </a:lnTo>
                  <a:lnTo>
                    <a:pt x="74" y="174"/>
                  </a:lnTo>
                  <a:lnTo>
                    <a:pt x="77" y="167"/>
                  </a:lnTo>
                  <a:lnTo>
                    <a:pt x="77" y="159"/>
                  </a:lnTo>
                  <a:lnTo>
                    <a:pt x="79" y="150"/>
                  </a:lnTo>
                  <a:lnTo>
                    <a:pt x="81" y="144"/>
                  </a:lnTo>
                  <a:lnTo>
                    <a:pt x="82" y="136"/>
                  </a:lnTo>
                  <a:lnTo>
                    <a:pt x="82" y="127"/>
                  </a:lnTo>
                  <a:lnTo>
                    <a:pt x="82" y="119"/>
                  </a:lnTo>
                  <a:lnTo>
                    <a:pt x="82" y="111"/>
                  </a:lnTo>
                  <a:lnTo>
                    <a:pt x="84" y="104"/>
                  </a:lnTo>
                  <a:lnTo>
                    <a:pt x="84" y="97"/>
                  </a:lnTo>
                  <a:lnTo>
                    <a:pt x="84" y="89"/>
                  </a:lnTo>
                  <a:lnTo>
                    <a:pt x="84" y="83"/>
                  </a:lnTo>
                  <a:lnTo>
                    <a:pt x="84" y="78"/>
                  </a:lnTo>
                  <a:lnTo>
                    <a:pt x="84" y="71"/>
                  </a:lnTo>
                  <a:lnTo>
                    <a:pt x="84" y="64"/>
                  </a:lnTo>
                  <a:lnTo>
                    <a:pt x="84" y="59"/>
                  </a:lnTo>
                  <a:lnTo>
                    <a:pt x="84" y="56"/>
                  </a:lnTo>
                  <a:lnTo>
                    <a:pt x="84" y="48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6" name="Freeform 79"/>
            <p:cNvSpPr>
              <a:spLocks/>
            </p:cNvSpPr>
            <p:nvPr/>
          </p:nvSpPr>
          <p:spPr bwMode="auto">
            <a:xfrm>
              <a:off x="1776" y="2684"/>
              <a:ext cx="68" cy="68"/>
            </a:xfrm>
            <a:custGeom>
              <a:avLst/>
              <a:gdLst>
                <a:gd name="T0" fmla="*/ 53 w 135"/>
                <a:gd name="T1" fmla="*/ 0 h 138"/>
                <a:gd name="T2" fmla="*/ 72 w 135"/>
                <a:gd name="T3" fmla="*/ 50 h 138"/>
                <a:gd name="T4" fmla="*/ 97 w 135"/>
                <a:gd name="T5" fmla="*/ 38 h 138"/>
                <a:gd name="T6" fmla="*/ 135 w 135"/>
                <a:gd name="T7" fmla="*/ 53 h 138"/>
                <a:gd name="T8" fmla="*/ 122 w 135"/>
                <a:gd name="T9" fmla="*/ 76 h 138"/>
                <a:gd name="T10" fmla="*/ 89 w 135"/>
                <a:gd name="T11" fmla="*/ 73 h 138"/>
                <a:gd name="T12" fmla="*/ 107 w 135"/>
                <a:gd name="T13" fmla="*/ 109 h 138"/>
                <a:gd name="T14" fmla="*/ 10 w 135"/>
                <a:gd name="T15" fmla="*/ 138 h 138"/>
                <a:gd name="T16" fmla="*/ 0 w 135"/>
                <a:gd name="T17" fmla="*/ 114 h 138"/>
                <a:gd name="T18" fmla="*/ 3 w 135"/>
                <a:gd name="T19" fmla="*/ 109 h 138"/>
                <a:gd name="T20" fmla="*/ 10 w 135"/>
                <a:gd name="T21" fmla="*/ 101 h 138"/>
                <a:gd name="T22" fmla="*/ 15 w 135"/>
                <a:gd name="T23" fmla="*/ 95 h 138"/>
                <a:gd name="T24" fmla="*/ 20 w 135"/>
                <a:gd name="T25" fmla="*/ 88 h 138"/>
                <a:gd name="T26" fmla="*/ 21 w 135"/>
                <a:gd name="T27" fmla="*/ 80 h 138"/>
                <a:gd name="T28" fmla="*/ 24 w 135"/>
                <a:gd name="T29" fmla="*/ 73 h 138"/>
                <a:gd name="T30" fmla="*/ 23 w 135"/>
                <a:gd name="T31" fmla="*/ 63 h 138"/>
                <a:gd name="T32" fmla="*/ 23 w 135"/>
                <a:gd name="T33" fmla="*/ 53 h 138"/>
                <a:gd name="T34" fmla="*/ 20 w 135"/>
                <a:gd name="T35" fmla="*/ 43 h 138"/>
                <a:gd name="T36" fmla="*/ 18 w 135"/>
                <a:gd name="T37" fmla="*/ 38 h 138"/>
                <a:gd name="T38" fmla="*/ 15 w 135"/>
                <a:gd name="T39" fmla="*/ 32 h 138"/>
                <a:gd name="T40" fmla="*/ 13 w 135"/>
                <a:gd name="T41" fmla="*/ 27 h 138"/>
                <a:gd name="T42" fmla="*/ 10 w 135"/>
                <a:gd name="T43" fmla="*/ 24 h 138"/>
                <a:gd name="T44" fmla="*/ 53 w 135"/>
                <a:gd name="T45" fmla="*/ 0 h 138"/>
                <a:gd name="T46" fmla="*/ 53 w 135"/>
                <a:gd name="T47" fmla="*/ 0 h 1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"/>
                <a:gd name="T73" fmla="*/ 0 h 138"/>
                <a:gd name="T74" fmla="*/ 135 w 135"/>
                <a:gd name="T75" fmla="*/ 138 h 1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" h="138">
                  <a:moveTo>
                    <a:pt x="53" y="0"/>
                  </a:moveTo>
                  <a:lnTo>
                    <a:pt x="72" y="50"/>
                  </a:lnTo>
                  <a:lnTo>
                    <a:pt x="97" y="38"/>
                  </a:lnTo>
                  <a:lnTo>
                    <a:pt x="135" y="53"/>
                  </a:lnTo>
                  <a:lnTo>
                    <a:pt x="122" y="76"/>
                  </a:lnTo>
                  <a:lnTo>
                    <a:pt x="89" y="73"/>
                  </a:lnTo>
                  <a:lnTo>
                    <a:pt x="107" y="109"/>
                  </a:lnTo>
                  <a:lnTo>
                    <a:pt x="10" y="138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10" y="101"/>
                  </a:lnTo>
                  <a:lnTo>
                    <a:pt x="15" y="95"/>
                  </a:lnTo>
                  <a:lnTo>
                    <a:pt x="20" y="88"/>
                  </a:lnTo>
                  <a:lnTo>
                    <a:pt x="21" y="80"/>
                  </a:lnTo>
                  <a:lnTo>
                    <a:pt x="24" y="73"/>
                  </a:lnTo>
                  <a:lnTo>
                    <a:pt x="23" y="63"/>
                  </a:lnTo>
                  <a:lnTo>
                    <a:pt x="23" y="53"/>
                  </a:lnTo>
                  <a:lnTo>
                    <a:pt x="20" y="43"/>
                  </a:lnTo>
                  <a:lnTo>
                    <a:pt x="18" y="38"/>
                  </a:lnTo>
                  <a:lnTo>
                    <a:pt x="15" y="32"/>
                  </a:lnTo>
                  <a:lnTo>
                    <a:pt x="13" y="27"/>
                  </a:lnTo>
                  <a:lnTo>
                    <a:pt x="10" y="2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7" name="Freeform 80"/>
            <p:cNvSpPr>
              <a:spLocks/>
            </p:cNvSpPr>
            <p:nvPr/>
          </p:nvSpPr>
          <p:spPr bwMode="auto">
            <a:xfrm>
              <a:off x="1820" y="2716"/>
              <a:ext cx="24" cy="22"/>
            </a:xfrm>
            <a:custGeom>
              <a:avLst/>
              <a:gdLst>
                <a:gd name="T0" fmla="*/ 0 w 48"/>
                <a:gd name="T1" fmla="*/ 8 h 44"/>
                <a:gd name="T2" fmla="*/ 0 w 48"/>
                <a:gd name="T3" fmla="*/ 6 h 44"/>
                <a:gd name="T4" fmla="*/ 5 w 48"/>
                <a:gd name="T5" fmla="*/ 3 h 44"/>
                <a:gd name="T6" fmla="*/ 10 w 48"/>
                <a:gd name="T7" fmla="*/ 2 h 44"/>
                <a:gd name="T8" fmla="*/ 18 w 48"/>
                <a:gd name="T9" fmla="*/ 0 h 44"/>
                <a:gd name="T10" fmla="*/ 26 w 48"/>
                <a:gd name="T11" fmla="*/ 0 h 44"/>
                <a:gd name="T12" fmla="*/ 35 w 48"/>
                <a:gd name="T13" fmla="*/ 2 h 44"/>
                <a:gd name="T14" fmla="*/ 41 w 48"/>
                <a:gd name="T15" fmla="*/ 3 h 44"/>
                <a:gd name="T16" fmla="*/ 46 w 48"/>
                <a:gd name="T17" fmla="*/ 10 h 44"/>
                <a:gd name="T18" fmla="*/ 46 w 48"/>
                <a:gd name="T19" fmla="*/ 13 h 44"/>
                <a:gd name="T20" fmla="*/ 48 w 48"/>
                <a:gd name="T21" fmla="*/ 20 h 44"/>
                <a:gd name="T22" fmla="*/ 48 w 48"/>
                <a:gd name="T23" fmla="*/ 25 h 44"/>
                <a:gd name="T24" fmla="*/ 48 w 48"/>
                <a:gd name="T25" fmla="*/ 31 h 44"/>
                <a:gd name="T26" fmla="*/ 48 w 48"/>
                <a:gd name="T27" fmla="*/ 41 h 44"/>
                <a:gd name="T28" fmla="*/ 48 w 48"/>
                <a:gd name="T29" fmla="*/ 44 h 44"/>
                <a:gd name="T30" fmla="*/ 18 w 48"/>
                <a:gd name="T31" fmla="*/ 44 h 44"/>
                <a:gd name="T32" fmla="*/ 0 w 48"/>
                <a:gd name="T33" fmla="*/ 8 h 44"/>
                <a:gd name="T34" fmla="*/ 0 w 48"/>
                <a:gd name="T35" fmla="*/ 8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44"/>
                <a:gd name="T56" fmla="*/ 48 w 48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44">
                  <a:moveTo>
                    <a:pt x="0" y="8"/>
                  </a:moveTo>
                  <a:lnTo>
                    <a:pt x="0" y="6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5" y="2"/>
                  </a:lnTo>
                  <a:lnTo>
                    <a:pt x="41" y="3"/>
                  </a:lnTo>
                  <a:lnTo>
                    <a:pt x="46" y="10"/>
                  </a:lnTo>
                  <a:lnTo>
                    <a:pt x="46" y="13"/>
                  </a:lnTo>
                  <a:lnTo>
                    <a:pt x="48" y="20"/>
                  </a:lnTo>
                  <a:lnTo>
                    <a:pt x="48" y="25"/>
                  </a:lnTo>
                  <a:lnTo>
                    <a:pt x="48" y="31"/>
                  </a:lnTo>
                  <a:lnTo>
                    <a:pt x="48" y="41"/>
                  </a:lnTo>
                  <a:lnTo>
                    <a:pt x="48" y="44"/>
                  </a:lnTo>
                  <a:lnTo>
                    <a:pt x="18" y="4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8" name="Freeform 81"/>
            <p:cNvSpPr>
              <a:spLocks/>
            </p:cNvSpPr>
            <p:nvPr/>
          </p:nvSpPr>
          <p:spPr bwMode="auto">
            <a:xfrm>
              <a:off x="1921" y="2890"/>
              <a:ext cx="21" cy="10"/>
            </a:xfrm>
            <a:custGeom>
              <a:avLst/>
              <a:gdLst>
                <a:gd name="T0" fmla="*/ 15 w 41"/>
                <a:gd name="T1" fmla="*/ 0 h 21"/>
                <a:gd name="T2" fmla="*/ 41 w 41"/>
                <a:gd name="T3" fmla="*/ 17 h 21"/>
                <a:gd name="T4" fmla="*/ 0 w 41"/>
                <a:gd name="T5" fmla="*/ 21 h 21"/>
                <a:gd name="T6" fmla="*/ 0 w 41"/>
                <a:gd name="T7" fmla="*/ 20 h 21"/>
                <a:gd name="T8" fmla="*/ 0 w 41"/>
                <a:gd name="T9" fmla="*/ 17 h 21"/>
                <a:gd name="T10" fmla="*/ 1 w 41"/>
                <a:gd name="T11" fmla="*/ 12 h 21"/>
                <a:gd name="T12" fmla="*/ 5 w 41"/>
                <a:gd name="T13" fmla="*/ 8 h 21"/>
                <a:gd name="T14" fmla="*/ 10 w 41"/>
                <a:gd name="T15" fmla="*/ 2 h 21"/>
                <a:gd name="T16" fmla="*/ 15 w 41"/>
                <a:gd name="T17" fmla="*/ 0 h 21"/>
                <a:gd name="T18" fmla="*/ 15 w 4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21"/>
                <a:gd name="T32" fmla="*/ 41 w 41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21">
                  <a:moveTo>
                    <a:pt x="15" y="0"/>
                  </a:moveTo>
                  <a:lnTo>
                    <a:pt x="41" y="17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9" name="Freeform 82"/>
            <p:cNvSpPr>
              <a:spLocks/>
            </p:cNvSpPr>
            <p:nvPr/>
          </p:nvSpPr>
          <p:spPr bwMode="auto">
            <a:xfrm>
              <a:off x="1922" y="2364"/>
              <a:ext cx="65" cy="152"/>
            </a:xfrm>
            <a:custGeom>
              <a:avLst/>
              <a:gdLst>
                <a:gd name="T0" fmla="*/ 95 w 129"/>
                <a:gd name="T1" fmla="*/ 56 h 304"/>
                <a:gd name="T2" fmla="*/ 104 w 129"/>
                <a:gd name="T3" fmla="*/ 87 h 304"/>
                <a:gd name="T4" fmla="*/ 108 w 129"/>
                <a:gd name="T5" fmla="*/ 125 h 304"/>
                <a:gd name="T6" fmla="*/ 103 w 129"/>
                <a:gd name="T7" fmla="*/ 124 h 304"/>
                <a:gd name="T8" fmla="*/ 93 w 129"/>
                <a:gd name="T9" fmla="*/ 124 h 304"/>
                <a:gd name="T10" fmla="*/ 80 w 129"/>
                <a:gd name="T11" fmla="*/ 124 h 304"/>
                <a:gd name="T12" fmla="*/ 70 w 129"/>
                <a:gd name="T13" fmla="*/ 132 h 304"/>
                <a:gd name="T14" fmla="*/ 61 w 129"/>
                <a:gd name="T15" fmla="*/ 143 h 304"/>
                <a:gd name="T16" fmla="*/ 61 w 129"/>
                <a:gd name="T17" fmla="*/ 160 h 304"/>
                <a:gd name="T18" fmla="*/ 65 w 129"/>
                <a:gd name="T19" fmla="*/ 175 h 304"/>
                <a:gd name="T20" fmla="*/ 75 w 129"/>
                <a:gd name="T21" fmla="*/ 186 h 304"/>
                <a:gd name="T22" fmla="*/ 86 w 129"/>
                <a:gd name="T23" fmla="*/ 193 h 304"/>
                <a:gd name="T24" fmla="*/ 101 w 129"/>
                <a:gd name="T25" fmla="*/ 196 h 304"/>
                <a:gd name="T26" fmla="*/ 111 w 129"/>
                <a:gd name="T27" fmla="*/ 196 h 304"/>
                <a:gd name="T28" fmla="*/ 116 w 129"/>
                <a:gd name="T29" fmla="*/ 196 h 304"/>
                <a:gd name="T30" fmla="*/ 40 w 129"/>
                <a:gd name="T31" fmla="*/ 304 h 304"/>
                <a:gd name="T32" fmla="*/ 14 w 129"/>
                <a:gd name="T33" fmla="*/ 282 h 304"/>
                <a:gd name="T34" fmla="*/ 15 w 129"/>
                <a:gd name="T35" fmla="*/ 271 h 304"/>
                <a:gd name="T36" fmla="*/ 18 w 129"/>
                <a:gd name="T37" fmla="*/ 259 h 304"/>
                <a:gd name="T38" fmla="*/ 22 w 129"/>
                <a:gd name="T39" fmla="*/ 246 h 304"/>
                <a:gd name="T40" fmla="*/ 23 w 129"/>
                <a:gd name="T41" fmla="*/ 233 h 304"/>
                <a:gd name="T42" fmla="*/ 25 w 129"/>
                <a:gd name="T43" fmla="*/ 219 h 304"/>
                <a:gd name="T44" fmla="*/ 27 w 129"/>
                <a:gd name="T45" fmla="*/ 208 h 304"/>
                <a:gd name="T46" fmla="*/ 23 w 129"/>
                <a:gd name="T47" fmla="*/ 195 h 304"/>
                <a:gd name="T48" fmla="*/ 18 w 129"/>
                <a:gd name="T49" fmla="*/ 183 h 304"/>
                <a:gd name="T50" fmla="*/ 7 w 129"/>
                <a:gd name="T51" fmla="*/ 178 h 304"/>
                <a:gd name="T52" fmla="*/ 5 w 129"/>
                <a:gd name="T53" fmla="*/ 165 h 304"/>
                <a:gd name="T54" fmla="*/ 15 w 129"/>
                <a:gd name="T55" fmla="*/ 147 h 304"/>
                <a:gd name="T56" fmla="*/ 15 w 129"/>
                <a:gd name="T57" fmla="*/ 140 h 304"/>
                <a:gd name="T58" fmla="*/ 7 w 129"/>
                <a:gd name="T59" fmla="*/ 129 h 304"/>
                <a:gd name="T60" fmla="*/ 4 w 129"/>
                <a:gd name="T61" fmla="*/ 115 h 304"/>
                <a:gd name="T62" fmla="*/ 2 w 129"/>
                <a:gd name="T63" fmla="*/ 99 h 304"/>
                <a:gd name="T64" fmla="*/ 0 w 129"/>
                <a:gd name="T65" fmla="*/ 87 h 304"/>
                <a:gd name="T66" fmla="*/ 0 w 129"/>
                <a:gd name="T67" fmla="*/ 76 h 304"/>
                <a:gd name="T68" fmla="*/ 2 w 129"/>
                <a:gd name="T69" fmla="*/ 62 h 304"/>
                <a:gd name="T70" fmla="*/ 4 w 129"/>
                <a:gd name="T71" fmla="*/ 46 h 304"/>
                <a:gd name="T72" fmla="*/ 7 w 129"/>
                <a:gd name="T73" fmla="*/ 33 h 304"/>
                <a:gd name="T74" fmla="*/ 70 w 129"/>
                <a:gd name="T75" fmla="*/ 0 h 3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9"/>
                <a:gd name="T115" fmla="*/ 0 h 304"/>
                <a:gd name="T116" fmla="*/ 129 w 129"/>
                <a:gd name="T117" fmla="*/ 304 h 3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9" h="304">
                  <a:moveTo>
                    <a:pt x="70" y="0"/>
                  </a:moveTo>
                  <a:lnTo>
                    <a:pt x="95" y="56"/>
                  </a:lnTo>
                  <a:lnTo>
                    <a:pt x="78" y="87"/>
                  </a:lnTo>
                  <a:lnTo>
                    <a:pt x="104" y="87"/>
                  </a:lnTo>
                  <a:lnTo>
                    <a:pt x="129" y="119"/>
                  </a:lnTo>
                  <a:lnTo>
                    <a:pt x="108" y="125"/>
                  </a:lnTo>
                  <a:lnTo>
                    <a:pt x="104" y="124"/>
                  </a:lnTo>
                  <a:lnTo>
                    <a:pt x="103" y="124"/>
                  </a:lnTo>
                  <a:lnTo>
                    <a:pt x="98" y="124"/>
                  </a:lnTo>
                  <a:lnTo>
                    <a:pt x="93" y="124"/>
                  </a:lnTo>
                  <a:lnTo>
                    <a:pt x="86" y="124"/>
                  </a:lnTo>
                  <a:lnTo>
                    <a:pt x="80" y="124"/>
                  </a:lnTo>
                  <a:lnTo>
                    <a:pt x="73" y="127"/>
                  </a:lnTo>
                  <a:lnTo>
                    <a:pt x="70" y="132"/>
                  </a:lnTo>
                  <a:lnTo>
                    <a:pt x="65" y="137"/>
                  </a:lnTo>
                  <a:lnTo>
                    <a:pt x="61" y="143"/>
                  </a:lnTo>
                  <a:lnTo>
                    <a:pt x="60" y="150"/>
                  </a:lnTo>
                  <a:lnTo>
                    <a:pt x="61" y="160"/>
                  </a:lnTo>
                  <a:lnTo>
                    <a:pt x="61" y="167"/>
                  </a:lnTo>
                  <a:lnTo>
                    <a:pt x="65" y="175"/>
                  </a:lnTo>
                  <a:lnTo>
                    <a:pt x="70" y="181"/>
                  </a:lnTo>
                  <a:lnTo>
                    <a:pt x="75" y="186"/>
                  </a:lnTo>
                  <a:lnTo>
                    <a:pt x="80" y="190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101" y="196"/>
                  </a:lnTo>
                  <a:lnTo>
                    <a:pt x="106" y="196"/>
                  </a:lnTo>
                  <a:lnTo>
                    <a:pt x="111" y="196"/>
                  </a:lnTo>
                  <a:lnTo>
                    <a:pt x="114" y="196"/>
                  </a:lnTo>
                  <a:lnTo>
                    <a:pt x="116" y="196"/>
                  </a:lnTo>
                  <a:lnTo>
                    <a:pt x="86" y="226"/>
                  </a:lnTo>
                  <a:lnTo>
                    <a:pt x="40" y="304"/>
                  </a:lnTo>
                  <a:lnTo>
                    <a:pt x="14" y="286"/>
                  </a:lnTo>
                  <a:lnTo>
                    <a:pt x="14" y="282"/>
                  </a:lnTo>
                  <a:lnTo>
                    <a:pt x="15" y="276"/>
                  </a:lnTo>
                  <a:lnTo>
                    <a:pt x="15" y="271"/>
                  </a:lnTo>
                  <a:lnTo>
                    <a:pt x="18" y="266"/>
                  </a:lnTo>
                  <a:lnTo>
                    <a:pt x="18" y="259"/>
                  </a:lnTo>
                  <a:lnTo>
                    <a:pt x="22" y="253"/>
                  </a:lnTo>
                  <a:lnTo>
                    <a:pt x="22" y="246"/>
                  </a:lnTo>
                  <a:lnTo>
                    <a:pt x="23" y="239"/>
                  </a:lnTo>
                  <a:lnTo>
                    <a:pt x="23" y="233"/>
                  </a:lnTo>
                  <a:lnTo>
                    <a:pt x="25" y="226"/>
                  </a:lnTo>
                  <a:lnTo>
                    <a:pt x="25" y="219"/>
                  </a:lnTo>
                  <a:lnTo>
                    <a:pt x="27" y="215"/>
                  </a:lnTo>
                  <a:lnTo>
                    <a:pt x="27" y="208"/>
                  </a:lnTo>
                  <a:lnTo>
                    <a:pt x="27" y="205"/>
                  </a:lnTo>
                  <a:lnTo>
                    <a:pt x="23" y="195"/>
                  </a:lnTo>
                  <a:lnTo>
                    <a:pt x="22" y="188"/>
                  </a:lnTo>
                  <a:lnTo>
                    <a:pt x="18" y="183"/>
                  </a:lnTo>
                  <a:lnTo>
                    <a:pt x="15" y="181"/>
                  </a:lnTo>
                  <a:lnTo>
                    <a:pt x="7" y="178"/>
                  </a:lnTo>
                  <a:lnTo>
                    <a:pt x="4" y="173"/>
                  </a:lnTo>
                  <a:lnTo>
                    <a:pt x="5" y="165"/>
                  </a:lnTo>
                  <a:lnTo>
                    <a:pt x="10" y="155"/>
                  </a:lnTo>
                  <a:lnTo>
                    <a:pt x="15" y="147"/>
                  </a:lnTo>
                  <a:lnTo>
                    <a:pt x="18" y="143"/>
                  </a:lnTo>
                  <a:lnTo>
                    <a:pt x="15" y="140"/>
                  </a:lnTo>
                  <a:lnTo>
                    <a:pt x="10" y="135"/>
                  </a:lnTo>
                  <a:lnTo>
                    <a:pt x="7" y="129"/>
                  </a:lnTo>
                  <a:lnTo>
                    <a:pt x="5" y="124"/>
                  </a:lnTo>
                  <a:lnTo>
                    <a:pt x="4" y="115"/>
                  </a:lnTo>
                  <a:lnTo>
                    <a:pt x="4" y="105"/>
                  </a:lnTo>
                  <a:lnTo>
                    <a:pt x="2" y="99"/>
                  </a:lnTo>
                  <a:lnTo>
                    <a:pt x="0" y="94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69"/>
                  </a:lnTo>
                  <a:lnTo>
                    <a:pt x="2" y="62"/>
                  </a:lnTo>
                  <a:lnTo>
                    <a:pt x="4" y="57"/>
                  </a:lnTo>
                  <a:lnTo>
                    <a:pt x="4" y="46"/>
                  </a:lnTo>
                  <a:lnTo>
                    <a:pt x="5" y="38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0" name="Freeform 83"/>
            <p:cNvSpPr>
              <a:spLocks/>
            </p:cNvSpPr>
            <p:nvPr/>
          </p:nvSpPr>
          <p:spPr bwMode="auto">
            <a:xfrm>
              <a:off x="1882" y="2347"/>
              <a:ext cx="100" cy="104"/>
            </a:xfrm>
            <a:custGeom>
              <a:avLst/>
              <a:gdLst>
                <a:gd name="T0" fmla="*/ 154 w 202"/>
                <a:gd name="T1" fmla="*/ 57 h 206"/>
                <a:gd name="T2" fmla="*/ 167 w 202"/>
                <a:gd name="T3" fmla="*/ 57 h 206"/>
                <a:gd name="T4" fmla="*/ 174 w 202"/>
                <a:gd name="T5" fmla="*/ 52 h 206"/>
                <a:gd name="T6" fmla="*/ 194 w 202"/>
                <a:gd name="T7" fmla="*/ 66 h 206"/>
                <a:gd name="T8" fmla="*/ 197 w 202"/>
                <a:gd name="T9" fmla="*/ 59 h 206"/>
                <a:gd name="T10" fmla="*/ 202 w 202"/>
                <a:gd name="T11" fmla="*/ 46 h 206"/>
                <a:gd name="T12" fmla="*/ 190 w 202"/>
                <a:gd name="T13" fmla="*/ 33 h 206"/>
                <a:gd name="T14" fmla="*/ 182 w 202"/>
                <a:gd name="T15" fmla="*/ 28 h 206"/>
                <a:gd name="T16" fmla="*/ 180 w 202"/>
                <a:gd name="T17" fmla="*/ 18 h 206"/>
                <a:gd name="T18" fmla="*/ 174 w 202"/>
                <a:gd name="T19" fmla="*/ 6 h 206"/>
                <a:gd name="T20" fmla="*/ 156 w 202"/>
                <a:gd name="T21" fmla="*/ 0 h 206"/>
                <a:gd name="T22" fmla="*/ 144 w 202"/>
                <a:gd name="T23" fmla="*/ 1 h 206"/>
                <a:gd name="T24" fmla="*/ 133 w 202"/>
                <a:gd name="T25" fmla="*/ 6 h 206"/>
                <a:gd name="T26" fmla="*/ 119 w 202"/>
                <a:gd name="T27" fmla="*/ 11 h 206"/>
                <a:gd name="T28" fmla="*/ 108 w 202"/>
                <a:gd name="T29" fmla="*/ 19 h 206"/>
                <a:gd name="T30" fmla="*/ 88 w 202"/>
                <a:gd name="T31" fmla="*/ 33 h 206"/>
                <a:gd name="T32" fmla="*/ 70 w 202"/>
                <a:gd name="T33" fmla="*/ 33 h 206"/>
                <a:gd name="T34" fmla="*/ 48 w 202"/>
                <a:gd name="T35" fmla="*/ 36 h 206"/>
                <a:gd name="T36" fmla="*/ 37 w 202"/>
                <a:gd name="T37" fmla="*/ 43 h 206"/>
                <a:gd name="T38" fmla="*/ 23 w 202"/>
                <a:gd name="T39" fmla="*/ 52 h 206"/>
                <a:gd name="T40" fmla="*/ 14 w 202"/>
                <a:gd name="T41" fmla="*/ 64 h 206"/>
                <a:gd name="T42" fmla="*/ 7 w 202"/>
                <a:gd name="T43" fmla="*/ 76 h 206"/>
                <a:gd name="T44" fmla="*/ 4 w 202"/>
                <a:gd name="T45" fmla="*/ 90 h 206"/>
                <a:gd name="T46" fmla="*/ 7 w 202"/>
                <a:gd name="T47" fmla="*/ 102 h 206"/>
                <a:gd name="T48" fmla="*/ 4 w 202"/>
                <a:gd name="T49" fmla="*/ 112 h 206"/>
                <a:gd name="T50" fmla="*/ 0 w 202"/>
                <a:gd name="T51" fmla="*/ 124 h 206"/>
                <a:gd name="T52" fmla="*/ 0 w 202"/>
                <a:gd name="T53" fmla="*/ 138 h 206"/>
                <a:gd name="T54" fmla="*/ 5 w 202"/>
                <a:gd name="T55" fmla="*/ 158 h 206"/>
                <a:gd name="T56" fmla="*/ 12 w 202"/>
                <a:gd name="T57" fmla="*/ 178 h 206"/>
                <a:gd name="T58" fmla="*/ 27 w 202"/>
                <a:gd name="T59" fmla="*/ 193 h 206"/>
                <a:gd name="T60" fmla="*/ 47 w 202"/>
                <a:gd name="T61" fmla="*/ 203 h 206"/>
                <a:gd name="T62" fmla="*/ 60 w 202"/>
                <a:gd name="T63" fmla="*/ 206 h 206"/>
                <a:gd name="T64" fmla="*/ 71 w 202"/>
                <a:gd name="T65" fmla="*/ 171 h 206"/>
                <a:gd name="T66" fmla="*/ 66 w 202"/>
                <a:gd name="T67" fmla="*/ 153 h 206"/>
                <a:gd name="T68" fmla="*/ 66 w 202"/>
                <a:gd name="T69" fmla="*/ 138 h 206"/>
                <a:gd name="T70" fmla="*/ 81 w 202"/>
                <a:gd name="T71" fmla="*/ 138 h 206"/>
                <a:gd name="T72" fmla="*/ 95 w 202"/>
                <a:gd name="T73" fmla="*/ 143 h 206"/>
                <a:gd name="T74" fmla="*/ 106 w 202"/>
                <a:gd name="T75" fmla="*/ 142 h 206"/>
                <a:gd name="T76" fmla="*/ 114 w 202"/>
                <a:gd name="T77" fmla="*/ 132 h 206"/>
                <a:gd name="T78" fmla="*/ 116 w 202"/>
                <a:gd name="T79" fmla="*/ 119 h 206"/>
                <a:gd name="T80" fmla="*/ 114 w 202"/>
                <a:gd name="T81" fmla="*/ 109 h 206"/>
                <a:gd name="T82" fmla="*/ 121 w 202"/>
                <a:gd name="T83" fmla="*/ 99 h 206"/>
                <a:gd name="T84" fmla="*/ 138 w 202"/>
                <a:gd name="T85" fmla="*/ 86 h 206"/>
                <a:gd name="T86" fmla="*/ 147 w 202"/>
                <a:gd name="T87" fmla="*/ 71 h 206"/>
                <a:gd name="T88" fmla="*/ 151 w 202"/>
                <a:gd name="T89" fmla="*/ 56 h 206"/>
                <a:gd name="T90" fmla="*/ 152 w 202"/>
                <a:gd name="T91" fmla="*/ 54 h 2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2"/>
                <a:gd name="T139" fmla="*/ 0 h 206"/>
                <a:gd name="T140" fmla="*/ 202 w 202"/>
                <a:gd name="T141" fmla="*/ 206 h 2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2" h="206">
                  <a:moveTo>
                    <a:pt x="152" y="54"/>
                  </a:moveTo>
                  <a:lnTo>
                    <a:pt x="154" y="57"/>
                  </a:lnTo>
                  <a:lnTo>
                    <a:pt x="162" y="61"/>
                  </a:lnTo>
                  <a:lnTo>
                    <a:pt x="167" y="57"/>
                  </a:lnTo>
                  <a:lnTo>
                    <a:pt x="171" y="56"/>
                  </a:lnTo>
                  <a:lnTo>
                    <a:pt x="174" y="52"/>
                  </a:lnTo>
                  <a:lnTo>
                    <a:pt x="176" y="51"/>
                  </a:lnTo>
                  <a:lnTo>
                    <a:pt x="194" y="66"/>
                  </a:lnTo>
                  <a:lnTo>
                    <a:pt x="195" y="64"/>
                  </a:lnTo>
                  <a:lnTo>
                    <a:pt x="197" y="59"/>
                  </a:lnTo>
                  <a:lnTo>
                    <a:pt x="200" y="52"/>
                  </a:lnTo>
                  <a:lnTo>
                    <a:pt x="202" y="46"/>
                  </a:lnTo>
                  <a:lnTo>
                    <a:pt x="197" y="38"/>
                  </a:lnTo>
                  <a:lnTo>
                    <a:pt x="190" y="33"/>
                  </a:lnTo>
                  <a:lnTo>
                    <a:pt x="184" y="28"/>
                  </a:lnTo>
                  <a:lnTo>
                    <a:pt x="182" y="28"/>
                  </a:lnTo>
                  <a:lnTo>
                    <a:pt x="180" y="24"/>
                  </a:lnTo>
                  <a:lnTo>
                    <a:pt x="180" y="18"/>
                  </a:lnTo>
                  <a:lnTo>
                    <a:pt x="177" y="11"/>
                  </a:lnTo>
                  <a:lnTo>
                    <a:pt x="174" y="6"/>
                  </a:lnTo>
                  <a:lnTo>
                    <a:pt x="166" y="1"/>
                  </a:lnTo>
                  <a:lnTo>
                    <a:pt x="156" y="0"/>
                  </a:lnTo>
                  <a:lnTo>
                    <a:pt x="149" y="0"/>
                  </a:lnTo>
                  <a:lnTo>
                    <a:pt x="144" y="1"/>
                  </a:lnTo>
                  <a:lnTo>
                    <a:pt x="138" y="3"/>
                  </a:lnTo>
                  <a:lnTo>
                    <a:pt x="133" y="6"/>
                  </a:lnTo>
                  <a:lnTo>
                    <a:pt x="126" y="8"/>
                  </a:lnTo>
                  <a:lnTo>
                    <a:pt x="119" y="11"/>
                  </a:lnTo>
                  <a:lnTo>
                    <a:pt x="114" y="16"/>
                  </a:lnTo>
                  <a:lnTo>
                    <a:pt x="108" y="19"/>
                  </a:lnTo>
                  <a:lnTo>
                    <a:pt x="98" y="28"/>
                  </a:lnTo>
                  <a:lnTo>
                    <a:pt x="88" y="33"/>
                  </a:lnTo>
                  <a:lnTo>
                    <a:pt x="78" y="34"/>
                  </a:lnTo>
                  <a:lnTo>
                    <a:pt x="70" y="33"/>
                  </a:lnTo>
                  <a:lnTo>
                    <a:pt x="58" y="33"/>
                  </a:lnTo>
                  <a:lnTo>
                    <a:pt x="48" y="36"/>
                  </a:lnTo>
                  <a:lnTo>
                    <a:pt x="42" y="38"/>
                  </a:lnTo>
                  <a:lnTo>
                    <a:pt x="37" y="43"/>
                  </a:lnTo>
                  <a:lnTo>
                    <a:pt x="30" y="46"/>
                  </a:lnTo>
                  <a:lnTo>
                    <a:pt x="23" y="52"/>
                  </a:lnTo>
                  <a:lnTo>
                    <a:pt x="18" y="57"/>
                  </a:lnTo>
                  <a:lnTo>
                    <a:pt x="14" y="64"/>
                  </a:lnTo>
                  <a:lnTo>
                    <a:pt x="9" y="69"/>
                  </a:lnTo>
                  <a:lnTo>
                    <a:pt x="7" y="76"/>
                  </a:lnTo>
                  <a:lnTo>
                    <a:pt x="4" y="84"/>
                  </a:lnTo>
                  <a:lnTo>
                    <a:pt x="4" y="90"/>
                  </a:lnTo>
                  <a:lnTo>
                    <a:pt x="5" y="97"/>
                  </a:lnTo>
                  <a:lnTo>
                    <a:pt x="7" y="102"/>
                  </a:lnTo>
                  <a:lnTo>
                    <a:pt x="7" y="105"/>
                  </a:lnTo>
                  <a:lnTo>
                    <a:pt x="4" y="112"/>
                  </a:lnTo>
                  <a:lnTo>
                    <a:pt x="2" y="117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0" y="138"/>
                  </a:lnTo>
                  <a:lnTo>
                    <a:pt x="2" y="148"/>
                  </a:lnTo>
                  <a:lnTo>
                    <a:pt x="5" y="158"/>
                  </a:lnTo>
                  <a:lnTo>
                    <a:pt x="9" y="168"/>
                  </a:lnTo>
                  <a:lnTo>
                    <a:pt x="12" y="178"/>
                  </a:lnTo>
                  <a:lnTo>
                    <a:pt x="18" y="185"/>
                  </a:lnTo>
                  <a:lnTo>
                    <a:pt x="27" y="193"/>
                  </a:lnTo>
                  <a:lnTo>
                    <a:pt x="37" y="200"/>
                  </a:lnTo>
                  <a:lnTo>
                    <a:pt x="47" y="203"/>
                  </a:lnTo>
                  <a:lnTo>
                    <a:pt x="55" y="205"/>
                  </a:lnTo>
                  <a:lnTo>
                    <a:pt x="60" y="206"/>
                  </a:lnTo>
                  <a:lnTo>
                    <a:pt x="73" y="176"/>
                  </a:lnTo>
                  <a:lnTo>
                    <a:pt x="71" y="171"/>
                  </a:lnTo>
                  <a:lnTo>
                    <a:pt x="70" y="163"/>
                  </a:lnTo>
                  <a:lnTo>
                    <a:pt x="66" y="153"/>
                  </a:lnTo>
                  <a:lnTo>
                    <a:pt x="65" y="148"/>
                  </a:lnTo>
                  <a:lnTo>
                    <a:pt x="66" y="138"/>
                  </a:lnTo>
                  <a:lnTo>
                    <a:pt x="75" y="137"/>
                  </a:lnTo>
                  <a:lnTo>
                    <a:pt x="81" y="138"/>
                  </a:lnTo>
                  <a:lnTo>
                    <a:pt x="88" y="142"/>
                  </a:lnTo>
                  <a:lnTo>
                    <a:pt x="95" y="143"/>
                  </a:lnTo>
                  <a:lnTo>
                    <a:pt x="101" y="145"/>
                  </a:lnTo>
                  <a:lnTo>
                    <a:pt x="106" y="142"/>
                  </a:lnTo>
                  <a:lnTo>
                    <a:pt x="111" y="138"/>
                  </a:lnTo>
                  <a:lnTo>
                    <a:pt x="114" y="132"/>
                  </a:lnTo>
                  <a:lnTo>
                    <a:pt x="118" y="125"/>
                  </a:lnTo>
                  <a:lnTo>
                    <a:pt x="116" y="119"/>
                  </a:lnTo>
                  <a:lnTo>
                    <a:pt x="114" y="114"/>
                  </a:lnTo>
                  <a:lnTo>
                    <a:pt x="114" y="109"/>
                  </a:lnTo>
                  <a:lnTo>
                    <a:pt x="118" y="104"/>
                  </a:lnTo>
                  <a:lnTo>
                    <a:pt x="121" y="99"/>
                  </a:lnTo>
                  <a:lnTo>
                    <a:pt x="129" y="94"/>
                  </a:lnTo>
                  <a:lnTo>
                    <a:pt x="138" y="86"/>
                  </a:lnTo>
                  <a:lnTo>
                    <a:pt x="144" y="79"/>
                  </a:lnTo>
                  <a:lnTo>
                    <a:pt x="147" y="71"/>
                  </a:lnTo>
                  <a:lnTo>
                    <a:pt x="151" y="62"/>
                  </a:lnTo>
                  <a:lnTo>
                    <a:pt x="151" y="56"/>
                  </a:lnTo>
                  <a:lnTo>
                    <a:pt x="152" y="5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1" name="Freeform 84"/>
            <p:cNvSpPr>
              <a:spLocks/>
            </p:cNvSpPr>
            <p:nvPr/>
          </p:nvSpPr>
          <p:spPr bwMode="auto">
            <a:xfrm>
              <a:off x="2155" y="2409"/>
              <a:ext cx="79" cy="48"/>
            </a:xfrm>
            <a:custGeom>
              <a:avLst/>
              <a:gdLst>
                <a:gd name="T0" fmla="*/ 0 w 157"/>
                <a:gd name="T1" fmla="*/ 59 h 95"/>
                <a:gd name="T2" fmla="*/ 1 w 157"/>
                <a:gd name="T3" fmla="*/ 56 h 95"/>
                <a:gd name="T4" fmla="*/ 6 w 157"/>
                <a:gd name="T5" fmla="*/ 49 h 95"/>
                <a:gd name="T6" fmla="*/ 11 w 157"/>
                <a:gd name="T7" fmla="*/ 44 h 95"/>
                <a:gd name="T8" fmla="*/ 18 w 157"/>
                <a:gd name="T9" fmla="*/ 41 h 95"/>
                <a:gd name="T10" fmla="*/ 24 w 157"/>
                <a:gd name="T11" fmla="*/ 39 h 95"/>
                <a:gd name="T12" fmla="*/ 34 w 157"/>
                <a:gd name="T13" fmla="*/ 36 h 95"/>
                <a:gd name="T14" fmla="*/ 42 w 157"/>
                <a:gd name="T15" fmla="*/ 33 h 95"/>
                <a:gd name="T16" fmla="*/ 51 w 157"/>
                <a:gd name="T17" fmla="*/ 33 h 95"/>
                <a:gd name="T18" fmla="*/ 61 w 157"/>
                <a:gd name="T19" fmla="*/ 29 h 95"/>
                <a:gd name="T20" fmla="*/ 72 w 157"/>
                <a:gd name="T21" fmla="*/ 29 h 95"/>
                <a:gd name="T22" fmla="*/ 79 w 157"/>
                <a:gd name="T23" fmla="*/ 29 h 95"/>
                <a:gd name="T24" fmla="*/ 87 w 157"/>
                <a:gd name="T25" fmla="*/ 29 h 95"/>
                <a:gd name="T26" fmla="*/ 90 w 157"/>
                <a:gd name="T27" fmla="*/ 29 h 95"/>
                <a:gd name="T28" fmla="*/ 94 w 157"/>
                <a:gd name="T29" fmla="*/ 29 h 95"/>
                <a:gd name="T30" fmla="*/ 157 w 157"/>
                <a:gd name="T31" fmla="*/ 0 h 95"/>
                <a:gd name="T32" fmla="*/ 153 w 157"/>
                <a:gd name="T33" fmla="*/ 14 h 95"/>
                <a:gd name="T34" fmla="*/ 110 w 157"/>
                <a:gd name="T35" fmla="*/ 47 h 95"/>
                <a:gd name="T36" fmla="*/ 24 w 157"/>
                <a:gd name="T37" fmla="*/ 72 h 95"/>
                <a:gd name="T38" fmla="*/ 1 w 157"/>
                <a:gd name="T39" fmla="*/ 95 h 95"/>
                <a:gd name="T40" fmla="*/ 0 w 157"/>
                <a:gd name="T41" fmla="*/ 59 h 95"/>
                <a:gd name="T42" fmla="*/ 0 w 157"/>
                <a:gd name="T43" fmla="*/ 59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7"/>
                <a:gd name="T67" fmla="*/ 0 h 95"/>
                <a:gd name="T68" fmla="*/ 157 w 157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7" h="95">
                  <a:moveTo>
                    <a:pt x="0" y="59"/>
                  </a:moveTo>
                  <a:lnTo>
                    <a:pt x="1" y="56"/>
                  </a:lnTo>
                  <a:lnTo>
                    <a:pt x="6" y="49"/>
                  </a:lnTo>
                  <a:lnTo>
                    <a:pt x="11" y="44"/>
                  </a:lnTo>
                  <a:lnTo>
                    <a:pt x="18" y="41"/>
                  </a:lnTo>
                  <a:lnTo>
                    <a:pt x="24" y="39"/>
                  </a:lnTo>
                  <a:lnTo>
                    <a:pt x="34" y="36"/>
                  </a:lnTo>
                  <a:lnTo>
                    <a:pt x="42" y="33"/>
                  </a:lnTo>
                  <a:lnTo>
                    <a:pt x="51" y="33"/>
                  </a:lnTo>
                  <a:lnTo>
                    <a:pt x="61" y="29"/>
                  </a:lnTo>
                  <a:lnTo>
                    <a:pt x="72" y="29"/>
                  </a:lnTo>
                  <a:lnTo>
                    <a:pt x="79" y="29"/>
                  </a:lnTo>
                  <a:lnTo>
                    <a:pt x="87" y="29"/>
                  </a:lnTo>
                  <a:lnTo>
                    <a:pt x="90" y="29"/>
                  </a:lnTo>
                  <a:lnTo>
                    <a:pt x="94" y="29"/>
                  </a:lnTo>
                  <a:lnTo>
                    <a:pt x="157" y="0"/>
                  </a:lnTo>
                  <a:lnTo>
                    <a:pt x="153" y="14"/>
                  </a:lnTo>
                  <a:lnTo>
                    <a:pt x="110" y="47"/>
                  </a:lnTo>
                  <a:lnTo>
                    <a:pt x="24" y="72"/>
                  </a:lnTo>
                  <a:lnTo>
                    <a:pt x="1" y="9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2" name="Freeform 85"/>
            <p:cNvSpPr>
              <a:spLocks/>
            </p:cNvSpPr>
            <p:nvPr/>
          </p:nvSpPr>
          <p:spPr bwMode="auto">
            <a:xfrm>
              <a:off x="2193" y="2398"/>
              <a:ext cx="36" cy="12"/>
            </a:xfrm>
            <a:custGeom>
              <a:avLst/>
              <a:gdLst>
                <a:gd name="T0" fmla="*/ 0 w 71"/>
                <a:gd name="T1" fmla="*/ 19 h 25"/>
                <a:gd name="T2" fmla="*/ 61 w 71"/>
                <a:gd name="T3" fmla="*/ 0 h 25"/>
                <a:gd name="T4" fmla="*/ 71 w 71"/>
                <a:gd name="T5" fmla="*/ 0 h 25"/>
                <a:gd name="T6" fmla="*/ 14 w 71"/>
                <a:gd name="T7" fmla="*/ 25 h 25"/>
                <a:gd name="T8" fmla="*/ 0 w 71"/>
                <a:gd name="T9" fmla="*/ 19 h 25"/>
                <a:gd name="T10" fmla="*/ 0 w 71"/>
                <a:gd name="T11" fmla="*/ 1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25"/>
                <a:gd name="T20" fmla="*/ 71 w 71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25">
                  <a:moveTo>
                    <a:pt x="0" y="19"/>
                  </a:moveTo>
                  <a:lnTo>
                    <a:pt x="61" y="0"/>
                  </a:lnTo>
                  <a:lnTo>
                    <a:pt x="71" y="0"/>
                  </a:lnTo>
                  <a:lnTo>
                    <a:pt x="14" y="2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3" name="Freeform 86"/>
            <p:cNvSpPr>
              <a:spLocks/>
            </p:cNvSpPr>
            <p:nvPr/>
          </p:nvSpPr>
          <p:spPr bwMode="auto">
            <a:xfrm>
              <a:off x="1779" y="2729"/>
              <a:ext cx="51" cy="23"/>
            </a:xfrm>
            <a:custGeom>
              <a:avLst/>
              <a:gdLst>
                <a:gd name="T0" fmla="*/ 0 w 101"/>
                <a:gd name="T1" fmla="*/ 37 h 47"/>
                <a:gd name="T2" fmla="*/ 42 w 101"/>
                <a:gd name="T3" fmla="*/ 0 h 47"/>
                <a:gd name="T4" fmla="*/ 58 w 101"/>
                <a:gd name="T5" fmla="*/ 10 h 47"/>
                <a:gd name="T6" fmla="*/ 71 w 101"/>
                <a:gd name="T7" fmla="*/ 4 h 47"/>
                <a:gd name="T8" fmla="*/ 83 w 101"/>
                <a:gd name="T9" fmla="*/ 7 h 47"/>
                <a:gd name="T10" fmla="*/ 101 w 101"/>
                <a:gd name="T11" fmla="*/ 18 h 47"/>
                <a:gd name="T12" fmla="*/ 10 w 101"/>
                <a:gd name="T13" fmla="*/ 47 h 47"/>
                <a:gd name="T14" fmla="*/ 0 w 101"/>
                <a:gd name="T15" fmla="*/ 37 h 47"/>
                <a:gd name="T16" fmla="*/ 0 w 101"/>
                <a:gd name="T17" fmla="*/ 3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47"/>
                <a:gd name="T29" fmla="*/ 101 w 10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47">
                  <a:moveTo>
                    <a:pt x="0" y="37"/>
                  </a:moveTo>
                  <a:lnTo>
                    <a:pt x="42" y="0"/>
                  </a:lnTo>
                  <a:lnTo>
                    <a:pt x="58" y="10"/>
                  </a:lnTo>
                  <a:lnTo>
                    <a:pt x="71" y="4"/>
                  </a:lnTo>
                  <a:lnTo>
                    <a:pt x="83" y="7"/>
                  </a:lnTo>
                  <a:lnTo>
                    <a:pt x="101" y="18"/>
                  </a:lnTo>
                  <a:lnTo>
                    <a:pt x="10" y="4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4" name="Freeform 87"/>
            <p:cNvSpPr>
              <a:spLocks/>
            </p:cNvSpPr>
            <p:nvPr/>
          </p:nvSpPr>
          <p:spPr bwMode="auto">
            <a:xfrm>
              <a:off x="1708" y="2723"/>
              <a:ext cx="209" cy="173"/>
            </a:xfrm>
            <a:custGeom>
              <a:avLst/>
              <a:gdLst>
                <a:gd name="T0" fmla="*/ 3 w 418"/>
                <a:gd name="T1" fmla="*/ 72 h 345"/>
                <a:gd name="T2" fmla="*/ 402 w 418"/>
                <a:gd name="T3" fmla="*/ 0 h 345"/>
                <a:gd name="T4" fmla="*/ 418 w 418"/>
                <a:gd name="T5" fmla="*/ 274 h 345"/>
                <a:gd name="T6" fmla="*/ 400 w 418"/>
                <a:gd name="T7" fmla="*/ 284 h 345"/>
                <a:gd name="T8" fmla="*/ 66 w 418"/>
                <a:gd name="T9" fmla="*/ 345 h 345"/>
                <a:gd name="T10" fmla="*/ 40 w 418"/>
                <a:gd name="T11" fmla="*/ 342 h 345"/>
                <a:gd name="T12" fmla="*/ 38 w 418"/>
                <a:gd name="T13" fmla="*/ 340 h 345"/>
                <a:gd name="T14" fmla="*/ 38 w 418"/>
                <a:gd name="T15" fmla="*/ 330 h 345"/>
                <a:gd name="T16" fmla="*/ 35 w 418"/>
                <a:gd name="T17" fmla="*/ 319 h 345"/>
                <a:gd name="T18" fmla="*/ 33 w 418"/>
                <a:gd name="T19" fmla="*/ 304 h 345"/>
                <a:gd name="T20" fmla="*/ 30 w 418"/>
                <a:gd name="T21" fmla="*/ 284 h 345"/>
                <a:gd name="T22" fmla="*/ 27 w 418"/>
                <a:gd name="T23" fmla="*/ 264 h 345"/>
                <a:gd name="T24" fmla="*/ 23 w 418"/>
                <a:gd name="T25" fmla="*/ 241 h 345"/>
                <a:gd name="T26" fmla="*/ 20 w 418"/>
                <a:gd name="T27" fmla="*/ 220 h 345"/>
                <a:gd name="T28" fmla="*/ 15 w 418"/>
                <a:gd name="T29" fmla="*/ 195 h 345"/>
                <a:gd name="T30" fmla="*/ 12 w 418"/>
                <a:gd name="T31" fmla="*/ 172 h 345"/>
                <a:gd name="T32" fmla="*/ 8 w 418"/>
                <a:gd name="T33" fmla="*/ 150 h 345"/>
                <a:gd name="T34" fmla="*/ 5 w 418"/>
                <a:gd name="T35" fmla="*/ 132 h 345"/>
                <a:gd name="T36" fmla="*/ 3 w 418"/>
                <a:gd name="T37" fmla="*/ 115 h 345"/>
                <a:gd name="T38" fmla="*/ 2 w 418"/>
                <a:gd name="T39" fmla="*/ 102 h 345"/>
                <a:gd name="T40" fmla="*/ 0 w 418"/>
                <a:gd name="T41" fmla="*/ 92 h 345"/>
                <a:gd name="T42" fmla="*/ 0 w 418"/>
                <a:gd name="T43" fmla="*/ 91 h 345"/>
                <a:gd name="T44" fmla="*/ 0 w 418"/>
                <a:gd name="T45" fmla="*/ 86 h 345"/>
                <a:gd name="T46" fmla="*/ 2 w 418"/>
                <a:gd name="T47" fmla="*/ 79 h 345"/>
                <a:gd name="T48" fmla="*/ 2 w 418"/>
                <a:gd name="T49" fmla="*/ 74 h 345"/>
                <a:gd name="T50" fmla="*/ 3 w 418"/>
                <a:gd name="T51" fmla="*/ 72 h 345"/>
                <a:gd name="T52" fmla="*/ 3 w 418"/>
                <a:gd name="T53" fmla="*/ 72 h 3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8"/>
                <a:gd name="T82" fmla="*/ 0 h 345"/>
                <a:gd name="T83" fmla="*/ 418 w 418"/>
                <a:gd name="T84" fmla="*/ 345 h 3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8" h="345">
                  <a:moveTo>
                    <a:pt x="3" y="72"/>
                  </a:moveTo>
                  <a:lnTo>
                    <a:pt x="402" y="0"/>
                  </a:lnTo>
                  <a:lnTo>
                    <a:pt x="418" y="274"/>
                  </a:lnTo>
                  <a:lnTo>
                    <a:pt x="400" y="284"/>
                  </a:lnTo>
                  <a:lnTo>
                    <a:pt x="66" y="345"/>
                  </a:lnTo>
                  <a:lnTo>
                    <a:pt x="40" y="342"/>
                  </a:lnTo>
                  <a:lnTo>
                    <a:pt x="38" y="340"/>
                  </a:lnTo>
                  <a:lnTo>
                    <a:pt x="38" y="330"/>
                  </a:lnTo>
                  <a:lnTo>
                    <a:pt x="35" y="319"/>
                  </a:lnTo>
                  <a:lnTo>
                    <a:pt x="33" y="304"/>
                  </a:lnTo>
                  <a:lnTo>
                    <a:pt x="30" y="284"/>
                  </a:lnTo>
                  <a:lnTo>
                    <a:pt x="27" y="264"/>
                  </a:lnTo>
                  <a:lnTo>
                    <a:pt x="23" y="241"/>
                  </a:lnTo>
                  <a:lnTo>
                    <a:pt x="20" y="220"/>
                  </a:lnTo>
                  <a:lnTo>
                    <a:pt x="15" y="195"/>
                  </a:lnTo>
                  <a:lnTo>
                    <a:pt x="12" y="172"/>
                  </a:lnTo>
                  <a:lnTo>
                    <a:pt x="8" y="150"/>
                  </a:lnTo>
                  <a:lnTo>
                    <a:pt x="5" y="132"/>
                  </a:lnTo>
                  <a:lnTo>
                    <a:pt x="3" y="115"/>
                  </a:lnTo>
                  <a:lnTo>
                    <a:pt x="2" y="102"/>
                  </a:lnTo>
                  <a:lnTo>
                    <a:pt x="0" y="92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2" y="79"/>
                  </a:lnTo>
                  <a:lnTo>
                    <a:pt x="2" y="74"/>
                  </a:lnTo>
                  <a:lnTo>
                    <a:pt x="3" y="72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5" name="Freeform 88"/>
            <p:cNvSpPr>
              <a:spLocks/>
            </p:cNvSpPr>
            <p:nvPr/>
          </p:nvSpPr>
          <p:spPr bwMode="auto">
            <a:xfrm>
              <a:off x="1830" y="2723"/>
              <a:ext cx="88" cy="143"/>
            </a:xfrm>
            <a:custGeom>
              <a:avLst/>
              <a:gdLst>
                <a:gd name="T0" fmla="*/ 0 w 177"/>
                <a:gd name="T1" fmla="*/ 28 h 286"/>
                <a:gd name="T2" fmla="*/ 159 w 177"/>
                <a:gd name="T3" fmla="*/ 0 h 286"/>
                <a:gd name="T4" fmla="*/ 177 w 177"/>
                <a:gd name="T5" fmla="*/ 276 h 286"/>
                <a:gd name="T6" fmla="*/ 131 w 177"/>
                <a:gd name="T7" fmla="*/ 286 h 286"/>
                <a:gd name="T8" fmla="*/ 119 w 177"/>
                <a:gd name="T9" fmla="*/ 23 h 286"/>
                <a:gd name="T10" fmla="*/ 0 w 177"/>
                <a:gd name="T11" fmla="*/ 28 h 286"/>
                <a:gd name="T12" fmla="*/ 0 w 177"/>
                <a:gd name="T13" fmla="*/ 28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286"/>
                <a:gd name="T23" fmla="*/ 177 w 177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286">
                  <a:moveTo>
                    <a:pt x="0" y="28"/>
                  </a:moveTo>
                  <a:lnTo>
                    <a:pt x="159" y="0"/>
                  </a:lnTo>
                  <a:lnTo>
                    <a:pt x="177" y="276"/>
                  </a:lnTo>
                  <a:lnTo>
                    <a:pt x="131" y="286"/>
                  </a:lnTo>
                  <a:lnTo>
                    <a:pt x="119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786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6" name="Text Box 89"/>
            <p:cNvSpPr txBox="1">
              <a:spLocks noChangeArrowheads="1"/>
            </p:cNvSpPr>
            <p:nvPr/>
          </p:nvSpPr>
          <p:spPr bwMode="auto">
            <a:xfrm rot="19699507">
              <a:off x="1909" y="2438"/>
              <a:ext cx="12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s-ES" dirty="0">
                  <a:solidFill>
                    <a:schemeClr val="accent1">
                      <a:lumMod val="75000"/>
                    </a:schemeClr>
                  </a:solidFill>
                </a:rPr>
                <a:t>INNOVACION</a:t>
              </a:r>
              <a:endParaRPr lang="es-MX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77" name="Oval 91"/>
          <p:cNvSpPr>
            <a:spLocks noChangeArrowheads="1"/>
          </p:cNvSpPr>
          <p:nvPr/>
        </p:nvSpPr>
        <p:spPr bwMode="auto">
          <a:xfrm flipH="1">
            <a:off x="2168000" y="2971554"/>
            <a:ext cx="2106195" cy="194259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Oval 92"/>
          <p:cNvSpPr>
            <a:spLocks noChangeArrowheads="1"/>
          </p:cNvSpPr>
          <p:nvPr/>
        </p:nvSpPr>
        <p:spPr bwMode="auto">
          <a:xfrm flipH="1">
            <a:off x="2844991" y="3906877"/>
            <a:ext cx="2106195" cy="194259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 Box 93"/>
          <p:cNvSpPr txBox="1">
            <a:spLocks noChangeArrowheads="1"/>
          </p:cNvSpPr>
          <p:nvPr/>
        </p:nvSpPr>
        <p:spPr bwMode="auto">
          <a:xfrm>
            <a:off x="2393664" y="3331295"/>
            <a:ext cx="1787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sz="1800">
                <a:solidFill>
                  <a:schemeClr val="accent1">
                    <a:lumMod val="75000"/>
                  </a:schemeClr>
                </a:solidFill>
                <a:latin typeface="Palatino" pitchFamily="18" charset="0"/>
              </a:rPr>
              <a:t>Necesidades de </a:t>
            </a:r>
          </a:p>
          <a:p>
            <a:pPr eaLnBrk="1" hangingPunct="1"/>
            <a:r>
              <a:rPr lang="es-ES" sz="1800">
                <a:solidFill>
                  <a:schemeClr val="accent1">
                    <a:lumMod val="75000"/>
                  </a:schemeClr>
                </a:solidFill>
                <a:latin typeface="Palatino" pitchFamily="18" charset="0"/>
              </a:rPr>
              <a:t>cliente - mercado</a:t>
            </a:r>
            <a:endParaRPr lang="es-MX" sz="1800">
              <a:solidFill>
                <a:schemeClr val="accent1">
                  <a:lumMod val="75000"/>
                </a:schemeClr>
              </a:solidFill>
              <a:latin typeface="Palatino" pitchFamily="18" charset="0"/>
            </a:endParaRPr>
          </a:p>
        </p:txBody>
      </p:sp>
      <p:sp>
        <p:nvSpPr>
          <p:cNvPr id="80" name="Text Box 94"/>
          <p:cNvSpPr txBox="1">
            <a:spLocks noChangeArrowheads="1"/>
          </p:cNvSpPr>
          <p:nvPr/>
        </p:nvSpPr>
        <p:spPr bwMode="auto">
          <a:xfrm>
            <a:off x="3296319" y="4842201"/>
            <a:ext cx="1504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sz="1800">
                <a:solidFill>
                  <a:schemeClr val="accent1">
                    <a:lumMod val="75000"/>
                  </a:schemeClr>
                </a:solidFill>
                <a:latin typeface="Palatino" pitchFamily="18" charset="0"/>
              </a:rPr>
              <a:t>Objetivos</a:t>
            </a:r>
          </a:p>
          <a:p>
            <a:pPr eaLnBrk="1" hangingPunct="1"/>
            <a:r>
              <a:rPr lang="es-ES" sz="1800">
                <a:solidFill>
                  <a:schemeClr val="accent1">
                    <a:lumMod val="75000"/>
                  </a:schemeClr>
                </a:solidFill>
                <a:latin typeface="Palatino" pitchFamily="18" charset="0"/>
              </a:rPr>
              <a:t>estratégicos</a:t>
            </a:r>
            <a:endParaRPr lang="es-MX" sz="1800">
              <a:solidFill>
                <a:schemeClr val="accent1">
                  <a:lumMod val="75000"/>
                </a:schemeClr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4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346577"/>
            <a:ext cx="8175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5.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Fases </a:t>
            </a:r>
            <a:r>
              <a:rPr lang="es-E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proceso genérico de desarrollo del producto o servicio</a:t>
            </a:r>
            <a:endParaRPr lang="es-MX" dirty="0"/>
          </a:p>
        </p:txBody>
      </p:sp>
      <p:grpSp>
        <p:nvGrpSpPr>
          <p:cNvPr id="3" name="Group 2"/>
          <p:cNvGrpSpPr/>
          <p:nvPr/>
        </p:nvGrpSpPr>
        <p:grpSpPr>
          <a:xfrm>
            <a:off x="2559424" y="304800"/>
            <a:ext cx="8318888" cy="6096000"/>
            <a:chOff x="0" y="304800"/>
            <a:chExt cx="9354312" cy="6096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494588458"/>
                </p:ext>
              </p:extLst>
            </p:nvPr>
          </p:nvGraphicFramePr>
          <p:xfrm>
            <a:off x="1524000" y="304800"/>
            <a:ext cx="7086600" cy="6096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Cloud 4"/>
            <p:cNvSpPr/>
            <p:nvPr/>
          </p:nvSpPr>
          <p:spPr>
            <a:xfrm>
              <a:off x="0" y="2895600"/>
              <a:ext cx="1447800" cy="9144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Oportunidades</a:t>
              </a:r>
            </a:p>
          </p:txBody>
        </p:sp>
        <p:sp>
          <p:nvSpPr>
            <p:cNvPr id="6" name="Action Button: Movie 5">
              <a:hlinkClick r:id="" action="ppaction://noaction" highlightClick="1"/>
            </p:cNvPr>
            <p:cNvSpPr/>
            <p:nvPr/>
          </p:nvSpPr>
          <p:spPr>
            <a:xfrm>
              <a:off x="8698992" y="2971800"/>
              <a:ext cx="655320" cy="685800"/>
            </a:xfrm>
            <a:prstGeom prst="actionButtonMovi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188606" y="3657600"/>
            <a:ext cx="109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Producto o Servicio</a:t>
            </a:r>
          </a:p>
        </p:txBody>
      </p:sp>
    </p:spTree>
    <p:extLst>
      <p:ext uri="{BB962C8B-B14F-4D97-AF65-F5344CB8AC3E}">
        <p14:creationId xmlns:p14="http://schemas.microsoft.com/office/powerpoint/2010/main" val="96611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760" y="6340922"/>
            <a:ext cx="34779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1. Producto kínder Sorpresa.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18368" y="2638742"/>
            <a:ext cx="1379855" cy="133731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48518" y="2638743"/>
            <a:ext cx="2894965" cy="15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2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5941" y="6300318"/>
            <a:ext cx="627977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2. Ficha técnica de una cámara fotográfica.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29" y="737347"/>
            <a:ext cx="7366000" cy="4890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91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447" y="5899134"/>
            <a:ext cx="7490012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3. Matriz de análisis de productos o servicios competidores.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12" y="1885950"/>
            <a:ext cx="7175482" cy="3573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94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98" y="1809750"/>
            <a:ext cx="5399405" cy="323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63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59" y="6070348"/>
            <a:ext cx="9520518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4. Principales bases de datos para la búsqueda de la propiedad intelectual.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847850"/>
            <a:ext cx="6162675" cy="3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259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722438"/>
            <a:ext cx="6175375" cy="341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56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881188"/>
            <a:ext cx="6200775" cy="309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03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8684" y="6469304"/>
            <a:ext cx="340016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5. Estructura del código CIP.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43" y="790201"/>
            <a:ext cx="6151245" cy="503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11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9" t="30444" r="22073" b="39000"/>
          <a:stretch/>
        </p:blipFill>
        <p:spPr bwMode="auto">
          <a:xfrm>
            <a:off x="2859740" y="721659"/>
            <a:ext cx="62817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3187" y="3048001"/>
            <a:ext cx="14353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</a:rPr>
              <a:t>Fase de Emergencia</a:t>
            </a:r>
          </a:p>
          <a:p>
            <a:pPr algn="ctr"/>
            <a:r>
              <a:rPr lang="es-MX" sz="1200" b="1" dirty="0">
                <a:solidFill>
                  <a:srgbClr val="0070C0"/>
                </a:solidFill>
              </a:rPr>
              <a:t>(Nueva invención)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5105" y="3047129"/>
            <a:ext cx="19050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</a:rPr>
              <a:t>Fase de Crecimiento</a:t>
            </a:r>
          </a:p>
          <a:p>
            <a:pPr algn="ctr"/>
            <a:r>
              <a:rPr lang="es-MX" sz="1100" b="1" dirty="0">
                <a:solidFill>
                  <a:srgbClr val="0070C0"/>
                </a:solidFill>
              </a:rPr>
              <a:t>(Mejoramiento Tecnológico)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9410" y="3048000"/>
            <a:ext cx="14478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</a:rPr>
              <a:t>Fase de Madurez</a:t>
            </a:r>
          </a:p>
          <a:p>
            <a:pPr algn="ctr"/>
            <a:r>
              <a:rPr lang="es-MX" sz="1100" b="1" dirty="0">
                <a:solidFill>
                  <a:srgbClr val="0070C0"/>
                </a:solidFill>
              </a:rPr>
              <a:t>(Clímax Tecnológico)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6515" y="3056947"/>
            <a:ext cx="14478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</a:rPr>
              <a:t>Fase de Saturación</a:t>
            </a:r>
          </a:p>
          <a:p>
            <a:pPr algn="ctr"/>
            <a:r>
              <a:rPr lang="es-MX" sz="1100" b="1" dirty="0">
                <a:solidFill>
                  <a:srgbClr val="0070C0"/>
                </a:solidFill>
              </a:rPr>
              <a:t>(Declive Tecnológico)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1617" y="1905001"/>
            <a:ext cx="1546548" cy="4231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0070C0"/>
                </a:solidFill>
              </a:rPr>
              <a:t>Fase de Obsolescencia</a:t>
            </a:r>
          </a:p>
          <a:p>
            <a:pPr algn="ctr"/>
            <a:r>
              <a:rPr lang="es-MX" sz="1050" b="1" dirty="0">
                <a:solidFill>
                  <a:srgbClr val="0070C0"/>
                </a:solidFill>
              </a:rPr>
              <a:t>(Muerte Tecnológica)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5961" y="832622"/>
            <a:ext cx="14478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0070C0"/>
                </a:solidFill>
              </a:rPr>
              <a:t>Límite Tecnológico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0851" y="3776990"/>
            <a:ext cx="233825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0070C0"/>
                </a:solidFill>
              </a:rPr>
              <a:t>Tiempo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57749" y="2105123"/>
            <a:ext cx="233825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0070C0"/>
                </a:solidFill>
              </a:rPr>
              <a:t>Desempeño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4847" y="5373430"/>
            <a:ext cx="4572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6. Fases de una Curva 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3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2870" y="6319682"/>
            <a:ext cx="7395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2. </a:t>
            </a:r>
            <a:r>
              <a:rPr lang="es-ES" i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del desarrollo de productos exitosos e innovadores.</a:t>
            </a:r>
            <a:endParaRPr lang="es-MX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25802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79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2730" y="6070348"/>
            <a:ext cx="4572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7. Fases de una Curva 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54" y="1011144"/>
            <a:ext cx="6706104" cy="4139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4621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7529" y="6139217"/>
            <a:ext cx="305141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8. Fases de una Curva 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07" y="1689773"/>
            <a:ext cx="5479471" cy="350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55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8261" t="48602" r="25208" b="17231"/>
          <a:stretch/>
        </p:blipFill>
        <p:spPr bwMode="auto">
          <a:xfrm>
            <a:off x="3523933" y="2297113"/>
            <a:ext cx="5144135" cy="2263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9152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3043" t="13665" r="43229" b="34781"/>
          <a:stretch/>
        </p:blipFill>
        <p:spPr bwMode="auto">
          <a:xfrm>
            <a:off x="3464878" y="2077403"/>
            <a:ext cx="5262245" cy="2703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730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6398" t="34161" r="36147" b="28260"/>
          <a:stretch/>
        </p:blipFill>
        <p:spPr bwMode="auto">
          <a:xfrm>
            <a:off x="4184333" y="2280285"/>
            <a:ext cx="3823335" cy="2297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8785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7096" t="29969" r="24886" b="29500"/>
          <a:stretch/>
        </p:blipFill>
        <p:spPr bwMode="auto">
          <a:xfrm>
            <a:off x="3342005" y="2010093"/>
            <a:ext cx="5507990" cy="2837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8211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1600" y="6112322"/>
            <a:ext cx="446327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1. Frase de Henry Ford sobre el cliente.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95" y="2447290"/>
            <a:ext cx="3636010" cy="196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3764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5977" y="6300318"/>
            <a:ext cx="699247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2. Necesidades expresadas vs necesidades observadas.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48" y="2665730"/>
            <a:ext cx="3329305" cy="1526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51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7783" y="6273687"/>
            <a:ext cx="235295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3. Modelo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23" y="1555581"/>
            <a:ext cx="6293784" cy="3903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224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7952" y="6138954"/>
            <a:ext cx="516367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4. Tabla de interpretación del Modelo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55" y="2308225"/>
            <a:ext cx="7120890" cy="2241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39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971800"/>
            <a:ext cx="1676400" cy="167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43800" y="2438400"/>
            <a:ext cx="22098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Análisis de los Productos Competidores</a:t>
            </a:r>
          </a:p>
        </p:txBody>
      </p:sp>
      <p:sp>
        <p:nvSpPr>
          <p:cNvPr id="6" name="Oval 5"/>
          <p:cNvSpPr/>
          <p:nvPr/>
        </p:nvSpPr>
        <p:spPr>
          <a:xfrm>
            <a:off x="6858000" y="4800600"/>
            <a:ext cx="22098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Análisis del Mercado</a:t>
            </a:r>
          </a:p>
        </p:txBody>
      </p:sp>
      <p:sp>
        <p:nvSpPr>
          <p:cNvPr id="7" name="Oval 6"/>
          <p:cNvSpPr/>
          <p:nvPr/>
        </p:nvSpPr>
        <p:spPr>
          <a:xfrm>
            <a:off x="2895600" y="2438400"/>
            <a:ext cx="22098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Análisis de la propiedad intelectual</a:t>
            </a:r>
          </a:p>
        </p:txBody>
      </p:sp>
      <p:sp>
        <p:nvSpPr>
          <p:cNvPr id="8" name="Oval 7"/>
          <p:cNvSpPr/>
          <p:nvPr/>
        </p:nvSpPr>
        <p:spPr>
          <a:xfrm>
            <a:off x="3581400" y="4901184"/>
            <a:ext cx="22098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Análisis de la tecnología</a:t>
            </a:r>
          </a:p>
        </p:txBody>
      </p:sp>
      <p:sp>
        <p:nvSpPr>
          <p:cNvPr id="9" name="Oval 8"/>
          <p:cNvSpPr/>
          <p:nvPr/>
        </p:nvSpPr>
        <p:spPr>
          <a:xfrm>
            <a:off x="5215128" y="1066800"/>
            <a:ext cx="2328672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Necesidades del cliente/usuario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4626625"/>
            <a:ext cx="163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/>
              <a:t>Idea de Producto o servicio Innovador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2870" y="6033247"/>
            <a:ext cx="7826188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i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3. </a:t>
            </a:r>
            <a:r>
              <a:rPr lang="es-ES" i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del entorno para un producto o servicio innovador.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26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080" y="2596833"/>
            <a:ext cx="6085840" cy="1664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301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36" y="3173823"/>
            <a:ext cx="6077846" cy="900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0085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6048" y="5839773"/>
            <a:ext cx="8901953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5. Matriz de Necesidades y Satisfactores.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Libro “Desarrollo a escala humana” de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Manfred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Max-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Neef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pág.58 (1993)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4845" t="8540" r="24964" b="10396"/>
          <a:stretch/>
        </p:blipFill>
        <p:spPr bwMode="auto">
          <a:xfrm>
            <a:off x="4086281" y="-130866"/>
            <a:ext cx="4261485" cy="5506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673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97024" y="2070848"/>
            <a:ext cx="8113776" cy="2436607"/>
            <a:chOff x="1030224" y="2286000"/>
            <a:chExt cx="8113776" cy="2436607"/>
          </a:xfrm>
        </p:grpSpPr>
        <p:sp>
          <p:nvSpPr>
            <p:cNvPr id="4" name="Rectangle 3"/>
            <p:cNvSpPr/>
            <p:nvPr/>
          </p:nvSpPr>
          <p:spPr>
            <a:xfrm>
              <a:off x="3733800" y="2438400"/>
              <a:ext cx="54102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2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“La innovación es 1% inspiración y 99% transpiración” </a:t>
              </a:r>
            </a:p>
            <a:p>
              <a:pPr algn="r" eaLnBrk="0" hangingPunct="0">
                <a:spcBef>
                  <a:spcPct val="50000"/>
                </a:spcBef>
              </a:pPr>
              <a:endParaRPr lang="es-ES_tradnl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>
                <a:spcBef>
                  <a:spcPct val="50000"/>
                </a:spcBef>
              </a:pPr>
              <a:r>
                <a:rPr lang="es-ES_tradnl" sz="2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Tomás Alba Edison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24" y="2286000"/>
              <a:ext cx="2474976" cy="2436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603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094" y="6369441"/>
            <a:ext cx="879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Figura 1. Esquema “tradicional” para el desarrollo de un producto o servicio (Riba, 2002).</a:t>
            </a:r>
            <a:endParaRPr lang="es-MX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17" y="2202031"/>
            <a:ext cx="6598248" cy="2356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10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8294" y="6333129"/>
            <a:ext cx="732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2. El concepto de ciclo de vida de un producto</a:t>
            </a:r>
            <a:endParaRPr lang="es-MX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53" y="1235710"/>
            <a:ext cx="6990155" cy="4048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64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6603" y="668740"/>
            <a:ext cx="11737075" cy="4585648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500418" y="1787858"/>
            <a:ext cx="2038066" cy="5322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Procesamiento de materiales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822812" y="1787857"/>
            <a:ext cx="2038066" cy="5322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Fabricación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145206" y="1801505"/>
            <a:ext cx="2038066" cy="5322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Distribución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467600" y="1801505"/>
            <a:ext cx="2038066" cy="5322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789994" y="1801505"/>
            <a:ext cx="2038066" cy="5322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Gestión de la recuperación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604914" y="2715905"/>
            <a:ext cx="2038066" cy="5322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Reusar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566848" y="3592773"/>
            <a:ext cx="2038066" cy="5322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Remanufacturar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803779" y="4377518"/>
            <a:ext cx="2038066" cy="5322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Reciclar</a:t>
            </a:r>
          </a:p>
        </p:txBody>
      </p:sp>
      <p:cxnSp>
        <p:nvCxnSpPr>
          <p:cNvPr id="20" name="Conector recto de flecha 19"/>
          <p:cNvCxnSpPr>
            <a:stCxn id="3" idx="3"/>
            <a:endCxn id="12" idx="1"/>
          </p:cNvCxnSpPr>
          <p:nvPr/>
        </p:nvCxnSpPr>
        <p:spPr>
          <a:xfrm flipV="1">
            <a:off x="2538484" y="2053989"/>
            <a:ext cx="284328" cy="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4879074" y="2067636"/>
            <a:ext cx="284328" cy="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7180999" y="2067636"/>
            <a:ext cx="284328" cy="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9505666" y="2071048"/>
            <a:ext cx="284328" cy="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1709779" y="2320120"/>
            <a:ext cx="0" cy="232353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endCxn id="16" idx="3"/>
          </p:cNvCxnSpPr>
          <p:nvPr/>
        </p:nvCxnSpPr>
        <p:spPr>
          <a:xfrm flipH="1">
            <a:off x="10642980" y="2982036"/>
            <a:ext cx="1066799" cy="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endCxn id="17" idx="3"/>
          </p:cNvCxnSpPr>
          <p:nvPr/>
        </p:nvCxnSpPr>
        <p:spPr>
          <a:xfrm flipH="1">
            <a:off x="8604914" y="3858904"/>
            <a:ext cx="3104865" cy="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35"/>
          <p:cNvCxnSpPr>
            <a:stCxn id="16" idx="1"/>
          </p:cNvCxnSpPr>
          <p:nvPr/>
        </p:nvCxnSpPr>
        <p:spPr>
          <a:xfrm rot="10800000">
            <a:off x="8188658" y="2442949"/>
            <a:ext cx="416257" cy="539088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>
            <a:off x="3841845" y="4643650"/>
            <a:ext cx="7867935" cy="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 flipV="1">
            <a:off x="3835021" y="2429303"/>
            <a:ext cx="0" cy="142960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>
            <a:stCxn id="17" idx="1"/>
          </p:cNvCxnSpPr>
          <p:nvPr/>
        </p:nvCxnSpPr>
        <p:spPr>
          <a:xfrm flipH="1" flipV="1">
            <a:off x="3835021" y="3858904"/>
            <a:ext cx="2731827" cy="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>
            <a:off x="10795379" y="2982036"/>
            <a:ext cx="924637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>
            <a:off x="10795378" y="3858904"/>
            <a:ext cx="924637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/>
          <p:nvPr/>
        </p:nvCxnSpPr>
        <p:spPr>
          <a:xfrm>
            <a:off x="10795378" y="4636826"/>
            <a:ext cx="924637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n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18" y="853350"/>
            <a:ext cx="960401" cy="960401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59" y="893668"/>
            <a:ext cx="960401" cy="960401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53" y="887105"/>
            <a:ext cx="960401" cy="960401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837" y="909844"/>
            <a:ext cx="960401" cy="960401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80" y="2767967"/>
            <a:ext cx="960401" cy="960401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29" y="3459444"/>
            <a:ext cx="960401" cy="960401"/>
          </a:xfrm>
          <a:prstGeom prst="rect">
            <a:avLst/>
          </a:prstGeom>
        </p:spPr>
      </p:pic>
      <p:sp>
        <p:nvSpPr>
          <p:cNvPr id="68" name="Flecha abajo 67"/>
          <p:cNvSpPr/>
          <p:nvPr/>
        </p:nvSpPr>
        <p:spPr>
          <a:xfrm>
            <a:off x="1079917" y="4986548"/>
            <a:ext cx="586854" cy="1156649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Flecha abajo 68"/>
          <p:cNvSpPr/>
          <p:nvPr/>
        </p:nvSpPr>
        <p:spPr>
          <a:xfrm rot="10800000">
            <a:off x="7287052" y="4914898"/>
            <a:ext cx="586854" cy="1156649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CuadroTexto 69"/>
          <p:cNvSpPr txBox="1"/>
          <p:nvPr/>
        </p:nvSpPr>
        <p:spPr>
          <a:xfrm>
            <a:off x="128555" y="6085898"/>
            <a:ext cx="2489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Materias primas</a:t>
            </a:r>
          </a:p>
          <a:p>
            <a:pPr algn="ctr"/>
            <a:r>
              <a:rPr lang="es-MX" sz="1400" dirty="0"/>
              <a:t>(Energía, recursos renovables, recursos no renovables)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6335690" y="6090173"/>
            <a:ext cx="2489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Disposición </a:t>
            </a:r>
          </a:p>
          <a:p>
            <a:pPr algn="ctr"/>
            <a:r>
              <a:rPr lang="es-MX" sz="1400" dirty="0"/>
              <a:t>(Emisiones de aire, residuos líquidos y sólidos)</a:t>
            </a:r>
          </a:p>
        </p:txBody>
      </p:sp>
    </p:spTree>
    <p:extLst>
      <p:ext uri="{BB962C8B-B14F-4D97-AF65-F5344CB8AC3E}">
        <p14:creationId xmlns:p14="http://schemas.microsoft.com/office/powerpoint/2010/main" val="337160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0788" y="6327212"/>
            <a:ext cx="6858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3. El concepto de ciclo de vida de un producto o servicio.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62222" y="1981201"/>
            <a:ext cx="4143378" cy="3372085"/>
            <a:chOff x="857250" y="1443038"/>
            <a:chExt cx="7372350" cy="5192714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4851400" y="4527550"/>
              <a:ext cx="1377950" cy="1397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467099" y="2927350"/>
              <a:ext cx="1851025" cy="1746250"/>
              <a:chOff x="2164" y="1584"/>
              <a:chExt cx="1166" cy="1100"/>
            </a:xfrm>
          </p:grpSpPr>
          <p:sp>
            <p:nvSpPr>
              <p:cNvPr id="29" name="Oval 5"/>
              <p:cNvSpPr>
                <a:spLocks noChangeArrowheads="1"/>
              </p:cNvSpPr>
              <p:nvPr/>
            </p:nvSpPr>
            <p:spPr bwMode="auto">
              <a:xfrm>
                <a:off x="2164" y="1584"/>
                <a:ext cx="1100" cy="1100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2275" y="1858"/>
                <a:ext cx="1055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/>
                <a:r>
                  <a:rPr lang="es-MX" sz="105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Decisión de</a:t>
                </a:r>
              </a:p>
              <a:p>
                <a:pPr algn="ctr" defTabSz="762000"/>
                <a:r>
                  <a:rPr lang="es-MX" sz="105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Diseño del</a:t>
                </a:r>
              </a:p>
              <a:p>
                <a:pPr algn="ctr" defTabSz="762000"/>
                <a:r>
                  <a:rPr lang="es-MX" sz="105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Producto</a:t>
                </a:r>
                <a:endParaRPr lang="es-MX" sz="1050" b="1" i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857250" y="1443038"/>
              <a:ext cx="7372350" cy="5192715"/>
              <a:chOff x="520" y="649"/>
              <a:chExt cx="4644" cy="3271"/>
            </a:xfrm>
          </p:grpSpPr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3812" y="868"/>
                <a:ext cx="13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Personal de</a:t>
                </a:r>
              </a:p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Logística</a:t>
                </a:r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3828" y="1684"/>
                <a:ext cx="1336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Cliente</a:t>
                </a:r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2190" y="649"/>
                <a:ext cx="1121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s-MX" sz="1050" b="1" i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Planeador de</a:t>
                </a:r>
              </a:p>
              <a:p>
                <a:pPr algn="ctr"/>
                <a:r>
                  <a:rPr lang="es-MX" sz="1050" b="1" i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Procesos</a:t>
                </a:r>
              </a:p>
            </p:txBody>
          </p:sp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592" y="763"/>
                <a:ext cx="1098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Diseñador </a:t>
                </a:r>
              </a:p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del producto</a:t>
                </a:r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4022" y="3255"/>
                <a:ext cx="106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Personal de </a:t>
                </a:r>
              </a:p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Compras</a:t>
                </a:r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2400" y="3618"/>
                <a:ext cx="996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Proveedor</a:t>
                </a: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520" y="3203"/>
                <a:ext cx="1245" cy="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Ingeniero de</a:t>
                </a:r>
              </a:p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Mantenimiento</a:t>
                </a:r>
              </a:p>
              <a:p>
                <a:pPr algn="ctr"/>
                <a:endParaRPr lang="es-MX" sz="1050" b="1" i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</a:endParaRPr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616" y="2422"/>
                <a:ext cx="111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Ingeniero de </a:t>
                </a:r>
              </a:p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Manufactura</a:t>
                </a:r>
              </a:p>
            </p:txBody>
          </p:sp>
          <p:sp>
            <p:nvSpPr>
              <p:cNvPr id="27" name="Rectangle 16"/>
              <p:cNvSpPr>
                <a:spLocks noChangeArrowheads="1"/>
              </p:cNvSpPr>
              <p:nvPr/>
            </p:nvSpPr>
            <p:spPr bwMode="auto">
              <a:xfrm>
                <a:off x="532" y="1646"/>
                <a:ext cx="1112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  Personal de</a:t>
                </a:r>
              </a:p>
              <a:p>
                <a:pPr algn="ctr"/>
                <a:r>
                  <a:rPr lang="es-MX" sz="1050" b="1" i="1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 Mercadeo</a:t>
                </a:r>
              </a:p>
            </p:txBody>
          </p:sp>
          <p:sp>
            <p:nvSpPr>
              <p:cNvPr id="28" name="Rectangle 17"/>
              <p:cNvSpPr>
                <a:spLocks noChangeArrowheads="1"/>
              </p:cNvSpPr>
              <p:nvPr/>
            </p:nvSpPr>
            <p:spPr bwMode="auto">
              <a:xfrm>
                <a:off x="3867" y="2467"/>
                <a:ext cx="1290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s-MX" sz="1050" b="1" i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Otras personas</a:t>
                </a:r>
              </a:p>
              <a:p>
                <a:pPr algn="ctr"/>
                <a:r>
                  <a:rPr lang="es-MX" sz="1050" b="1" i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 del C.V.P</a:t>
                </a:r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546350" y="2222500"/>
              <a:ext cx="3657600" cy="3846513"/>
              <a:chOff x="1584" y="1140"/>
              <a:chExt cx="2304" cy="2423"/>
            </a:xfrm>
          </p:grpSpPr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 flipH="1" flipV="1">
                <a:off x="2724" y="1140"/>
                <a:ext cx="12" cy="444"/>
              </a:xfrm>
              <a:prstGeom prst="line">
                <a:avLst/>
              </a:prstGeom>
              <a:noFill/>
              <a:ln w="50800">
                <a:solidFill>
                  <a:srgbClr val="66FF66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 flipV="1">
                <a:off x="3120" y="1178"/>
                <a:ext cx="688" cy="598"/>
              </a:xfrm>
              <a:prstGeom prst="line">
                <a:avLst/>
              </a:prstGeom>
              <a:noFill/>
              <a:ln w="50800">
                <a:solidFill>
                  <a:srgbClr val="66FF66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 flipV="1">
                <a:off x="3264" y="1897"/>
                <a:ext cx="560" cy="215"/>
              </a:xfrm>
              <a:prstGeom prst="line">
                <a:avLst/>
              </a:prstGeom>
              <a:noFill/>
              <a:ln w="50800">
                <a:solidFill>
                  <a:srgbClr val="66FF66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>
                <a:off x="3240" y="2364"/>
                <a:ext cx="600" cy="297"/>
              </a:xfrm>
              <a:prstGeom prst="line">
                <a:avLst/>
              </a:prstGeom>
              <a:noFill/>
              <a:ln w="50800">
                <a:solidFill>
                  <a:srgbClr val="66FF66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>
                <a:off x="2752" y="2685"/>
                <a:ext cx="0" cy="878"/>
              </a:xfrm>
              <a:prstGeom prst="line">
                <a:avLst/>
              </a:prstGeom>
              <a:noFill/>
              <a:ln w="50800">
                <a:solidFill>
                  <a:srgbClr val="66FF66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Line 24"/>
              <p:cNvSpPr>
                <a:spLocks noChangeShapeType="1"/>
              </p:cNvSpPr>
              <p:nvPr/>
            </p:nvSpPr>
            <p:spPr bwMode="auto">
              <a:xfrm flipH="1">
                <a:off x="1728" y="2640"/>
                <a:ext cx="672" cy="912"/>
              </a:xfrm>
              <a:prstGeom prst="line">
                <a:avLst/>
              </a:prstGeom>
              <a:noFill/>
              <a:ln w="50800">
                <a:solidFill>
                  <a:srgbClr val="66FF66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 flipH="1">
                <a:off x="1680" y="2304"/>
                <a:ext cx="480" cy="384"/>
              </a:xfrm>
              <a:prstGeom prst="line">
                <a:avLst/>
              </a:prstGeom>
              <a:noFill/>
              <a:ln w="50800">
                <a:solidFill>
                  <a:srgbClr val="66FF66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 flipH="1" flipV="1">
                <a:off x="1584" y="1824"/>
                <a:ext cx="576" cy="192"/>
              </a:xfrm>
              <a:prstGeom prst="line">
                <a:avLst/>
              </a:prstGeom>
              <a:noFill/>
              <a:ln w="50800">
                <a:solidFill>
                  <a:srgbClr val="66FF66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 flipH="1" flipV="1">
                <a:off x="1728" y="1178"/>
                <a:ext cx="564" cy="598"/>
              </a:xfrm>
              <a:prstGeom prst="line">
                <a:avLst/>
              </a:prstGeom>
              <a:noFill/>
              <a:ln w="50800">
                <a:solidFill>
                  <a:srgbClr val="66FF66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 flipH="1" flipV="1">
                <a:off x="3072" y="2640"/>
                <a:ext cx="816" cy="816"/>
              </a:xfrm>
              <a:prstGeom prst="line">
                <a:avLst/>
              </a:prstGeom>
              <a:noFill/>
              <a:ln w="50800">
                <a:solidFill>
                  <a:srgbClr val="66FF66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en-US" sz="10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2438400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6929" y="6367554"/>
            <a:ext cx="607807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4. Ventajas del esquema de diseño concurrente.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29" y="1112184"/>
            <a:ext cx="7443470" cy="4428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63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3079</TotalTime>
  <Words>584</Words>
  <Application>Microsoft Office PowerPoint</Application>
  <PresentationFormat>Panorámica</PresentationFormat>
  <Paragraphs>116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Palatino</vt:lpstr>
      <vt:lpstr>Tahoma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ITESM-CCM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 RC</dc:creator>
  <cp:lastModifiedBy>MICHELLE IVETTE ESPINOSA CEJA</cp:lastModifiedBy>
  <cp:revision>13</cp:revision>
  <dcterms:created xsi:type="dcterms:W3CDTF">2017-01-14T12:53:42Z</dcterms:created>
  <dcterms:modified xsi:type="dcterms:W3CDTF">2017-09-15T13:53:59Z</dcterms:modified>
</cp:coreProperties>
</file>