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9" r:id="rId4"/>
    <p:sldId id="260" r:id="rId5"/>
    <p:sldId id="263" r:id="rId6"/>
    <p:sldId id="272" r:id="rId7"/>
    <p:sldId id="262" r:id="rId8"/>
    <p:sldId id="266" r:id="rId9"/>
    <p:sldId id="273" r:id="rId10"/>
    <p:sldId id="274" r:id="rId11"/>
    <p:sldId id="275" r:id="rId12"/>
    <p:sldId id="271" r:id="rId13"/>
    <p:sldId id="276" r:id="rId14"/>
    <p:sldId id="282" r:id="rId15"/>
    <p:sldId id="277" r:id="rId16"/>
    <p:sldId id="278" r:id="rId17"/>
    <p:sldId id="279" r:id="rId18"/>
    <p:sldId id="280" r:id="rId19"/>
    <p:sldId id="281" r:id="rId20"/>
    <p:sldId id="283" r:id="rId21"/>
    <p:sldId id="268" r:id="rId22"/>
    <p:sldId id="265" r:id="rId2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orbel" panose="020B0503020204020204" pitchFamily="3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499" userDrawn="1">
          <p15:clr>
            <a:srgbClr val="A4A3A4"/>
          </p15:clr>
        </p15:guide>
        <p15:guide id="4" pos="5261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BB76B3-E15E-A965-5F8D-0630502C693B}" name="GABRIELA AQUINO CARDENAS" initials="GA" userId="S::gabriela.aquino@tecmilenio.mx::6e002ff6-500f-46fc-af4c-3b420fa6dd0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C7BE"/>
    <a:srgbClr val="01514A"/>
    <a:srgbClr val="0084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6798BA-79CA-4D94-B25E-827E6DFA5E09}" v="48" dt="2023-10-16T18:47:34.4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65"/>
    <p:restoredTop sz="95499"/>
  </p:normalViewPr>
  <p:slideViewPr>
    <p:cSldViewPr snapToGrid="0" showGuides="1">
      <p:cViewPr varScale="1">
        <p:scale>
          <a:sx n="96" d="100"/>
          <a:sy n="96" d="100"/>
        </p:scale>
        <p:origin x="768" y="160"/>
      </p:cViewPr>
      <p:guideLst>
        <p:guide orient="horz" pos="2160"/>
        <p:guide pos="2880"/>
        <p:guide pos="499"/>
        <p:guide pos="52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A AQUINO CARDENAS" userId="6e002ff6-500f-46fc-af4c-3b420fa6dd0c" providerId="ADAL" clId="{386798BA-79CA-4D94-B25E-827E6DFA5E09}"/>
    <pc:docChg chg="undo redo custSel addSld delSld modSld sldOrd">
      <pc:chgData name="GABRIELA AQUINO CARDENAS" userId="6e002ff6-500f-46fc-af4c-3b420fa6dd0c" providerId="ADAL" clId="{386798BA-79CA-4D94-B25E-827E6DFA5E09}" dt="2023-10-16T18:53:24.968" v="1730" actId="1076"/>
      <pc:docMkLst>
        <pc:docMk/>
      </pc:docMkLst>
      <pc:sldChg chg="modSp mod">
        <pc:chgData name="GABRIELA AQUINO CARDENAS" userId="6e002ff6-500f-46fc-af4c-3b420fa6dd0c" providerId="ADAL" clId="{386798BA-79CA-4D94-B25E-827E6DFA5E09}" dt="2023-10-16T18:46:22.445" v="1672" actId="20577"/>
        <pc:sldMkLst>
          <pc:docMk/>
          <pc:sldMk cId="1706365153" sldId="257"/>
        </pc:sldMkLst>
        <pc:spChg chg="mod">
          <ac:chgData name="GABRIELA AQUINO CARDENAS" userId="6e002ff6-500f-46fc-af4c-3b420fa6dd0c" providerId="ADAL" clId="{386798BA-79CA-4D94-B25E-827E6DFA5E09}" dt="2023-10-16T18:46:22.445" v="1672" actId="20577"/>
          <ac:spMkLst>
            <pc:docMk/>
            <pc:sldMk cId="1706365153" sldId="257"/>
            <ac:spMk id="4" creationId="{34FF8721-8B8A-DE7C-A373-3FB9BBBE6F63}"/>
          </ac:spMkLst>
        </pc:spChg>
      </pc:sldChg>
      <pc:sldChg chg="modSp mod">
        <pc:chgData name="GABRIELA AQUINO CARDENAS" userId="6e002ff6-500f-46fc-af4c-3b420fa6dd0c" providerId="ADAL" clId="{386798BA-79CA-4D94-B25E-827E6DFA5E09}" dt="2023-10-16T18:53:24.968" v="1730" actId="1076"/>
        <pc:sldMkLst>
          <pc:docMk/>
          <pc:sldMk cId="2094374663" sldId="260"/>
        </pc:sldMkLst>
        <pc:spChg chg="mod">
          <ac:chgData name="GABRIELA AQUINO CARDENAS" userId="6e002ff6-500f-46fc-af4c-3b420fa6dd0c" providerId="ADAL" clId="{386798BA-79CA-4D94-B25E-827E6DFA5E09}" dt="2023-10-16T18:53:24.968" v="1730" actId="1076"/>
          <ac:spMkLst>
            <pc:docMk/>
            <pc:sldMk cId="2094374663" sldId="260"/>
            <ac:spMk id="2" creationId="{4BFFA71B-3648-051A-83D1-56118886F470}"/>
          </ac:spMkLst>
        </pc:spChg>
        <pc:spChg chg="mod">
          <ac:chgData name="GABRIELA AQUINO CARDENAS" userId="6e002ff6-500f-46fc-af4c-3b420fa6dd0c" providerId="ADAL" clId="{386798BA-79CA-4D94-B25E-827E6DFA5E09}" dt="2023-10-16T18:53:20.111" v="1729" actId="20577"/>
          <ac:spMkLst>
            <pc:docMk/>
            <pc:sldMk cId="2094374663" sldId="260"/>
            <ac:spMk id="3" creationId="{6D232577-4B05-B3C2-72B4-09954DC9383F}"/>
          </ac:spMkLst>
        </pc:spChg>
      </pc:sldChg>
      <pc:sldChg chg="modSp mod">
        <pc:chgData name="GABRIELA AQUINO CARDENAS" userId="6e002ff6-500f-46fc-af4c-3b420fa6dd0c" providerId="ADAL" clId="{386798BA-79CA-4D94-B25E-827E6DFA5E09}" dt="2023-10-16T16:20:26.581" v="627" actId="20577"/>
        <pc:sldMkLst>
          <pc:docMk/>
          <pc:sldMk cId="100433047" sldId="263"/>
        </pc:sldMkLst>
        <pc:spChg chg="mod">
          <ac:chgData name="GABRIELA AQUINO CARDENAS" userId="6e002ff6-500f-46fc-af4c-3b420fa6dd0c" providerId="ADAL" clId="{386798BA-79CA-4D94-B25E-827E6DFA5E09}" dt="2023-10-16T16:20:26.581" v="627" actId="20577"/>
          <ac:spMkLst>
            <pc:docMk/>
            <pc:sldMk cId="100433047" sldId="263"/>
            <ac:spMk id="2" creationId="{295A20F9-B37D-D5FA-CC29-77B977BEB5DC}"/>
          </ac:spMkLst>
        </pc:spChg>
        <pc:spChg chg="mod">
          <ac:chgData name="GABRIELA AQUINO CARDENAS" userId="6e002ff6-500f-46fc-af4c-3b420fa6dd0c" providerId="ADAL" clId="{386798BA-79CA-4D94-B25E-827E6DFA5E09}" dt="2023-10-16T16:10:58.382" v="558"/>
          <ac:spMkLst>
            <pc:docMk/>
            <pc:sldMk cId="100433047" sldId="263"/>
            <ac:spMk id="3" creationId="{37F7C055-8B0F-4127-3850-F18EC22F42D3}"/>
          </ac:spMkLst>
        </pc:spChg>
      </pc:sldChg>
      <pc:sldChg chg="del">
        <pc:chgData name="GABRIELA AQUINO CARDENAS" userId="6e002ff6-500f-46fc-af4c-3b420fa6dd0c" providerId="ADAL" clId="{386798BA-79CA-4D94-B25E-827E6DFA5E09}" dt="2023-10-16T17:42:08.643" v="1193" actId="47"/>
        <pc:sldMkLst>
          <pc:docMk/>
          <pc:sldMk cId="3183808090" sldId="264"/>
        </pc:sldMkLst>
      </pc:sldChg>
      <pc:sldChg chg="modSp mod">
        <pc:chgData name="GABRIELA AQUINO CARDENAS" userId="6e002ff6-500f-46fc-af4c-3b420fa6dd0c" providerId="ADAL" clId="{386798BA-79CA-4D94-B25E-827E6DFA5E09}" dt="2023-10-16T18:47:34.485" v="1675" actId="114"/>
        <pc:sldMkLst>
          <pc:docMk/>
          <pc:sldMk cId="646947356" sldId="265"/>
        </pc:sldMkLst>
        <pc:spChg chg="mod">
          <ac:chgData name="GABRIELA AQUINO CARDENAS" userId="6e002ff6-500f-46fc-af4c-3b420fa6dd0c" providerId="ADAL" clId="{386798BA-79CA-4D94-B25E-827E6DFA5E09}" dt="2023-10-16T18:47:34.485" v="1675" actId="114"/>
          <ac:spMkLst>
            <pc:docMk/>
            <pc:sldMk cId="646947356" sldId="265"/>
            <ac:spMk id="2" creationId="{D305A7A0-1BBA-1CE5-3ED2-164739C6DF54}"/>
          </ac:spMkLst>
        </pc:spChg>
      </pc:sldChg>
      <pc:sldChg chg="addSp delSp modSp add mod">
        <pc:chgData name="GABRIELA AQUINO CARDENAS" userId="6e002ff6-500f-46fc-af4c-3b420fa6dd0c" providerId="ADAL" clId="{386798BA-79CA-4D94-B25E-827E6DFA5E09}" dt="2023-10-16T17:01:25.336" v="847" actId="27309"/>
        <pc:sldMkLst>
          <pc:docMk/>
          <pc:sldMk cId="152044138" sldId="266"/>
        </pc:sldMkLst>
        <pc:spChg chg="mod">
          <ac:chgData name="GABRIELA AQUINO CARDENAS" userId="6e002ff6-500f-46fc-af4c-3b420fa6dd0c" providerId="ADAL" clId="{386798BA-79CA-4D94-B25E-827E6DFA5E09}" dt="2023-10-16T16:38:01.445" v="707" actId="20577"/>
          <ac:spMkLst>
            <pc:docMk/>
            <pc:sldMk cId="152044138" sldId="266"/>
            <ac:spMk id="3" creationId="{01EFBF88-D350-B13C-0D47-0CA9FD1BE918}"/>
          </ac:spMkLst>
        </pc:spChg>
        <pc:spChg chg="mod">
          <ac:chgData name="GABRIELA AQUINO CARDENAS" userId="6e002ff6-500f-46fc-af4c-3b420fa6dd0c" providerId="ADAL" clId="{386798BA-79CA-4D94-B25E-827E6DFA5E09}" dt="2023-10-16T16:43:13.725" v="760" actId="20577"/>
          <ac:spMkLst>
            <pc:docMk/>
            <pc:sldMk cId="152044138" sldId="266"/>
            <ac:spMk id="4" creationId="{8EF367EE-4DC3-9104-C0CF-E3A403F0C542}"/>
          </ac:spMkLst>
        </pc:spChg>
        <pc:graphicFrameChg chg="add del modGraphic">
          <ac:chgData name="GABRIELA AQUINO CARDENAS" userId="6e002ff6-500f-46fc-af4c-3b420fa6dd0c" providerId="ADAL" clId="{386798BA-79CA-4D94-B25E-827E6DFA5E09}" dt="2023-10-16T17:01:25.336" v="847" actId="27309"/>
          <ac:graphicFrameMkLst>
            <pc:docMk/>
            <pc:sldMk cId="152044138" sldId="266"/>
            <ac:graphicFrameMk id="5" creationId="{1DBE3B5F-B313-DAE6-61F4-3B5C054E2FC0}"/>
          </ac:graphicFrameMkLst>
        </pc:graphicFrameChg>
      </pc:sldChg>
      <pc:sldChg chg="modSp mod">
        <pc:chgData name="GABRIELA AQUINO CARDENAS" userId="6e002ff6-500f-46fc-af4c-3b420fa6dd0c" providerId="ADAL" clId="{386798BA-79CA-4D94-B25E-827E6DFA5E09}" dt="2023-10-16T18:15:19.891" v="1607" actId="20577"/>
        <pc:sldMkLst>
          <pc:docMk/>
          <pc:sldMk cId="404351710" sldId="268"/>
        </pc:sldMkLst>
        <pc:spChg chg="mod">
          <ac:chgData name="GABRIELA AQUINO CARDENAS" userId="6e002ff6-500f-46fc-af4c-3b420fa6dd0c" providerId="ADAL" clId="{386798BA-79CA-4D94-B25E-827E6DFA5E09}" dt="2023-10-16T18:15:19.891" v="1607" actId="20577"/>
          <ac:spMkLst>
            <pc:docMk/>
            <pc:sldMk cId="404351710" sldId="268"/>
            <ac:spMk id="3" creationId="{6A69173D-65B6-CDF6-A1E6-BBFA7173D1B1}"/>
          </ac:spMkLst>
        </pc:spChg>
        <pc:spChg chg="mod">
          <ac:chgData name="GABRIELA AQUINO CARDENAS" userId="6e002ff6-500f-46fc-af4c-3b420fa6dd0c" providerId="ADAL" clId="{386798BA-79CA-4D94-B25E-827E6DFA5E09}" dt="2023-10-16T17:55:16.935" v="1334" actId="20577"/>
          <ac:spMkLst>
            <pc:docMk/>
            <pc:sldMk cId="404351710" sldId="268"/>
            <ac:spMk id="4" creationId="{04558EBB-1B4E-8429-3A7E-2306C2A1B2DA}"/>
          </ac:spMkLst>
        </pc:spChg>
      </pc:sldChg>
      <pc:sldChg chg="modSp del mod">
        <pc:chgData name="GABRIELA AQUINO CARDENAS" userId="6e002ff6-500f-46fc-af4c-3b420fa6dd0c" providerId="ADAL" clId="{386798BA-79CA-4D94-B25E-827E6DFA5E09}" dt="2023-10-16T17:47:39.710" v="1247" actId="47"/>
        <pc:sldMkLst>
          <pc:docMk/>
          <pc:sldMk cId="1577230710" sldId="269"/>
        </pc:sldMkLst>
        <pc:graphicFrameChg chg="modGraphic">
          <ac:chgData name="GABRIELA AQUINO CARDENAS" userId="6e002ff6-500f-46fc-af4c-3b420fa6dd0c" providerId="ADAL" clId="{386798BA-79CA-4D94-B25E-827E6DFA5E09}" dt="2023-10-16T17:42:38.573" v="1208" actId="20577"/>
          <ac:graphicFrameMkLst>
            <pc:docMk/>
            <pc:sldMk cId="1577230710" sldId="269"/>
            <ac:graphicFrameMk id="4" creationId="{0E0F85CF-81D9-C049-CA63-D30AFD65C214}"/>
          </ac:graphicFrameMkLst>
        </pc:graphicFrameChg>
      </pc:sldChg>
      <pc:sldChg chg="addSp delSp modSp mod ord">
        <pc:chgData name="GABRIELA AQUINO CARDENAS" userId="6e002ff6-500f-46fc-af4c-3b420fa6dd0c" providerId="ADAL" clId="{386798BA-79CA-4D94-B25E-827E6DFA5E09}" dt="2023-10-16T17:36:02.081" v="1096" actId="1076"/>
        <pc:sldMkLst>
          <pc:docMk/>
          <pc:sldMk cId="3443126819" sldId="271"/>
        </pc:sldMkLst>
        <pc:spChg chg="del mod">
          <ac:chgData name="GABRIELA AQUINO CARDENAS" userId="6e002ff6-500f-46fc-af4c-3b420fa6dd0c" providerId="ADAL" clId="{386798BA-79CA-4D94-B25E-827E6DFA5E09}" dt="2023-10-16T17:24:26.494" v="916" actId="478"/>
          <ac:spMkLst>
            <pc:docMk/>
            <pc:sldMk cId="3443126819" sldId="271"/>
            <ac:spMk id="3" creationId="{37F7C055-8B0F-4127-3850-F18EC22F42D3}"/>
          </ac:spMkLst>
        </pc:spChg>
        <pc:spChg chg="del">
          <ac:chgData name="GABRIELA AQUINO CARDENAS" userId="6e002ff6-500f-46fc-af4c-3b420fa6dd0c" providerId="ADAL" clId="{386798BA-79CA-4D94-B25E-827E6DFA5E09}" dt="2023-10-16T17:21:16.877" v="874" actId="478"/>
          <ac:spMkLst>
            <pc:docMk/>
            <pc:sldMk cId="3443126819" sldId="271"/>
            <ac:spMk id="5" creationId="{583C4400-302A-9153-607D-601E0009D269}"/>
          </ac:spMkLst>
        </pc:spChg>
        <pc:spChg chg="del mod">
          <ac:chgData name="GABRIELA AQUINO CARDENAS" userId="6e002ff6-500f-46fc-af4c-3b420fa6dd0c" providerId="ADAL" clId="{386798BA-79CA-4D94-B25E-827E6DFA5E09}" dt="2023-10-16T17:24:12.702" v="915" actId="478"/>
          <ac:spMkLst>
            <pc:docMk/>
            <pc:sldMk cId="3443126819" sldId="271"/>
            <ac:spMk id="6" creationId="{ECB2242A-C34D-6D4F-86C5-C951A5AFA321}"/>
          </ac:spMkLst>
        </pc:spChg>
        <pc:spChg chg="del mod">
          <ac:chgData name="GABRIELA AQUINO CARDENAS" userId="6e002ff6-500f-46fc-af4c-3b420fa6dd0c" providerId="ADAL" clId="{386798BA-79CA-4D94-B25E-827E6DFA5E09}" dt="2023-10-16T17:21:16.877" v="874" actId="478"/>
          <ac:spMkLst>
            <pc:docMk/>
            <pc:sldMk cId="3443126819" sldId="271"/>
            <ac:spMk id="7" creationId="{6D40A1D3-9C92-88A2-85A0-6008027CFE48}"/>
          </ac:spMkLst>
        </pc:spChg>
        <pc:spChg chg="add del mod">
          <ac:chgData name="GABRIELA AQUINO CARDENAS" userId="6e002ff6-500f-46fc-af4c-3b420fa6dd0c" providerId="ADAL" clId="{386798BA-79CA-4D94-B25E-827E6DFA5E09}" dt="2023-10-16T17:26:49.514" v="927"/>
          <ac:spMkLst>
            <pc:docMk/>
            <pc:sldMk cId="3443126819" sldId="271"/>
            <ac:spMk id="8" creationId="{A1742007-9EA7-B84B-76D4-C76A8F5235EB}"/>
          </ac:spMkLst>
        </pc:spChg>
        <pc:spChg chg="add mod">
          <ac:chgData name="GABRIELA AQUINO CARDENAS" userId="6e002ff6-500f-46fc-af4c-3b420fa6dd0c" providerId="ADAL" clId="{386798BA-79CA-4D94-B25E-827E6DFA5E09}" dt="2023-10-16T17:27:40.282" v="1055" actId="14100"/>
          <ac:spMkLst>
            <pc:docMk/>
            <pc:sldMk cId="3443126819" sldId="271"/>
            <ac:spMk id="9" creationId="{AFE29259-E947-961A-C92A-DCE822EC459D}"/>
          </ac:spMkLst>
        </pc:spChg>
        <pc:picChg chg="add mod modCrop">
          <ac:chgData name="GABRIELA AQUINO CARDENAS" userId="6e002ff6-500f-46fc-af4c-3b420fa6dd0c" providerId="ADAL" clId="{386798BA-79CA-4D94-B25E-827E6DFA5E09}" dt="2023-10-16T17:36:02.081" v="1096" actId="1076"/>
          <ac:picMkLst>
            <pc:docMk/>
            <pc:sldMk cId="3443126819" sldId="271"/>
            <ac:picMk id="4" creationId="{FAE23529-2DB4-8152-7825-7DC9754E7EE1}"/>
          </ac:picMkLst>
        </pc:picChg>
      </pc:sldChg>
      <pc:sldChg chg="addSp delSp modSp add mod setBg">
        <pc:chgData name="GABRIELA AQUINO CARDENAS" userId="6e002ff6-500f-46fc-af4c-3b420fa6dd0c" providerId="ADAL" clId="{386798BA-79CA-4D94-B25E-827E6DFA5E09}" dt="2023-10-16T18:46:04.536" v="1671" actId="14100"/>
        <pc:sldMkLst>
          <pc:docMk/>
          <pc:sldMk cId="3298903599" sldId="272"/>
        </pc:sldMkLst>
        <pc:spChg chg="del">
          <ac:chgData name="GABRIELA AQUINO CARDENAS" userId="6e002ff6-500f-46fc-af4c-3b420fa6dd0c" providerId="ADAL" clId="{386798BA-79CA-4D94-B25E-827E6DFA5E09}" dt="2023-10-16T16:21:44.001" v="628" actId="478"/>
          <ac:spMkLst>
            <pc:docMk/>
            <pc:sldMk cId="3298903599" sldId="272"/>
            <ac:spMk id="2" creationId="{295A20F9-B37D-D5FA-CC29-77B977BEB5DC}"/>
          </ac:spMkLst>
        </pc:spChg>
        <pc:spChg chg="mod">
          <ac:chgData name="GABRIELA AQUINO CARDENAS" userId="6e002ff6-500f-46fc-af4c-3b420fa6dd0c" providerId="ADAL" clId="{386798BA-79CA-4D94-B25E-827E6DFA5E09}" dt="2023-10-16T16:22:09.081" v="633" actId="26606"/>
          <ac:spMkLst>
            <pc:docMk/>
            <pc:sldMk cId="3298903599" sldId="272"/>
            <ac:spMk id="3" creationId="{37F7C055-8B0F-4127-3850-F18EC22F42D3}"/>
          </ac:spMkLst>
        </pc:spChg>
        <pc:spChg chg="add del">
          <ac:chgData name="GABRIELA AQUINO CARDENAS" userId="6e002ff6-500f-46fc-af4c-3b420fa6dd0c" providerId="ADAL" clId="{386798BA-79CA-4D94-B25E-827E6DFA5E09}" dt="2023-10-16T16:29:01.798" v="646" actId="22"/>
          <ac:spMkLst>
            <pc:docMk/>
            <pc:sldMk cId="3298903599" sldId="272"/>
            <ac:spMk id="10" creationId="{A4FA06AD-6D78-B715-015E-D61B86876CE0}"/>
          </ac:spMkLst>
        </pc:spChg>
        <pc:spChg chg="add del">
          <ac:chgData name="GABRIELA AQUINO CARDENAS" userId="6e002ff6-500f-46fc-af4c-3b420fa6dd0c" providerId="ADAL" clId="{386798BA-79CA-4D94-B25E-827E6DFA5E09}" dt="2023-10-16T16:22:09.081" v="633" actId="26606"/>
          <ac:spMkLst>
            <pc:docMk/>
            <pc:sldMk cId="3298903599" sldId="272"/>
            <ac:spMk id="11" creationId="{D4771268-CB57-404A-9271-370EB28F6090}"/>
          </ac:spMkLst>
        </pc:spChg>
        <pc:spChg chg="add del">
          <ac:chgData name="GABRIELA AQUINO CARDENAS" userId="6e002ff6-500f-46fc-af4c-3b420fa6dd0c" providerId="ADAL" clId="{386798BA-79CA-4D94-B25E-827E6DFA5E09}" dt="2023-10-16T16:29:04.560" v="648" actId="478"/>
          <ac:spMkLst>
            <pc:docMk/>
            <pc:sldMk cId="3298903599" sldId="272"/>
            <ac:spMk id="13" creationId="{516FFC06-DD41-D251-0570-FBC3D51BADFB}"/>
          </ac:spMkLst>
        </pc:spChg>
        <pc:spChg chg="add del mod">
          <ac:chgData name="GABRIELA AQUINO CARDENAS" userId="6e002ff6-500f-46fc-af4c-3b420fa6dd0c" providerId="ADAL" clId="{386798BA-79CA-4D94-B25E-827E6DFA5E09}" dt="2023-10-16T16:29:15.475" v="650"/>
          <ac:spMkLst>
            <pc:docMk/>
            <pc:sldMk cId="3298903599" sldId="272"/>
            <ac:spMk id="14" creationId="{D75791E4-07A0-6EF0-A822-F6FEA396CB0E}"/>
          </ac:spMkLst>
        </pc:spChg>
        <pc:spChg chg="add mod">
          <ac:chgData name="GABRIELA AQUINO CARDENAS" userId="6e002ff6-500f-46fc-af4c-3b420fa6dd0c" providerId="ADAL" clId="{386798BA-79CA-4D94-B25E-827E6DFA5E09}" dt="2023-10-16T18:18:13.494" v="1611" actId="1076"/>
          <ac:spMkLst>
            <pc:docMk/>
            <pc:sldMk cId="3298903599" sldId="272"/>
            <ac:spMk id="15" creationId="{C4ED4D02-92E1-A163-E16D-493066189A9F}"/>
          </ac:spMkLst>
        </pc:spChg>
        <pc:spChg chg="add mod">
          <ac:chgData name="GABRIELA AQUINO CARDENAS" userId="6e002ff6-500f-46fc-af4c-3b420fa6dd0c" providerId="ADAL" clId="{386798BA-79CA-4D94-B25E-827E6DFA5E09}" dt="2023-10-16T18:46:04.536" v="1671" actId="14100"/>
          <ac:spMkLst>
            <pc:docMk/>
            <pc:sldMk cId="3298903599" sldId="272"/>
            <ac:spMk id="16" creationId="{0B76F1FF-6565-5429-94C4-C6425B1A9368}"/>
          </ac:spMkLst>
        </pc:spChg>
        <pc:picChg chg="del">
          <ac:chgData name="GABRIELA AQUINO CARDENAS" userId="6e002ff6-500f-46fc-af4c-3b420fa6dd0c" providerId="ADAL" clId="{386798BA-79CA-4D94-B25E-827E6DFA5E09}" dt="2023-10-16T16:21:45.404" v="629" actId="478"/>
          <ac:picMkLst>
            <pc:docMk/>
            <pc:sldMk cId="3298903599" sldId="272"/>
            <ac:picMk id="4" creationId="{243D3CA3-BCD0-223A-EC8D-864A8E53B7C2}"/>
          </ac:picMkLst>
        </pc:picChg>
        <pc:picChg chg="add del mod">
          <ac:chgData name="GABRIELA AQUINO CARDENAS" userId="6e002ff6-500f-46fc-af4c-3b420fa6dd0c" providerId="ADAL" clId="{386798BA-79CA-4D94-B25E-827E6DFA5E09}" dt="2023-10-16T16:22:27.929" v="636" actId="478"/>
          <ac:picMkLst>
            <pc:docMk/>
            <pc:sldMk cId="3298903599" sldId="272"/>
            <ac:picMk id="6" creationId="{BD92FE80-CBF5-8636-FD21-6537F80535BB}"/>
          </ac:picMkLst>
        </pc:picChg>
        <pc:picChg chg="add mod modCrop">
          <ac:chgData name="GABRIELA AQUINO CARDENAS" userId="6e002ff6-500f-46fc-af4c-3b420fa6dd0c" providerId="ADAL" clId="{386798BA-79CA-4D94-B25E-827E6DFA5E09}" dt="2023-10-16T18:19:58.098" v="1624" actId="1076"/>
          <ac:picMkLst>
            <pc:docMk/>
            <pc:sldMk cId="3298903599" sldId="272"/>
            <ac:picMk id="8" creationId="{AE9E3701-F4A9-B95E-7E22-AFF0AD9E007E}"/>
          </ac:picMkLst>
        </pc:picChg>
      </pc:sldChg>
      <pc:sldChg chg="add del">
        <pc:chgData name="GABRIELA AQUINO CARDENAS" userId="6e002ff6-500f-46fc-af4c-3b420fa6dd0c" providerId="ADAL" clId="{386798BA-79CA-4D94-B25E-827E6DFA5E09}" dt="2023-10-16T16:34:06.600" v="670" actId="47"/>
        <pc:sldMkLst>
          <pc:docMk/>
          <pc:sldMk cId="922328123" sldId="273"/>
        </pc:sldMkLst>
      </pc:sldChg>
      <pc:sldChg chg="modSp add mod modNotesTx">
        <pc:chgData name="GABRIELA AQUINO CARDENAS" userId="6e002ff6-500f-46fc-af4c-3b420fa6dd0c" providerId="ADAL" clId="{386798BA-79CA-4D94-B25E-827E6DFA5E09}" dt="2023-10-16T18:46:31.528" v="1673" actId="20577"/>
        <pc:sldMkLst>
          <pc:docMk/>
          <pc:sldMk cId="3663487956" sldId="273"/>
        </pc:sldMkLst>
        <pc:spChg chg="mod">
          <ac:chgData name="GABRIELA AQUINO CARDENAS" userId="6e002ff6-500f-46fc-af4c-3b420fa6dd0c" providerId="ADAL" clId="{386798BA-79CA-4D94-B25E-827E6DFA5E09}" dt="2023-10-16T18:46:31.528" v="1673" actId="20577"/>
          <ac:spMkLst>
            <pc:docMk/>
            <pc:sldMk cId="3663487956" sldId="273"/>
            <ac:spMk id="4" creationId="{34FF8721-8B8A-DE7C-A373-3FB9BBBE6F63}"/>
          </ac:spMkLst>
        </pc:spChg>
      </pc:sldChg>
      <pc:sldChg chg="modSp add mod addCm modCm">
        <pc:chgData name="GABRIELA AQUINO CARDENAS" userId="6e002ff6-500f-46fc-af4c-3b420fa6dd0c" providerId="ADAL" clId="{386798BA-79CA-4D94-B25E-827E6DFA5E09}" dt="2023-10-16T17:28:40.064" v="1056"/>
        <pc:sldMkLst>
          <pc:docMk/>
          <pc:sldMk cId="4021400012" sldId="274"/>
        </pc:sldMkLst>
        <pc:spChg chg="mod">
          <ac:chgData name="GABRIELA AQUINO CARDENAS" userId="6e002ff6-500f-46fc-af4c-3b420fa6dd0c" providerId="ADAL" clId="{386798BA-79CA-4D94-B25E-827E6DFA5E09}" dt="2023-10-16T17:18:08.951" v="864" actId="20577"/>
          <ac:spMkLst>
            <pc:docMk/>
            <pc:sldMk cId="4021400012" sldId="274"/>
            <ac:spMk id="2" creationId="{4BFFA71B-3648-051A-83D1-56118886F470}"/>
          </ac:spMkLst>
        </pc:spChg>
        <pc:spChg chg="mod">
          <ac:chgData name="GABRIELA AQUINO CARDENAS" userId="6e002ff6-500f-46fc-af4c-3b420fa6dd0c" providerId="ADAL" clId="{386798BA-79CA-4D94-B25E-827E6DFA5E09}" dt="2023-10-16T17:03:58.844" v="849" actId="13926"/>
          <ac:spMkLst>
            <pc:docMk/>
            <pc:sldMk cId="4021400012" sldId="274"/>
            <ac:spMk id="3" creationId="{6D232577-4B05-B3C2-72B4-09954DC9383F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GABRIELA AQUINO CARDENAS" userId="6e002ff6-500f-46fc-af4c-3b420fa6dd0c" providerId="ADAL" clId="{386798BA-79CA-4D94-B25E-827E6DFA5E09}" dt="2023-10-16T17:28:40.064" v="1056"/>
              <pc2:cmMkLst xmlns:pc2="http://schemas.microsoft.com/office/powerpoint/2019/9/main/command">
                <pc:docMk/>
                <pc:sldMk cId="4021400012" sldId="274"/>
                <pc2:cmMk id="{87D64476-8920-4989-8489-EA05B714F0D2}"/>
              </pc2:cmMkLst>
            </pc226:cmChg>
          </p:ext>
        </pc:extLst>
      </pc:sldChg>
      <pc:sldChg chg="modSp add mod">
        <pc:chgData name="GABRIELA AQUINO CARDENAS" userId="6e002ff6-500f-46fc-af4c-3b420fa6dd0c" providerId="ADAL" clId="{386798BA-79CA-4D94-B25E-827E6DFA5E09}" dt="2023-10-16T17:24:00.950" v="914"/>
        <pc:sldMkLst>
          <pc:docMk/>
          <pc:sldMk cId="1044283253" sldId="275"/>
        </pc:sldMkLst>
        <pc:spChg chg="mod">
          <ac:chgData name="GABRIELA AQUINO CARDENAS" userId="6e002ff6-500f-46fc-af4c-3b420fa6dd0c" providerId="ADAL" clId="{386798BA-79CA-4D94-B25E-827E6DFA5E09}" dt="2023-10-16T17:24:00.950" v="914"/>
          <ac:spMkLst>
            <pc:docMk/>
            <pc:sldMk cId="1044283253" sldId="275"/>
            <ac:spMk id="2" creationId="{295A20F9-B37D-D5FA-CC29-77B977BEB5DC}"/>
          </ac:spMkLst>
        </pc:spChg>
        <pc:spChg chg="mod">
          <ac:chgData name="GABRIELA AQUINO CARDENAS" userId="6e002ff6-500f-46fc-af4c-3b420fa6dd0c" providerId="ADAL" clId="{386798BA-79CA-4D94-B25E-827E6DFA5E09}" dt="2023-10-16T17:23:51.118" v="913" actId="14100"/>
          <ac:spMkLst>
            <pc:docMk/>
            <pc:sldMk cId="1044283253" sldId="275"/>
            <ac:spMk id="3" creationId="{37F7C055-8B0F-4127-3850-F18EC22F42D3}"/>
          </ac:spMkLst>
        </pc:spChg>
      </pc:sldChg>
      <pc:sldChg chg="addSp delSp modSp add mod">
        <pc:chgData name="GABRIELA AQUINO CARDENAS" userId="6e002ff6-500f-46fc-af4c-3b420fa6dd0c" providerId="ADAL" clId="{386798BA-79CA-4D94-B25E-827E6DFA5E09}" dt="2023-10-16T17:35:16.827" v="1095" actId="1076"/>
        <pc:sldMkLst>
          <pc:docMk/>
          <pc:sldMk cId="1097446745" sldId="276"/>
        </pc:sldMkLst>
        <pc:spChg chg="add mod">
          <ac:chgData name="GABRIELA AQUINO CARDENAS" userId="6e002ff6-500f-46fc-af4c-3b420fa6dd0c" providerId="ADAL" clId="{386798BA-79CA-4D94-B25E-827E6DFA5E09}" dt="2023-10-16T17:34:46.999" v="1093"/>
          <ac:spMkLst>
            <pc:docMk/>
            <pc:sldMk cId="1097446745" sldId="276"/>
            <ac:spMk id="2" creationId="{B839CE7C-AD93-5951-19B8-7AC87E82615D}"/>
          </ac:spMkLst>
        </pc:spChg>
        <pc:picChg chg="add del mod">
          <ac:chgData name="GABRIELA AQUINO CARDENAS" userId="6e002ff6-500f-46fc-af4c-3b420fa6dd0c" providerId="ADAL" clId="{386798BA-79CA-4D94-B25E-827E6DFA5E09}" dt="2023-10-16T17:35:16.827" v="1095" actId="1076"/>
          <ac:picMkLst>
            <pc:docMk/>
            <pc:sldMk cId="1097446745" sldId="276"/>
            <ac:picMk id="4" creationId="{FAE23529-2DB4-8152-7825-7DC9754E7EE1}"/>
          </ac:picMkLst>
        </pc:picChg>
      </pc:sldChg>
      <pc:sldChg chg="modSp add mod">
        <pc:chgData name="GABRIELA AQUINO CARDENAS" userId="6e002ff6-500f-46fc-af4c-3b420fa6dd0c" providerId="ADAL" clId="{386798BA-79CA-4D94-B25E-827E6DFA5E09}" dt="2023-10-16T17:37:11.575" v="1102"/>
        <pc:sldMkLst>
          <pc:docMk/>
          <pc:sldMk cId="462728773" sldId="277"/>
        </pc:sldMkLst>
        <pc:spChg chg="mod">
          <ac:chgData name="GABRIELA AQUINO CARDENAS" userId="6e002ff6-500f-46fc-af4c-3b420fa6dd0c" providerId="ADAL" clId="{386798BA-79CA-4D94-B25E-827E6DFA5E09}" dt="2023-10-16T17:37:11.575" v="1102"/>
          <ac:spMkLst>
            <pc:docMk/>
            <pc:sldMk cId="462728773" sldId="277"/>
            <ac:spMk id="4" creationId="{34FF8721-8B8A-DE7C-A373-3FB9BBBE6F63}"/>
          </ac:spMkLst>
        </pc:spChg>
      </pc:sldChg>
      <pc:sldChg chg="modSp add mod">
        <pc:chgData name="GABRIELA AQUINO CARDENAS" userId="6e002ff6-500f-46fc-af4c-3b420fa6dd0c" providerId="ADAL" clId="{386798BA-79CA-4D94-B25E-827E6DFA5E09}" dt="2023-10-16T17:56:44.609" v="1358" actId="20577"/>
        <pc:sldMkLst>
          <pc:docMk/>
          <pc:sldMk cId="3713092509" sldId="278"/>
        </pc:sldMkLst>
        <pc:spChg chg="mod">
          <ac:chgData name="GABRIELA AQUINO CARDENAS" userId="6e002ff6-500f-46fc-af4c-3b420fa6dd0c" providerId="ADAL" clId="{386798BA-79CA-4D94-B25E-827E6DFA5E09}" dt="2023-10-16T17:39:15.365" v="1118" actId="20577"/>
          <ac:spMkLst>
            <pc:docMk/>
            <pc:sldMk cId="3713092509" sldId="278"/>
            <ac:spMk id="2" creationId="{4BFFA71B-3648-051A-83D1-56118886F470}"/>
          </ac:spMkLst>
        </pc:spChg>
        <pc:spChg chg="mod">
          <ac:chgData name="GABRIELA AQUINO CARDENAS" userId="6e002ff6-500f-46fc-af4c-3b420fa6dd0c" providerId="ADAL" clId="{386798BA-79CA-4D94-B25E-827E6DFA5E09}" dt="2023-10-16T17:56:44.609" v="1358" actId="20577"/>
          <ac:spMkLst>
            <pc:docMk/>
            <pc:sldMk cId="3713092509" sldId="278"/>
            <ac:spMk id="3" creationId="{6D232577-4B05-B3C2-72B4-09954DC9383F}"/>
          </ac:spMkLst>
        </pc:spChg>
      </pc:sldChg>
      <pc:sldChg chg="addSp delSp modSp add mod">
        <pc:chgData name="GABRIELA AQUINO CARDENAS" userId="6e002ff6-500f-46fc-af4c-3b420fa6dd0c" providerId="ADAL" clId="{386798BA-79CA-4D94-B25E-827E6DFA5E09}" dt="2023-10-16T17:41:29.851" v="1192" actId="20577"/>
        <pc:sldMkLst>
          <pc:docMk/>
          <pc:sldMk cId="3008280196" sldId="279"/>
        </pc:sldMkLst>
        <pc:spChg chg="mod">
          <ac:chgData name="GABRIELA AQUINO CARDENAS" userId="6e002ff6-500f-46fc-af4c-3b420fa6dd0c" providerId="ADAL" clId="{386798BA-79CA-4D94-B25E-827E6DFA5E09}" dt="2023-10-16T17:41:29.851" v="1192" actId="20577"/>
          <ac:spMkLst>
            <pc:docMk/>
            <pc:sldMk cId="3008280196" sldId="279"/>
            <ac:spMk id="2" creationId="{B839CE7C-AD93-5951-19B8-7AC87E82615D}"/>
          </ac:spMkLst>
        </pc:spChg>
        <pc:picChg chg="add del mod modCrop">
          <ac:chgData name="GABRIELA AQUINO CARDENAS" userId="6e002ff6-500f-46fc-af4c-3b420fa6dd0c" providerId="ADAL" clId="{386798BA-79CA-4D94-B25E-827E6DFA5E09}" dt="2023-10-16T17:41:15.491" v="1126" actId="478"/>
          <ac:picMkLst>
            <pc:docMk/>
            <pc:sldMk cId="3008280196" sldId="279"/>
            <ac:picMk id="4" creationId="{FAE23529-2DB4-8152-7825-7DC9754E7EE1}"/>
          </ac:picMkLst>
        </pc:picChg>
      </pc:sldChg>
      <pc:sldChg chg="modSp add mod">
        <pc:chgData name="GABRIELA AQUINO CARDENAS" userId="6e002ff6-500f-46fc-af4c-3b420fa6dd0c" providerId="ADAL" clId="{386798BA-79CA-4D94-B25E-827E6DFA5E09}" dt="2023-10-16T17:45:19.451" v="1238" actId="114"/>
        <pc:sldMkLst>
          <pc:docMk/>
          <pc:sldMk cId="2889308589" sldId="280"/>
        </pc:sldMkLst>
        <pc:spChg chg="mod">
          <ac:chgData name="GABRIELA AQUINO CARDENAS" userId="6e002ff6-500f-46fc-af4c-3b420fa6dd0c" providerId="ADAL" clId="{386798BA-79CA-4D94-B25E-827E6DFA5E09}" dt="2023-10-16T17:45:19.451" v="1238" actId="114"/>
          <ac:spMkLst>
            <pc:docMk/>
            <pc:sldMk cId="2889308589" sldId="280"/>
            <ac:spMk id="2" creationId="{295A20F9-B37D-D5FA-CC29-77B977BEB5DC}"/>
          </ac:spMkLst>
        </pc:spChg>
        <pc:spChg chg="mod">
          <ac:chgData name="GABRIELA AQUINO CARDENAS" userId="6e002ff6-500f-46fc-af4c-3b420fa6dd0c" providerId="ADAL" clId="{386798BA-79CA-4D94-B25E-827E6DFA5E09}" dt="2023-10-16T17:44:34.362" v="1235" actId="114"/>
          <ac:spMkLst>
            <pc:docMk/>
            <pc:sldMk cId="2889308589" sldId="280"/>
            <ac:spMk id="3" creationId="{37F7C055-8B0F-4127-3850-F18EC22F42D3}"/>
          </ac:spMkLst>
        </pc:spChg>
      </pc:sldChg>
      <pc:sldChg chg="modSp add mod">
        <pc:chgData name="GABRIELA AQUINO CARDENAS" userId="6e002ff6-500f-46fc-af4c-3b420fa6dd0c" providerId="ADAL" clId="{386798BA-79CA-4D94-B25E-827E6DFA5E09}" dt="2023-10-16T17:53:42.754" v="1322" actId="20577"/>
        <pc:sldMkLst>
          <pc:docMk/>
          <pc:sldMk cId="3002258790" sldId="281"/>
        </pc:sldMkLst>
        <pc:spChg chg="mod">
          <ac:chgData name="GABRIELA AQUINO CARDENAS" userId="6e002ff6-500f-46fc-af4c-3b420fa6dd0c" providerId="ADAL" clId="{386798BA-79CA-4D94-B25E-827E6DFA5E09}" dt="2023-10-16T17:53:42.754" v="1322" actId="20577"/>
          <ac:spMkLst>
            <pc:docMk/>
            <pc:sldMk cId="3002258790" sldId="281"/>
            <ac:spMk id="2" creationId="{295A20F9-B37D-D5FA-CC29-77B977BEB5DC}"/>
          </ac:spMkLst>
        </pc:spChg>
        <pc:spChg chg="mod">
          <ac:chgData name="GABRIELA AQUINO CARDENAS" userId="6e002ff6-500f-46fc-af4c-3b420fa6dd0c" providerId="ADAL" clId="{386798BA-79CA-4D94-B25E-827E6DFA5E09}" dt="2023-10-16T17:49:00.908" v="1307" actId="20577"/>
          <ac:spMkLst>
            <pc:docMk/>
            <pc:sldMk cId="3002258790" sldId="281"/>
            <ac:spMk id="3" creationId="{37F7C055-8B0F-4127-3850-F18EC22F42D3}"/>
          </ac:spMkLst>
        </pc:spChg>
      </pc:sldChg>
      <pc:sldChg chg="addSp modSp add mod">
        <pc:chgData name="GABRIELA AQUINO CARDENAS" userId="6e002ff6-500f-46fc-af4c-3b420fa6dd0c" providerId="ADAL" clId="{386798BA-79CA-4D94-B25E-827E6DFA5E09}" dt="2023-10-16T18:09:47.728" v="1512" actId="20577"/>
        <pc:sldMkLst>
          <pc:docMk/>
          <pc:sldMk cId="599859040" sldId="282"/>
        </pc:sldMkLst>
        <pc:spChg chg="mod">
          <ac:chgData name="GABRIELA AQUINO CARDENAS" userId="6e002ff6-500f-46fc-af4c-3b420fa6dd0c" providerId="ADAL" clId="{386798BA-79CA-4D94-B25E-827E6DFA5E09}" dt="2023-10-16T18:06:44.935" v="1485" actId="20577"/>
          <ac:spMkLst>
            <pc:docMk/>
            <pc:sldMk cId="599859040" sldId="282"/>
            <ac:spMk id="3" creationId="{01EFBF88-D350-B13C-0D47-0CA9FD1BE918}"/>
          </ac:spMkLst>
        </pc:spChg>
        <pc:spChg chg="mod">
          <ac:chgData name="GABRIELA AQUINO CARDENAS" userId="6e002ff6-500f-46fc-af4c-3b420fa6dd0c" providerId="ADAL" clId="{386798BA-79CA-4D94-B25E-827E6DFA5E09}" dt="2023-10-16T18:06:49.614" v="1486" actId="20577"/>
          <ac:spMkLst>
            <pc:docMk/>
            <pc:sldMk cId="599859040" sldId="282"/>
            <ac:spMk id="4" creationId="{8EF367EE-4DC3-9104-C0CF-E3A403F0C542}"/>
          </ac:spMkLst>
        </pc:spChg>
        <pc:spChg chg="add mod">
          <ac:chgData name="GABRIELA AQUINO CARDENAS" userId="6e002ff6-500f-46fc-af4c-3b420fa6dd0c" providerId="ADAL" clId="{386798BA-79CA-4D94-B25E-827E6DFA5E09}" dt="2023-10-16T18:09:47.728" v="1512" actId="20577"/>
          <ac:spMkLst>
            <pc:docMk/>
            <pc:sldMk cId="599859040" sldId="282"/>
            <ac:spMk id="6" creationId="{9B0009B3-CD52-0B0C-3E1F-AEC749005162}"/>
          </ac:spMkLst>
        </pc:spChg>
        <pc:picChg chg="add mod">
          <ac:chgData name="GABRIELA AQUINO CARDENAS" userId="6e002ff6-500f-46fc-af4c-3b420fa6dd0c" providerId="ADAL" clId="{386798BA-79CA-4D94-B25E-827E6DFA5E09}" dt="2023-10-16T18:07:26.953" v="1488" actId="1076"/>
          <ac:picMkLst>
            <pc:docMk/>
            <pc:sldMk cId="599859040" sldId="282"/>
            <ac:picMk id="5" creationId="{13A3A1C1-B59F-20F6-50CC-5EC9EFFCF8E1}"/>
          </ac:picMkLst>
        </pc:picChg>
      </pc:sldChg>
      <pc:sldChg chg="addSp delSp modSp add mod">
        <pc:chgData name="GABRIELA AQUINO CARDENAS" userId="6e002ff6-500f-46fc-af4c-3b420fa6dd0c" providerId="ADAL" clId="{386798BA-79CA-4D94-B25E-827E6DFA5E09}" dt="2023-10-16T18:07:50.337" v="1489" actId="1076"/>
        <pc:sldMkLst>
          <pc:docMk/>
          <pc:sldMk cId="3172946799" sldId="283"/>
        </pc:sldMkLst>
        <pc:spChg chg="mod">
          <ac:chgData name="GABRIELA AQUINO CARDENAS" userId="6e002ff6-500f-46fc-af4c-3b420fa6dd0c" providerId="ADAL" clId="{386798BA-79CA-4D94-B25E-827E6DFA5E09}" dt="2023-10-16T18:04:10.163" v="1430" actId="20577"/>
          <ac:spMkLst>
            <pc:docMk/>
            <pc:sldMk cId="3172946799" sldId="283"/>
            <ac:spMk id="3" creationId="{01EFBF88-D350-B13C-0D47-0CA9FD1BE918}"/>
          </ac:spMkLst>
        </pc:spChg>
        <pc:spChg chg="mod">
          <ac:chgData name="GABRIELA AQUINO CARDENAS" userId="6e002ff6-500f-46fc-af4c-3b420fa6dd0c" providerId="ADAL" clId="{386798BA-79CA-4D94-B25E-827E6DFA5E09}" dt="2023-10-16T18:03:04.786" v="1415" actId="1076"/>
          <ac:spMkLst>
            <pc:docMk/>
            <pc:sldMk cId="3172946799" sldId="283"/>
            <ac:spMk id="4" creationId="{8EF367EE-4DC3-9104-C0CF-E3A403F0C542}"/>
          </ac:spMkLst>
        </pc:spChg>
        <pc:spChg chg="add del mod">
          <ac:chgData name="GABRIELA AQUINO CARDENAS" userId="6e002ff6-500f-46fc-af4c-3b420fa6dd0c" providerId="ADAL" clId="{386798BA-79CA-4D94-B25E-827E6DFA5E09}" dt="2023-10-16T17:58:48.674" v="1362"/>
          <ac:spMkLst>
            <pc:docMk/>
            <pc:sldMk cId="3172946799" sldId="283"/>
            <ac:spMk id="5" creationId="{9BBEFDD1-7A54-5A45-307D-600B7DDCE963}"/>
          </ac:spMkLst>
        </pc:spChg>
        <pc:spChg chg="add del mod">
          <ac:chgData name="GABRIELA AQUINO CARDENAS" userId="6e002ff6-500f-46fc-af4c-3b420fa6dd0c" providerId="ADAL" clId="{386798BA-79CA-4D94-B25E-827E6DFA5E09}" dt="2023-10-16T17:58:53.596" v="1364" actId="21"/>
          <ac:spMkLst>
            <pc:docMk/>
            <pc:sldMk cId="3172946799" sldId="283"/>
            <ac:spMk id="7" creationId="{2AD5F40E-48EE-838B-1A28-0D540BE9642A}"/>
          </ac:spMkLst>
        </pc:spChg>
        <pc:spChg chg="add mod">
          <ac:chgData name="GABRIELA AQUINO CARDENAS" userId="6e002ff6-500f-46fc-af4c-3b420fa6dd0c" providerId="ADAL" clId="{386798BA-79CA-4D94-B25E-827E6DFA5E09}" dt="2023-10-16T18:07:50.337" v="1489" actId="1076"/>
          <ac:spMkLst>
            <pc:docMk/>
            <pc:sldMk cId="3172946799" sldId="283"/>
            <ac:spMk id="10" creationId="{6E882C45-F7C1-A8DC-F5EF-600C1B485720}"/>
          </ac:spMkLst>
        </pc:spChg>
        <pc:graphicFrameChg chg="add del mod">
          <ac:chgData name="GABRIELA AQUINO CARDENAS" userId="6e002ff6-500f-46fc-af4c-3b420fa6dd0c" providerId="ADAL" clId="{386798BA-79CA-4D94-B25E-827E6DFA5E09}" dt="2023-10-16T17:58:48.674" v="1362"/>
          <ac:graphicFrameMkLst>
            <pc:docMk/>
            <pc:sldMk cId="3172946799" sldId="283"/>
            <ac:graphicFrameMk id="2" creationId="{C75D08A3-1D9F-A8CF-D52D-BF44862990ED}"/>
          </ac:graphicFrameMkLst>
        </pc:graphicFrameChg>
        <pc:graphicFrameChg chg="add del mod">
          <ac:chgData name="GABRIELA AQUINO CARDENAS" userId="6e002ff6-500f-46fc-af4c-3b420fa6dd0c" providerId="ADAL" clId="{386798BA-79CA-4D94-B25E-827E6DFA5E09}" dt="2023-10-16T17:58:53.596" v="1364" actId="21"/>
          <ac:graphicFrameMkLst>
            <pc:docMk/>
            <pc:sldMk cId="3172946799" sldId="283"/>
            <ac:graphicFrameMk id="6" creationId="{6617E728-03BE-523F-3B9B-34C55572E39A}"/>
          </ac:graphicFrameMkLst>
        </pc:graphicFrameChg>
        <pc:picChg chg="add mod">
          <ac:chgData name="GABRIELA AQUINO CARDENAS" userId="6e002ff6-500f-46fc-af4c-3b420fa6dd0c" providerId="ADAL" clId="{386798BA-79CA-4D94-B25E-827E6DFA5E09}" dt="2023-10-16T18:04:19.488" v="1433" actId="1076"/>
          <ac:picMkLst>
            <pc:docMk/>
            <pc:sldMk cId="3172946799" sldId="283"/>
            <ac:picMk id="9" creationId="{C8600E9B-0F90-1AF3-FBDA-4C7C66C19706}"/>
          </ac:picMkLst>
        </pc:picChg>
      </pc:sldChg>
    </pc:docChg>
  </pc:docChgLst>
  <pc:docChgLst>
    <pc:chgData name="DAVID ARNULFO CORRAL GARCIA" userId="S::davidcg@tecmilenio.mx::0b506adc-61c7-40fc-81e3-e39582804984" providerId="AD" clId="Web-{C0438D6A-E2DE-FBF5-086D-188B70EE890C}"/>
    <pc:docChg chg="modSld">
      <pc:chgData name="DAVID ARNULFO CORRAL GARCIA" userId="S::davidcg@tecmilenio.mx::0b506adc-61c7-40fc-81e3-e39582804984" providerId="AD" clId="Web-{C0438D6A-E2DE-FBF5-086D-188B70EE890C}" dt="2023-10-11T21:43:33.403" v="1" actId="20577"/>
      <pc:docMkLst>
        <pc:docMk/>
      </pc:docMkLst>
      <pc:sldChg chg="modSp">
        <pc:chgData name="DAVID ARNULFO CORRAL GARCIA" userId="S::davidcg@tecmilenio.mx::0b506adc-61c7-40fc-81e3-e39582804984" providerId="AD" clId="Web-{C0438D6A-E2DE-FBF5-086D-188B70EE890C}" dt="2023-10-11T21:43:33.403" v="1" actId="20577"/>
        <pc:sldMkLst>
          <pc:docMk/>
          <pc:sldMk cId="1706365153" sldId="257"/>
        </pc:sldMkLst>
        <pc:spChg chg="mod">
          <ac:chgData name="DAVID ARNULFO CORRAL GARCIA" userId="S::davidcg@tecmilenio.mx::0b506adc-61c7-40fc-81e3-e39582804984" providerId="AD" clId="Web-{C0438D6A-E2DE-FBF5-086D-188B70EE890C}" dt="2023-10-11T21:43:33.403" v="1" actId="20577"/>
          <ac:spMkLst>
            <pc:docMk/>
            <pc:sldMk cId="1706365153" sldId="257"/>
            <ac:spMk id="3" creationId="{46C2AF73-4099-6F37-4959-1666D7E5E05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69B42-DFB1-48EB-90CD-9FA5EB6CDEC9}" type="datetimeFigureOut">
              <a:rPr lang="es-MX" smtClean="0"/>
              <a:t>17/10/23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C9BEB-855D-4ECF-8A84-FFDC61327E5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5909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Por favor cambiar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FC9BEB-855D-4ECF-8A84-FFDC61327E58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89772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FC9BEB-855D-4ECF-8A84-FFDC61327E58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53683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Por favor cambiar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FC9BEB-855D-4ECF-8A84-FFDC61327E58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38184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FC9BEB-855D-4ECF-8A84-FFDC61327E58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11874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5527071-3483-E18E-B90F-D30601D26E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96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BF94B17-55C9-1E83-40F0-C9348FA471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F5F157C8-5F66-24F7-C7FD-64E3327B1367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i="0" dirty="0">
                <a:solidFill>
                  <a:schemeClr val="bg1"/>
                </a:solidFill>
                <a:latin typeface="Corbel" panose="020B0503020204020204" pitchFamily="34" charset="0"/>
              </a:rPr>
              <a:t>Referencias</a:t>
            </a:r>
          </a:p>
          <a:p>
            <a:r>
              <a:rPr lang="es-MX" sz="2400" b="1" i="0" dirty="0">
                <a:solidFill>
                  <a:schemeClr val="bg1"/>
                </a:solidFill>
                <a:latin typeface="Corbel" panose="020B0503020204020204" pitchFamily="34" charset="0"/>
              </a:rPr>
              <a:t>bibliográficas</a:t>
            </a:r>
          </a:p>
        </p:txBody>
      </p:sp>
    </p:spTree>
    <p:extLst>
      <p:ext uri="{BB962C8B-B14F-4D97-AF65-F5344CB8AC3E}">
        <p14:creationId xmlns:p14="http://schemas.microsoft.com/office/powerpoint/2010/main" val="2838725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57A4A75-C599-6A69-FC08-95C7D17F84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538ECEC7-0005-6B04-82FA-1F04A066DDEB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08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5C23367-A83F-EDB3-7467-DFE573C1D7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54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5C23367-A83F-EDB3-7467-DFE573C1D7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886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ful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47357EC-0CDA-BD3C-1FB8-D9F56A146F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D3CF681-E21E-EDBC-83ED-B3BE2F7503C8}"/>
              </a:ext>
            </a:extLst>
          </p:cNvPr>
          <p:cNvSpPr txBox="1"/>
          <p:nvPr userDrawn="1"/>
        </p:nvSpPr>
        <p:spPr>
          <a:xfrm>
            <a:off x="719175" y="2951946"/>
            <a:ext cx="31532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chemeClr val="tx1"/>
                </a:solidFill>
                <a:latin typeface="Corbel" panose="020B0503020204020204" pitchFamily="34" charset="0"/>
              </a:rPr>
              <a:t>Te invito a realizar la siguiente actividad de bienestar-</a:t>
            </a:r>
            <a:r>
              <a:rPr lang="es-MX" sz="1400" i="1" dirty="0">
                <a:solidFill>
                  <a:schemeClr val="tx1"/>
                </a:solidFill>
                <a:latin typeface="Corbel" panose="020B0503020204020204" pitchFamily="34" charset="0"/>
              </a:rPr>
              <a:t>mindfulness </a:t>
            </a:r>
            <a:r>
              <a:rPr lang="es-MX" sz="1400" dirty="0">
                <a:solidFill>
                  <a:schemeClr val="tx1"/>
                </a:solidFill>
                <a:latin typeface="Corbel" panose="020B0503020204020204" pitchFamily="34" charset="0"/>
              </a:rPr>
              <a:t>antes de comenzar a revisar el tema. </a:t>
            </a:r>
          </a:p>
          <a:p>
            <a:endParaRPr lang="es-MX" sz="1400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F91E4ED-D749-29EF-D19F-F7D4A2718AF1}"/>
              </a:ext>
            </a:extLst>
          </p:cNvPr>
          <p:cNvSpPr txBox="1"/>
          <p:nvPr userDrawn="1"/>
        </p:nvSpPr>
        <p:spPr>
          <a:xfrm>
            <a:off x="719175" y="2107181"/>
            <a:ext cx="3757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>
                <a:solidFill>
                  <a:schemeClr val="tx1"/>
                </a:solidFill>
                <a:latin typeface="Corbel" panose="020B0503020204020204" pitchFamily="34" charset="0"/>
              </a:rPr>
              <a:t>Atención plena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9EA07BA-AD9D-48B2-149D-9F51F2B70439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Bienestar</a:t>
            </a:r>
            <a:r>
              <a:rPr lang="es-MX" sz="2400" dirty="0">
                <a:solidFill>
                  <a:srgbClr val="03C7BE"/>
                </a:solidFill>
                <a:latin typeface="Corbel" panose="020B0503020204020204" pitchFamily="34" charset="0"/>
              </a:rPr>
              <a:t> - </a:t>
            </a:r>
            <a:r>
              <a:rPr lang="es-MX" sz="2400" i="1" dirty="0">
                <a:solidFill>
                  <a:srgbClr val="03C7BE"/>
                </a:solidFill>
                <a:latin typeface="Corbel" panose="020B0503020204020204" pitchFamily="34" charset="0"/>
              </a:rPr>
              <a:t>mindfulness</a:t>
            </a:r>
          </a:p>
        </p:txBody>
      </p:sp>
    </p:spTree>
    <p:extLst>
      <p:ext uri="{BB962C8B-B14F-4D97-AF65-F5344CB8AC3E}">
        <p14:creationId xmlns:p14="http://schemas.microsoft.com/office/powerpoint/2010/main" val="1295747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7076FA-1AEF-C6FF-C53F-30AB70EA4D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B5DFF62C-9933-9FDA-4938-D6629E7D7E31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Introducción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94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ic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566706-72B6-9079-3BF8-E0C60EB6BE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6F6AD0CB-1A15-A2DB-FD30-81A29F454F37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40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icació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566706-72B6-9079-3BF8-E0C60EB6BE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31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xplicació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566706-72B6-9079-3BF8-E0C60EB6BE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46F44AD-B9AE-1475-7098-65078511822E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302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jercic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B0809D6-036C-782B-5DC1-65F1FE9E74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4A249E2-AE5D-ACF9-2E34-AFB2875A548A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Ejercicio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49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82EA3E3-D05B-EAB3-1807-74ED540850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99C96C7-6FE5-B64F-59B8-2349BA242EA9}"/>
              </a:ext>
            </a:extLst>
          </p:cNvPr>
          <p:cNvSpPr/>
          <p:nvPr userDrawn="1"/>
        </p:nvSpPr>
        <p:spPr>
          <a:xfrm>
            <a:off x="719175" y="637953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Cierre 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85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002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71" r:id="rId7"/>
    <p:sldLayoutId id="2147483667" r:id="rId8"/>
    <p:sldLayoutId id="2147483668" r:id="rId9"/>
    <p:sldLayoutId id="2147483669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youtu.be/lrsaUmq2l1w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894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BFFA71B-3648-051A-83D1-56118886F470}"/>
              </a:ext>
            </a:extLst>
          </p:cNvPr>
          <p:cNvSpPr txBox="1"/>
          <p:nvPr/>
        </p:nvSpPr>
        <p:spPr>
          <a:xfrm>
            <a:off x="709748" y="2725593"/>
            <a:ext cx="347497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Con la evolución de la tecnología los usuarios </a:t>
            </a:r>
            <a:r>
              <a:rPr lang="es-MX" sz="1400" spc="-50" dirty="0">
                <a:solidFill>
                  <a:srgbClr val="00524C"/>
                </a:solidFill>
                <a:latin typeface="Corbel" panose="020B0503020204020204" pitchFamily="34" charset="0"/>
              </a:rPr>
              <a:t>pueden enviar y recibir información, gestionarla, </a:t>
            </a:r>
            <a:r>
              <a:rPr lang="es-MX" sz="1400" spc="-20" dirty="0">
                <a:solidFill>
                  <a:srgbClr val="00524C"/>
                </a:solidFill>
                <a:latin typeface="Corbel" panose="020B0503020204020204" pitchFamily="34" charset="0"/>
              </a:rPr>
              <a:t>consultar operaciones y realizar transacciones </a:t>
            </a: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en tiempo real. Todo esto genera un cambio en los hábitos del consumidor, por lo que tenemos que estar muy atentos para poder ofrecer soluciones adecuadas al target que satisfagan sus </a:t>
            </a:r>
            <a:r>
              <a:rPr lang="es-MX" sz="1400" spc="-30" dirty="0">
                <a:solidFill>
                  <a:srgbClr val="00524C"/>
                </a:solidFill>
                <a:latin typeface="Corbel" panose="020B0503020204020204" pitchFamily="34" charset="0"/>
              </a:rPr>
              <a:t>necesidades y fomenten relaciones duraderas.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D232577-4B05-B3C2-72B4-09954DC9383F}"/>
              </a:ext>
            </a:extLst>
          </p:cNvPr>
          <p:cNvSpPr txBox="1"/>
          <p:nvPr/>
        </p:nvSpPr>
        <p:spPr>
          <a:xfrm>
            <a:off x="709746" y="1894596"/>
            <a:ext cx="4022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La importancia de entender los hábitos del consumidor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953D0AA-1685-D991-D304-6BB2425C20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476" r="14090"/>
          <a:stretch/>
        </p:blipFill>
        <p:spPr>
          <a:xfrm>
            <a:off x="5184775" y="-2901"/>
            <a:ext cx="3959225" cy="68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400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5A20F9-B37D-D5FA-CC29-77B977BEB5DC}"/>
              </a:ext>
            </a:extLst>
          </p:cNvPr>
          <p:cNvSpPr txBox="1"/>
          <p:nvPr/>
        </p:nvSpPr>
        <p:spPr>
          <a:xfrm>
            <a:off x="4227498" y="2359162"/>
            <a:ext cx="412434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/>
              <a:t>De acuerdo con las últimas investigaciones, se sabe que los usuarios pasan diario un promedio de 8 horas </a:t>
            </a:r>
            <a:r>
              <a:rPr lang="es-MX" sz="1400" spc="-30" dirty="0"/>
              <a:t>y 7 minutos conectados a internet. Durante este tiempo, </a:t>
            </a:r>
            <a:r>
              <a:rPr lang="es-MX" sz="1400" dirty="0"/>
              <a:t>sus búsquedas principales se centran en los siguientes rubros: encontrar información (71.6 %), investigar cómo hacer cosas (67.7 %), estar en contacto con amigos y familiares (66.4 %), mantenerse actualizado </a:t>
            </a:r>
            <a:r>
              <a:rPr lang="es-MX" sz="1400" spc="-10" dirty="0"/>
              <a:t>con noticias y eventos (60.8 %) y acceso a plataformas </a:t>
            </a:r>
            <a:r>
              <a:rPr lang="es-MX" sz="1400" dirty="0"/>
              <a:t>para escuchar música (59.3%).</a:t>
            </a:r>
          </a:p>
          <a:p>
            <a:endParaRPr lang="es-MX" sz="1400" dirty="0"/>
          </a:p>
          <a:p>
            <a:r>
              <a:rPr lang="es-MX" sz="1400" spc="-20" dirty="0"/>
              <a:t>Por otro lado, los dispositivos más usados para navegar </a:t>
            </a:r>
            <a:r>
              <a:rPr lang="es-MX" sz="1400" dirty="0"/>
              <a:t>en internet son el teléfono móvil o celular (95.9%), laptop o computadora de escritorio (70.4%) y </a:t>
            </a:r>
            <a:r>
              <a:rPr lang="es-MX" sz="1400" dirty="0" err="1"/>
              <a:t>tablet</a:t>
            </a:r>
            <a:r>
              <a:rPr lang="es-MX" sz="1400" dirty="0"/>
              <a:t> (31.6%) (Digital, 2023).</a:t>
            </a: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4227497" y="1897497"/>
            <a:ext cx="4667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Compras, redes y dispositivos.</a:t>
            </a:r>
            <a:endParaRPr lang="es-MX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34" r="55474"/>
          <a:stretch/>
        </p:blipFill>
        <p:spPr>
          <a:xfrm>
            <a:off x="0" y="0"/>
            <a:ext cx="3786448" cy="6860901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2B3A836-8A7D-DB39-77C3-18F1AD095A41}"/>
              </a:ext>
            </a:extLst>
          </p:cNvPr>
          <p:cNvSpPr/>
          <p:nvPr/>
        </p:nvSpPr>
        <p:spPr>
          <a:xfrm>
            <a:off x="719175" y="649104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C2BEB21-689D-AC2D-2BFC-0CE635F44CAA}"/>
              </a:ext>
            </a:extLst>
          </p:cNvPr>
          <p:cNvSpPr/>
          <p:nvPr/>
        </p:nvSpPr>
        <p:spPr>
          <a:xfrm>
            <a:off x="0" y="228599"/>
            <a:ext cx="551330" cy="933451"/>
          </a:xfrm>
          <a:prstGeom prst="rect">
            <a:avLst/>
          </a:prstGeom>
          <a:solidFill>
            <a:srgbClr val="03C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44283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Diagrama&#10;&#10;Descripción generada automáticamente">
            <a:extLst>
              <a:ext uri="{FF2B5EF4-FFF2-40B4-BE49-F238E27FC236}">
                <a16:creationId xmlns:a16="http://schemas.microsoft.com/office/drawing/2014/main" id="{FAE23529-2DB4-8152-7825-7DC9754E7E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t="20000" r="-1280"/>
          <a:stretch/>
        </p:blipFill>
        <p:spPr>
          <a:xfrm>
            <a:off x="1597393" y="1900758"/>
            <a:ext cx="5949213" cy="4131524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FE29259-E947-961A-C92A-DCE822EC459D}"/>
              </a:ext>
            </a:extLst>
          </p:cNvPr>
          <p:cNvSpPr txBox="1"/>
          <p:nvPr/>
        </p:nvSpPr>
        <p:spPr>
          <a:xfrm>
            <a:off x="709747" y="1377538"/>
            <a:ext cx="72890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Dentro de las principales razones por las que los consumidores prefieren comprar en línea encontramos las siguientes:</a:t>
            </a:r>
          </a:p>
        </p:txBody>
      </p:sp>
    </p:spTree>
    <p:extLst>
      <p:ext uri="{BB962C8B-B14F-4D97-AF65-F5344CB8AC3E}">
        <p14:creationId xmlns:p14="http://schemas.microsoft.com/office/powerpoint/2010/main" val="3443126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AE23529-2DB4-8152-7825-7DC9754E7E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00953" y="1900758"/>
            <a:ext cx="6911788" cy="460200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839CE7C-AD93-5951-19B8-7AC87E82615D}"/>
              </a:ext>
            </a:extLst>
          </p:cNvPr>
          <p:cNvSpPr txBox="1"/>
          <p:nvPr/>
        </p:nvSpPr>
        <p:spPr>
          <a:xfrm>
            <a:off x="709747" y="1377538"/>
            <a:ext cx="72890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El marketing digital va en crecimiento gracias al gran éxito que ha tenido, al modificar las estrategias clásicas de mercadotecnia e integrar nuevas estrategias en la Web y redes sociales.</a:t>
            </a:r>
          </a:p>
        </p:txBody>
      </p:sp>
    </p:spTree>
    <p:extLst>
      <p:ext uri="{BB962C8B-B14F-4D97-AF65-F5344CB8AC3E}">
        <p14:creationId xmlns:p14="http://schemas.microsoft.com/office/powerpoint/2010/main" val="1097446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1EFBF88-D350-B13C-0D47-0CA9FD1BE918}"/>
              </a:ext>
            </a:extLst>
          </p:cNvPr>
          <p:cNvSpPr txBox="1"/>
          <p:nvPr/>
        </p:nvSpPr>
        <p:spPr>
          <a:xfrm>
            <a:off x="709748" y="2728494"/>
            <a:ext cx="34749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Durante un día, cronometrarás el tiempo de uso y estadía en internet, aterrizando la información en la siguiente tabla.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EF367EE-4DC3-9104-C0CF-E3A403F0C542}"/>
              </a:ext>
            </a:extLst>
          </p:cNvPr>
          <p:cNvSpPr txBox="1"/>
          <p:nvPr/>
        </p:nvSpPr>
        <p:spPr>
          <a:xfrm>
            <a:off x="709746" y="1897497"/>
            <a:ext cx="3258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Autoanálisis de hábitos de uso digital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3A3A1C1-B59F-20F6-50CC-5EC9EFFCF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186" y="3428999"/>
            <a:ext cx="3527171" cy="289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B0009B3-CD52-0B0C-3E1F-AEC749005162}"/>
              </a:ext>
            </a:extLst>
          </p:cNvPr>
          <p:cNvSpPr txBox="1"/>
          <p:nvPr/>
        </p:nvSpPr>
        <p:spPr>
          <a:xfrm>
            <a:off x="5436135" y="4643864"/>
            <a:ext cx="347497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Analiza los resultados de tiempo parcial y total y responde las siguientes tres preguntas.</a:t>
            </a:r>
          </a:p>
          <a:p>
            <a:endParaRPr lang="es-MX" sz="1400" dirty="0">
              <a:solidFill>
                <a:schemeClr val="bg1"/>
              </a:solidFill>
              <a:latin typeface="Corbel" panose="020B05030202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¿Cumples con la estadística de pasar 8 horas en promedio conectado a internet?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¿En cuál de todas las actividades pasas más tiempo?</a:t>
            </a:r>
          </a:p>
        </p:txBody>
      </p:sp>
    </p:spTree>
    <p:extLst>
      <p:ext uri="{BB962C8B-B14F-4D97-AF65-F5344CB8AC3E}">
        <p14:creationId xmlns:p14="http://schemas.microsoft.com/office/powerpoint/2010/main" val="599859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5">
            <a:extLst>
              <a:ext uri="{FF2B5EF4-FFF2-40B4-BE49-F238E27FC236}">
                <a16:creationId xmlns:a16="http://schemas.microsoft.com/office/drawing/2014/main" id="{46C2AF73-4099-6F37-4959-1666D7E5E052}"/>
              </a:ext>
            </a:extLst>
          </p:cNvPr>
          <p:cNvSpPr txBox="1">
            <a:spLocks/>
          </p:cNvSpPr>
          <p:nvPr/>
        </p:nvSpPr>
        <p:spPr>
          <a:xfrm>
            <a:off x="570156" y="2770506"/>
            <a:ext cx="4733364" cy="968514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defRPr sz="3177" b="1" i="0">
                <a:solidFill>
                  <a:schemeClr val="bg1"/>
                </a:solidFill>
                <a:latin typeface="Montserrat"/>
                <a:ea typeface="+mj-ea"/>
                <a:cs typeface="Montserrat"/>
              </a:defRPr>
            </a:lvl1pPr>
          </a:lstStyle>
          <a:p>
            <a:pPr defTabSz="914400"/>
            <a:r>
              <a:rPr lang="es-MX" sz="3200" dirty="0">
                <a:solidFill>
                  <a:srgbClr val="01514A"/>
                </a:solidFill>
                <a:latin typeface="+mj-lt"/>
              </a:rPr>
              <a:t>Marketing digital</a:t>
            </a:r>
            <a:endParaRPr lang="es-MX" kern="0" dirty="0">
              <a:solidFill>
                <a:srgbClr val="01514A"/>
              </a:solidFill>
              <a:latin typeface="+mj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4FF8721-8B8A-DE7C-A373-3FB9BBBE6F63}"/>
              </a:ext>
            </a:extLst>
          </p:cNvPr>
          <p:cNvSpPr txBox="1"/>
          <p:nvPr/>
        </p:nvSpPr>
        <p:spPr>
          <a:xfrm>
            <a:off x="570156" y="3429000"/>
            <a:ext cx="473336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Tema 3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Estrategias de segmentación y 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selección de clientes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2AE67DB-9FA5-8353-AC92-DD045D18325F}"/>
              </a:ext>
            </a:extLst>
          </p:cNvPr>
          <p:cNvSpPr txBox="1"/>
          <p:nvPr/>
        </p:nvSpPr>
        <p:spPr>
          <a:xfrm>
            <a:off x="2947595" y="5118599"/>
            <a:ext cx="2893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Corbel" panose="020B0503020204020204" pitchFamily="34" charset="0"/>
              </a:rPr>
              <a:t>Módulo 1 </a:t>
            </a:r>
            <a:r>
              <a:rPr lang="es-MX" sz="2000" dirty="0">
                <a:solidFill>
                  <a:schemeClr val="bg1"/>
                </a:solidFill>
                <a:latin typeface="Corbel" panose="020B0503020204020204" pitchFamily="34" charset="0"/>
              </a:rPr>
              <a:t>/ Semana 1</a:t>
            </a:r>
          </a:p>
        </p:txBody>
      </p:sp>
    </p:spTree>
    <p:extLst>
      <p:ext uri="{BB962C8B-B14F-4D97-AF65-F5344CB8AC3E}">
        <p14:creationId xmlns:p14="http://schemas.microsoft.com/office/powerpoint/2010/main" val="462728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BFFA71B-3648-051A-83D1-56118886F470}"/>
              </a:ext>
            </a:extLst>
          </p:cNvPr>
          <p:cNvSpPr txBox="1"/>
          <p:nvPr/>
        </p:nvSpPr>
        <p:spPr>
          <a:xfrm>
            <a:off x="709746" y="2356261"/>
            <a:ext cx="347497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La segmentación de mercados significa dividir a los clientes en grupos con características similares. Es una parte muy importante en el marketing para identificar al cliente meta satisfaciendo sus necesidades eficazmente. 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Los mercados en Internet suelen estar formados por usuarios o entidades con características diversas y tipos de necesidades diferentes, es por esto que cuando los consumidores buscan un producto en Internet, no todos buscan los mismos beneficios.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D232577-4B05-B3C2-72B4-09954DC9383F}"/>
              </a:ext>
            </a:extLst>
          </p:cNvPr>
          <p:cNvSpPr txBox="1"/>
          <p:nvPr/>
        </p:nvSpPr>
        <p:spPr>
          <a:xfrm>
            <a:off x="709746" y="1894596"/>
            <a:ext cx="4022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No todos son mi target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953D0AA-1685-D991-D304-6BB2425C20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6" t="-68181" r="1286" b="-68181"/>
          <a:stretch/>
        </p:blipFill>
        <p:spPr>
          <a:xfrm>
            <a:off x="4841875" y="0"/>
            <a:ext cx="3959225" cy="68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92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AE23529-2DB4-8152-7825-7DC9754E7E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38"/>
          <a:stretch/>
        </p:blipFill>
        <p:spPr>
          <a:xfrm>
            <a:off x="1223683" y="2125589"/>
            <a:ext cx="6520128" cy="426441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839CE7C-AD93-5951-19B8-7AC87E82615D}"/>
              </a:ext>
            </a:extLst>
          </p:cNvPr>
          <p:cNvSpPr txBox="1"/>
          <p:nvPr/>
        </p:nvSpPr>
        <p:spPr>
          <a:xfrm>
            <a:off x="709747" y="1377538"/>
            <a:ext cx="72890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Existen diferentes criterios o variables que se pueden utilizar para segmentar un mercado, es decir, para dividir a los consumidores en grupos más homogéneos y poder diseñar estrategias de marketing más efectivas. Los criterios de segmentación más comunes son los siguientes:</a:t>
            </a:r>
          </a:p>
        </p:txBody>
      </p:sp>
    </p:spTree>
    <p:extLst>
      <p:ext uri="{BB962C8B-B14F-4D97-AF65-F5344CB8AC3E}">
        <p14:creationId xmlns:p14="http://schemas.microsoft.com/office/powerpoint/2010/main" val="30082801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5A20F9-B37D-D5FA-CC29-77B977BEB5DC}"/>
              </a:ext>
            </a:extLst>
          </p:cNvPr>
          <p:cNvSpPr txBox="1"/>
          <p:nvPr/>
        </p:nvSpPr>
        <p:spPr>
          <a:xfrm>
            <a:off x="4227498" y="2359162"/>
            <a:ext cx="4124340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/>
              <a:t>De acuerdo con HubSpot (2021), desde el punto de vista del marketing digital, el uso del </a:t>
            </a:r>
            <a:r>
              <a:rPr lang="es-MX" sz="1400" i="1" dirty="0" err="1"/>
              <a:t>buyer</a:t>
            </a:r>
            <a:r>
              <a:rPr lang="es-MX" sz="1400" dirty="0"/>
              <a:t> persona es muy importante, ya que permite a los especialistas crear contenidos y campañas publicitarias diseñadas específicamente para llegar a su audiencia objetivo de manera efectiva; los </a:t>
            </a:r>
            <a:r>
              <a:rPr lang="es-MX" sz="1400" i="1" dirty="0" err="1"/>
              <a:t>buyer</a:t>
            </a:r>
            <a:r>
              <a:rPr lang="es-MX" sz="1400" dirty="0"/>
              <a:t> representan a nuestra audiencia, son la base no solamente para el plan de marketing de contenidos, sino para toda la estrategia de marketing.</a:t>
            </a:r>
          </a:p>
          <a:p>
            <a:endParaRPr lang="es-MX" sz="1400" dirty="0"/>
          </a:p>
          <a:p>
            <a:r>
              <a:rPr lang="es-MX" sz="1400" dirty="0"/>
              <a:t>Al tener información de los intereses, necesidades, comportamientos y hábitos de compra de los diferentes </a:t>
            </a:r>
            <a:r>
              <a:rPr lang="es-MX" sz="1400" i="1" dirty="0" err="1"/>
              <a:t>buyer</a:t>
            </a:r>
            <a:r>
              <a:rPr lang="es-MX" sz="1400" dirty="0"/>
              <a:t> persona, se pueden personalizar los enfoques de marketing para crear contenido que resuene con su audiencia objetivo, en este momento, estamos hablando de llegar al target, que es nuestro mercado objetivo.</a:t>
            </a: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4227497" y="1897497"/>
            <a:ext cx="3907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Target y </a:t>
            </a:r>
            <a:r>
              <a:rPr lang="es-ES" sz="2400" i="1" dirty="0" err="1"/>
              <a:t>buyer</a:t>
            </a:r>
            <a:r>
              <a:rPr lang="es-ES" sz="2400" dirty="0"/>
              <a:t> persona</a:t>
            </a:r>
            <a:endParaRPr lang="es-MX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04" t="-34431" r="5304" b="-27547"/>
          <a:stretch/>
        </p:blipFill>
        <p:spPr>
          <a:xfrm>
            <a:off x="0" y="0"/>
            <a:ext cx="3786448" cy="6860901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2B3A836-8A7D-DB39-77C3-18F1AD095A41}"/>
              </a:ext>
            </a:extLst>
          </p:cNvPr>
          <p:cNvSpPr/>
          <p:nvPr/>
        </p:nvSpPr>
        <p:spPr>
          <a:xfrm>
            <a:off x="719175" y="649104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rgbClr val="03C7BE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rgbClr val="03C7BE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C2BEB21-689D-AC2D-2BFC-0CE635F44CAA}"/>
              </a:ext>
            </a:extLst>
          </p:cNvPr>
          <p:cNvSpPr/>
          <p:nvPr/>
        </p:nvSpPr>
        <p:spPr>
          <a:xfrm>
            <a:off x="0" y="228599"/>
            <a:ext cx="551330" cy="933451"/>
          </a:xfrm>
          <a:prstGeom prst="rect">
            <a:avLst/>
          </a:prstGeom>
          <a:solidFill>
            <a:srgbClr val="03C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8893085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5A20F9-B37D-D5FA-CC29-77B977BEB5DC}"/>
              </a:ext>
            </a:extLst>
          </p:cNvPr>
          <p:cNvSpPr txBox="1"/>
          <p:nvPr/>
        </p:nvSpPr>
        <p:spPr>
          <a:xfrm>
            <a:off x="709748" y="2188832"/>
            <a:ext cx="3862252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MX" sz="1400" dirty="0"/>
              <a:t>Define tu audiencia objetivo, target o </a:t>
            </a:r>
            <a:r>
              <a:rPr lang="es-MX" sz="1400" dirty="0" err="1"/>
              <a:t>buyer</a:t>
            </a:r>
            <a:r>
              <a:rPr lang="es-MX" sz="1400" dirty="0"/>
              <a:t> </a:t>
            </a:r>
            <a:r>
              <a:rPr lang="es-MX" sz="1400" spc="-20" dirty="0"/>
              <a:t>persona. Hazte preguntas como ¿qué personalidad</a:t>
            </a:r>
            <a:r>
              <a:rPr lang="es-MX" sz="1400" dirty="0"/>
              <a:t>, emociones, necesidades, intereses y frustraciones tiene la audiencia? ¿Qué valor o beneficio puedo ofrecerle a esas personas? ¿De qué grupos o asociaciones serían miembros? ¿Qué temas o causas les emocionan y defienden? ¿Qué les hace sentirse orgullosos y comprometidos?</a:t>
            </a:r>
          </a:p>
          <a:p>
            <a:pPr>
              <a:buClr>
                <a:srgbClr val="03C7BE"/>
              </a:buClr>
            </a:pPr>
            <a:endParaRPr lang="es-MX" sz="1400" dirty="0"/>
          </a:p>
          <a:p>
            <a:pPr>
              <a:buClr>
                <a:srgbClr val="03C7BE"/>
              </a:buClr>
            </a:pPr>
            <a:r>
              <a:rPr lang="es-MX" sz="1400" dirty="0"/>
              <a:t>La idea de utilizar una estrategia en redes sociales es acercarte más a tus clientes y humanizar la relación contando tu historia. Recuerda que los principales objetivos en redes sociales son los siguientes:</a:t>
            </a:r>
          </a:p>
          <a:p>
            <a:pPr>
              <a:buClr>
                <a:srgbClr val="03C7BE"/>
              </a:buClr>
            </a:pPr>
            <a:endParaRPr lang="es-MX" sz="1400" dirty="0"/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 err="1"/>
              <a:t>Engagement</a:t>
            </a:r>
            <a:r>
              <a:rPr lang="es-MX" sz="1400" dirty="0"/>
              <a:t>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/>
              <a:t>Creación de comunidad.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/>
              <a:t>Conversiones.</a:t>
            </a:r>
            <a:br>
              <a:rPr lang="es-ES" sz="1400" dirty="0"/>
            </a:br>
            <a:endParaRPr lang="es-ES" sz="14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6" y="1357835"/>
            <a:ext cx="3862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Métodos para segmentar en las principales redes sociales</a:t>
            </a:r>
            <a:endParaRPr lang="es-MX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36" r="45230"/>
          <a:stretch/>
        </p:blipFill>
        <p:spPr>
          <a:xfrm>
            <a:off x="5184775" y="0"/>
            <a:ext cx="3957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58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5">
            <a:extLst>
              <a:ext uri="{FF2B5EF4-FFF2-40B4-BE49-F238E27FC236}">
                <a16:creationId xmlns:a16="http://schemas.microsoft.com/office/drawing/2014/main" id="{46C2AF73-4099-6F37-4959-1666D7E5E052}"/>
              </a:ext>
            </a:extLst>
          </p:cNvPr>
          <p:cNvSpPr txBox="1">
            <a:spLocks/>
          </p:cNvSpPr>
          <p:nvPr/>
        </p:nvSpPr>
        <p:spPr>
          <a:xfrm>
            <a:off x="570156" y="2770506"/>
            <a:ext cx="4733364" cy="968514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defRPr sz="3177" b="1" i="0">
                <a:solidFill>
                  <a:schemeClr val="bg1"/>
                </a:solidFill>
                <a:latin typeface="Montserrat"/>
                <a:ea typeface="+mj-ea"/>
                <a:cs typeface="Montserrat"/>
              </a:defRPr>
            </a:lvl1pPr>
          </a:lstStyle>
          <a:p>
            <a:pPr defTabSz="914400"/>
            <a:r>
              <a:rPr lang="es-MX" sz="3200" dirty="0">
                <a:solidFill>
                  <a:srgbClr val="01514A"/>
                </a:solidFill>
                <a:latin typeface="+mj-lt"/>
              </a:rPr>
              <a:t>Marketing digital</a:t>
            </a:r>
            <a:endParaRPr lang="es-MX" kern="0" dirty="0">
              <a:solidFill>
                <a:srgbClr val="01514A"/>
              </a:solidFill>
              <a:latin typeface="+mj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4FF8721-8B8A-DE7C-A373-3FB9BBBE6F63}"/>
              </a:ext>
            </a:extLst>
          </p:cNvPr>
          <p:cNvSpPr txBox="1"/>
          <p:nvPr/>
        </p:nvSpPr>
        <p:spPr>
          <a:xfrm>
            <a:off x="570156" y="3429000"/>
            <a:ext cx="4733364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Tema 1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Introducción al marketing digital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FF2C47E-3233-F5BC-52FD-4656800DB15E}"/>
              </a:ext>
            </a:extLst>
          </p:cNvPr>
          <p:cNvSpPr txBox="1"/>
          <p:nvPr/>
        </p:nvSpPr>
        <p:spPr>
          <a:xfrm>
            <a:off x="2947595" y="5118599"/>
            <a:ext cx="2893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Corbel" panose="020B0503020204020204" pitchFamily="34" charset="0"/>
              </a:rPr>
              <a:t>Módulo 1 </a:t>
            </a:r>
            <a:r>
              <a:rPr lang="es-MX" sz="2000" dirty="0">
                <a:solidFill>
                  <a:schemeClr val="bg1"/>
                </a:solidFill>
                <a:latin typeface="Corbel" panose="020B0503020204020204" pitchFamily="34" charset="0"/>
              </a:rPr>
              <a:t>/ Semana 1</a:t>
            </a:r>
          </a:p>
        </p:txBody>
      </p:sp>
    </p:spTree>
    <p:extLst>
      <p:ext uri="{BB962C8B-B14F-4D97-AF65-F5344CB8AC3E}">
        <p14:creationId xmlns:p14="http://schemas.microsoft.com/office/powerpoint/2010/main" val="1706365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1EFBF88-D350-B13C-0D47-0CA9FD1BE918}"/>
              </a:ext>
            </a:extLst>
          </p:cNvPr>
          <p:cNvSpPr txBox="1"/>
          <p:nvPr/>
        </p:nvSpPr>
        <p:spPr>
          <a:xfrm>
            <a:off x="709748" y="2036584"/>
            <a:ext cx="347497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Retomando la tienda de autoservicio o departamental que elegiste en la actividad del tema uno, realiza un seguimiento en </a:t>
            </a:r>
            <a:r>
              <a:rPr lang="es-MX" sz="1400" spc="-30" dirty="0">
                <a:solidFill>
                  <a:srgbClr val="00524C"/>
                </a:solidFill>
                <a:latin typeface="Corbel" panose="020B0503020204020204" pitchFamily="34" charset="0"/>
              </a:rPr>
              <a:t>todas las redes sociales donde tenga presencia.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Completa la siguiente tabla.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EF367EE-4DC3-9104-C0CF-E3A403F0C542}"/>
              </a:ext>
            </a:extLst>
          </p:cNvPr>
          <p:cNvSpPr txBox="1"/>
          <p:nvPr/>
        </p:nvSpPr>
        <p:spPr>
          <a:xfrm>
            <a:off x="709747" y="1574919"/>
            <a:ext cx="3933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Estructura sociológica digital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8600E9B-0F90-1AF3-FBDA-4C7C66C19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76" y="3657600"/>
            <a:ext cx="4079055" cy="242992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E882C45-F7C1-A8DC-F5EF-600C1B485720}"/>
              </a:ext>
            </a:extLst>
          </p:cNvPr>
          <p:cNvSpPr txBox="1"/>
          <p:nvPr/>
        </p:nvSpPr>
        <p:spPr>
          <a:xfrm>
            <a:off x="5436135" y="4643864"/>
            <a:ext cx="347497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MX" sz="1400" dirty="0">
              <a:solidFill>
                <a:schemeClr val="bg1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Con la información obtenida, redacta una conclusión en la que determines si la empresa está llegando a su </a:t>
            </a:r>
            <a:r>
              <a:rPr lang="es-MX" sz="1400" i="1" dirty="0" err="1">
                <a:solidFill>
                  <a:schemeClr val="bg1"/>
                </a:solidFill>
                <a:latin typeface="Corbel" panose="020B0503020204020204" pitchFamily="34" charset="0"/>
              </a:rPr>
              <a:t>buyer</a:t>
            </a:r>
            <a:r>
              <a:rPr lang="es-MX" sz="1400" dirty="0">
                <a:solidFill>
                  <a:schemeClr val="bg1"/>
                </a:solidFill>
                <a:latin typeface="Corbel" panose="020B0503020204020204" pitchFamily="34" charset="0"/>
              </a:rPr>
              <a:t> persona, si sus publicaciones son suficientes y atractivas y determina si se podría hacer algún cambio en sus contenidos.</a:t>
            </a:r>
          </a:p>
        </p:txBody>
      </p:sp>
    </p:spTree>
    <p:extLst>
      <p:ext uri="{BB962C8B-B14F-4D97-AF65-F5344CB8AC3E}">
        <p14:creationId xmlns:p14="http://schemas.microsoft.com/office/powerpoint/2010/main" val="31729467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0B68545-14BC-822C-C280-C61659A30C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73" r="26255"/>
          <a:stretch/>
        </p:blipFill>
        <p:spPr>
          <a:xfrm>
            <a:off x="5184775" y="0"/>
            <a:ext cx="3959225" cy="686090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A69173D-65B6-CDF6-A1E6-BBFA7173D1B1}"/>
              </a:ext>
            </a:extLst>
          </p:cNvPr>
          <p:cNvSpPr txBox="1"/>
          <p:nvPr/>
        </p:nvSpPr>
        <p:spPr>
          <a:xfrm>
            <a:off x="709748" y="2359162"/>
            <a:ext cx="347497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Desde hace algunos años, Internet se ha convertido en la red más utilizada por los usuarios como espacio para realizar transacciones comerciales y llevar a cabo los procesos de servicio posventa al cliente. 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Google establece tres micro momentos del consumidor en línea: quiero saber, quiero ir, quiero comprar; debemos estar presentes en cada paso que dé el consumidor en línea y mantenernos relevantes con contenido de </a:t>
            </a:r>
            <a:r>
              <a:rPr lang="es-MX" sz="1400" spc="-50" dirty="0">
                <a:solidFill>
                  <a:srgbClr val="00524C"/>
                </a:solidFill>
                <a:latin typeface="Corbel" panose="020B0503020204020204" pitchFamily="34" charset="0"/>
              </a:rPr>
              <a:t>calidad para poder continuar con un intercambio </a:t>
            </a: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de valor significativo. Tener bien clara la segmentación de tus mercados te ayudará a que se aprovechen los recursos al máximo.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558EBB-1B4E-8429-3A7E-2306C2A1B2DA}"/>
              </a:ext>
            </a:extLst>
          </p:cNvPr>
          <p:cNvSpPr txBox="1"/>
          <p:nvPr/>
        </p:nvSpPr>
        <p:spPr>
          <a:xfrm>
            <a:off x="709747" y="1897497"/>
            <a:ext cx="368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Conoce a tu consumidor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517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305A7A0-1BBA-1CE5-3ED2-164739C6DF54}"/>
              </a:ext>
            </a:extLst>
          </p:cNvPr>
          <p:cNvSpPr txBox="1"/>
          <p:nvPr/>
        </p:nvSpPr>
        <p:spPr>
          <a:xfrm>
            <a:off x="602428" y="2869200"/>
            <a:ext cx="447518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Clr>
                <a:srgbClr val="03C7BE"/>
              </a:buClr>
              <a:buFont typeface="Courier New" panose="02070309020205020404" pitchFamily="49" charset="0"/>
              <a:buChar char="o"/>
            </a:pPr>
            <a:r>
              <a:rPr lang="es-MX" sz="1200" dirty="0">
                <a:solidFill>
                  <a:schemeClr val="bg1"/>
                </a:solidFill>
              </a:rPr>
              <a:t>Digital. (2023). </a:t>
            </a:r>
            <a:r>
              <a:rPr lang="es-MX" sz="1200" i="1" dirty="0">
                <a:solidFill>
                  <a:schemeClr val="bg1"/>
                </a:solidFill>
              </a:rPr>
              <a:t>La guía definitiva para un mundo digital en evolución. </a:t>
            </a:r>
            <a:r>
              <a:rPr lang="es-MX" sz="1200" dirty="0">
                <a:solidFill>
                  <a:schemeClr val="bg1"/>
                </a:solidFill>
              </a:rPr>
              <a:t>Recuperado de https://wearesocial.com/es/blog/2023/01/digital-2023/</a:t>
            </a:r>
          </a:p>
          <a:p>
            <a:pPr marL="171450" indent="-171450">
              <a:buClr>
                <a:srgbClr val="03C7BE"/>
              </a:buClr>
              <a:buFont typeface="Courier New" panose="02070309020205020404" pitchFamily="49" charset="0"/>
              <a:buChar char="o"/>
            </a:pPr>
            <a:endParaRPr lang="es-MX" sz="1200" dirty="0">
              <a:solidFill>
                <a:schemeClr val="bg1"/>
              </a:solidFill>
            </a:endParaRPr>
          </a:p>
          <a:p>
            <a:pPr marL="171450" indent="-171450">
              <a:buClr>
                <a:srgbClr val="03C7BE"/>
              </a:buClr>
              <a:buFont typeface="Courier New" panose="02070309020205020404" pitchFamily="49" charset="0"/>
              <a:buChar char="o"/>
            </a:pPr>
            <a:r>
              <a:rPr lang="es-MX" sz="1200" dirty="0">
                <a:solidFill>
                  <a:schemeClr val="bg1"/>
                </a:solidFill>
              </a:rPr>
              <a:t>HubSpot Español. (2022, 01 de marzo). </a:t>
            </a:r>
            <a:r>
              <a:rPr lang="es-MX" sz="1200" i="1" dirty="0">
                <a:solidFill>
                  <a:schemeClr val="bg1"/>
                </a:solidFill>
              </a:rPr>
              <a:t>¿Cómo hacer un </a:t>
            </a:r>
            <a:r>
              <a:rPr lang="es-MX" sz="1200" i="1" dirty="0" err="1">
                <a:solidFill>
                  <a:schemeClr val="bg1"/>
                </a:solidFill>
              </a:rPr>
              <a:t>buyer</a:t>
            </a:r>
            <a:r>
              <a:rPr lang="es-MX" sz="1200" i="1" dirty="0">
                <a:solidFill>
                  <a:schemeClr val="bg1"/>
                </a:solidFill>
              </a:rPr>
              <a:t> persona?</a:t>
            </a:r>
            <a:r>
              <a:rPr lang="es-MX" sz="1200" dirty="0">
                <a:solidFill>
                  <a:schemeClr val="bg1"/>
                </a:solidFill>
              </a:rPr>
              <a:t> [Archivo de video]. Recuperado de https://www.youtube.com/watch?v=6ELCCOO4FEo</a:t>
            </a:r>
          </a:p>
          <a:p>
            <a:pPr marL="171450" indent="-171450">
              <a:buClr>
                <a:srgbClr val="03C7BE"/>
              </a:buClr>
              <a:buFont typeface="Courier New" panose="02070309020205020404" pitchFamily="49" charset="0"/>
              <a:buChar char="o"/>
            </a:pPr>
            <a:endParaRPr lang="es-MX" sz="1200" dirty="0">
              <a:solidFill>
                <a:schemeClr val="bg1"/>
              </a:solidFill>
            </a:endParaRPr>
          </a:p>
          <a:p>
            <a:pPr marL="171450" indent="-171450">
              <a:buClr>
                <a:srgbClr val="03C7BE"/>
              </a:buClr>
              <a:buFont typeface="Courier New" panose="02070309020205020404" pitchFamily="49" charset="0"/>
              <a:buChar char="o"/>
            </a:pPr>
            <a:r>
              <a:rPr lang="es-MX" sz="1200" dirty="0">
                <a:solidFill>
                  <a:schemeClr val="bg1"/>
                </a:solidFill>
              </a:rPr>
              <a:t>Kotler, P. (2022). </a:t>
            </a:r>
            <a:r>
              <a:rPr lang="es-MX" sz="1200" i="1" dirty="0">
                <a:solidFill>
                  <a:schemeClr val="bg1"/>
                </a:solidFill>
              </a:rPr>
              <a:t>Marketing Digital 5.0. </a:t>
            </a:r>
            <a:r>
              <a:rPr lang="es-MX" sz="1200" dirty="0">
                <a:solidFill>
                  <a:schemeClr val="bg1"/>
                </a:solidFill>
              </a:rPr>
              <a:t>México: Lid.</a:t>
            </a:r>
          </a:p>
        </p:txBody>
      </p:sp>
    </p:spTree>
    <p:extLst>
      <p:ext uri="{BB962C8B-B14F-4D97-AF65-F5344CB8AC3E}">
        <p14:creationId xmlns:p14="http://schemas.microsoft.com/office/powerpoint/2010/main" val="646947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8">
            <a:extLst>
              <a:ext uri="{FF2B5EF4-FFF2-40B4-BE49-F238E27FC236}">
                <a16:creationId xmlns:a16="http://schemas.microsoft.com/office/drawing/2014/main" id="{B9BF964E-23EF-E933-2D3F-8D66D432B0E6}"/>
              </a:ext>
            </a:extLst>
          </p:cNvPr>
          <p:cNvSpPr txBox="1"/>
          <p:nvPr/>
        </p:nvSpPr>
        <p:spPr>
          <a:xfrm>
            <a:off x="840796" y="5002461"/>
            <a:ext cx="31163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s-MX" sz="1600" b="1" kern="0" dirty="0">
                <a:solidFill>
                  <a:schemeClr val="bg1"/>
                </a:solidFill>
                <a:latin typeface="Corbel" panose="020B0503020204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https://youtu.be/lrsaUmq2l1w</a:t>
            </a:r>
            <a:endParaRPr lang="es-MX" sz="1600" b="1" kern="0" dirty="0">
              <a:solidFill>
                <a:schemeClr val="bg1"/>
              </a:solidFill>
              <a:latin typeface="Corbel" panose="020B05030202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n 3">
            <a:hlinkClick r:id="rId2"/>
            <a:extLst>
              <a:ext uri="{FF2B5EF4-FFF2-40B4-BE49-F238E27FC236}">
                <a16:creationId xmlns:a16="http://schemas.microsoft.com/office/drawing/2014/main" id="{A87D3733-3C9B-2CAB-F567-63908501E8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35055" y="4770179"/>
            <a:ext cx="749102" cy="74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728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BFFA71B-3648-051A-83D1-56118886F470}"/>
              </a:ext>
            </a:extLst>
          </p:cNvPr>
          <p:cNvSpPr txBox="1"/>
          <p:nvPr/>
        </p:nvSpPr>
        <p:spPr>
          <a:xfrm>
            <a:off x="709748" y="2725593"/>
            <a:ext cx="347497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Actualmente, el marketing digital es una de las herramientas más útiles para la creación de estrategias, campañas, posicionamiento y desarrollo de una marca en medios digitales, donde la página web y las redes sociales son nuestros grandes aliados. </a:t>
            </a:r>
            <a:b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</a:br>
            <a:b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</a:br>
            <a:r>
              <a:rPr lang="es-MX" sz="1400" dirty="0">
                <a:solidFill>
                  <a:srgbClr val="01514A"/>
                </a:solidFill>
                <a:latin typeface="Corbel" panose="020B0503020204020204" pitchFamily="34" charset="0"/>
              </a:rPr>
              <a:t>Conocer  los diferentes tipos de segmentación y cómo ha ido evolucionando el marketing es necesario para desarrollar nuestra mejor estrategia y obtener los mejores resultados, ya que son un indicador de cómo han evolucionado también las necesidades de los consumidores.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D232577-4B05-B3C2-72B4-09954DC9383F}"/>
              </a:ext>
            </a:extLst>
          </p:cNvPr>
          <p:cNvSpPr txBox="1"/>
          <p:nvPr/>
        </p:nvSpPr>
        <p:spPr>
          <a:xfrm>
            <a:off x="709747" y="1894596"/>
            <a:ext cx="251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1514A"/>
                </a:solidFill>
                <a:latin typeface="Corbel" panose="020B0503020204020204" pitchFamily="34" charset="0"/>
              </a:rPr>
              <a:t>Introducción al marketing digital</a:t>
            </a:r>
            <a:endParaRPr lang="es-MX" sz="3600" dirty="0">
              <a:solidFill>
                <a:srgbClr val="01514A"/>
              </a:solidFill>
              <a:latin typeface="Corbel" panose="020B0503020204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953D0AA-1685-D991-D304-6BB2425C20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764" r="33764"/>
          <a:stretch/>
        </p:blipFill>
        <p:spPr>
          <a:xfrm>
            <a:off x="5184775" y="-2901"/>
            <a:ext cx="3959225" cy="68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374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5A20F9-B37D-D5FA-CC29-77B977BEB5DC}"/>
              </a:ext>
            </a:extLst>
          </p:cNvPr>
          <p:cNvSpPr txBox="1"/>
          <p:nvPr/>
        </p:nvSpPr>
        <p:spPr>
          <a:xfrm>
            <a:off x="709748" y="2188832"/>
            <a:ext cx="3862252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MX" sz="1400" dirty="0"/>
              <a:t>El marketing ha evolucionado integrando el área digital a su estrategia, utilizando una nueva forma de comunicación. Esta integración permite que el marketing llegue a formar parte de la web 2.0 que permite a los usuarios generar contenido visible a toda la comunidad. </a:t>
            </a:r>
          </a:p>
          <a:p>
            <a:pPr>
              <a:buClr>
                <a:srgbClr val="03C7BE"/>
              </a:buClr>
            </a:pPr>
            <a:endParaRPr lang="es-MX" sz="1400" dirty="0"/>
          </a:p>
          <a:p>
            <a:pPr>
              <a:buClr>
                <a:srgbClr val="03C7BE"/>
              </a:buClr>
            </a:pPr>
            <a:r>
              <a:rPr lang="es-MX" sz="1400" dirty="0"/>
              <a:t>Sin embargo, estamos ante un nuevo enfoque sobre las formas de llegar al consumidor en donde es necesario cubrir las nuevas demandas de la persona y su conciencia social.</a:t>
            </a:r>
          </a:p>
          <a:p>
            <a:pPr>
              <a:buClr>
                <a:srgbClr val="03C7BE"/>
              </a:buClr>
            </a:pPr>
            <a:endParaRPr lang="es-MX" sz="1400" dirty="0"/>
          </a:p>
          <a:p>
            <a:pPr>
              <a:buClr>
                <a:srgbClr val="03C7BE"/>
              </a:buClr>
            </a:pPr>
            <a:r>
              <a:rPr lang="es-MX" sz="1400" dirty="0"/>
              <a:t>El marketing del futuro requiere demostrar al cliente que la empresa se preocupa por él, no como consumidor y fuente de ingresos, sino como persona. </a:t>
            </a:r>
            <a:br>
              <a:rPr lang="es-ES" sz="1400" dirty="0"/>
            </a:br>
            <a:endParaRPr lang="es-ES" sz="14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8" y="1357835"/>
            <a:ext cx="3862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Marketing tradicional vs. marketing digital</a:t>
            </a:r>
            <a:endParaRPr lang="es-MX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861" r="36909"/>
          <a:stretch/>
        </p:blipFill>
        <p:spPr>
          <a:xfrm>
            <a:off x="5184775" y="0"/>
            <a:ext cx="3957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3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709746" y="983097"/>
            <a:ext cx="3862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Evolución del marketing</a:t>
            </a:r>
            <a:endParaRPr lang="es-MX" sz="2400" dirty="0"/>
          </a:p>
        </p:txBody>
      </p:sp>
      <p:pic>
        <p:nvPicPr>
          <p:cNvPr id="8" name="Imagen 7" descr="Imagen que contiene Texto&#10;&#10;Descripción generada automáticamente">
            <a:extLst>
              <a:ext uri="{FF2B5EF4-FFF2-40B4-BE49-F238E27FC236}">
                <a16:creationId xmlns:a16="http://schemas.microsoft.com/office/drawing/2014/main" id="{AE9E3701-F4A9-B95E-7E22-AFF0AD9E00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74" b="10258"/>
          <a:stretch/>
        </p:blipFill>
        <p:spPr>
          <a:xfrm>
            <a:off x="372575" y="1234411"/>
            <a:ext cx="8398848" cy="4833881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C4ED4D02-92E1-A163-E16D-493066189A9F}"/>
              </a:ext>
            </a:extLst>
          </p:cNvPr>
          <p:cNvSpPr txBox="1"/>
          <p:nvPr/>
        </p:nvSpPr>
        <p:spPr>
          <a:xfrm>
            <a:off x="784973" y="1444762"/>
            <a:ext cx="74712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MX" sz="1400" dirty="0"/>
              <a:t>El marketing se sigue transformando con base en las nuevas demandas dinámicas del mercado, lo que pone el foco en asuntos más humanos. </a:t>
            </a:r>
            <a:endParaRPr lang="es-ES" sz="1400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B76F1FF-6565-5429-94C4-C6425B1A9368}"/>
              </a:ext>
            </a:extLst>
          </p:cNvPr>
          <p:cNvSpPr txBox="1"/>
          <p:nvPr/>
        </p:nvSpPr>
        <p:spPr>
          <a:xfrm>
            <a:off x="2565647" y="6027951"/>
            <a:ext cx="45897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3C7BE"/>
              </a:buClr>
            </a:pPr>
            <a:r>
              <a:rPr lang="es-MX" sz="1400" dirty="0"/>
              <a:t>Fuente: Kotler, P. (2022). Marketing Digital 5.0. México: Lid.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3298903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95A20F9-B37D-D5FA-CC29-77B977BEB5DC}"/>
              </a:ext>
            </a:extLst>
          </p:cNvPr>
          <p:cNvSpPr txBox="1"/>
          <p:nvPr/>
        </p:nvSpPr>
        <p:spPr>
          <a:xfrm>
            <a:off x="4227498" y="2359162"/>
            <a:ext cx="412434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/>
              <a:t>Con la introducción del marketing 5.0, nace una serie de ventajas para vendedores y compradores como la interacción más rápida y personalizada gracias a la generación de herramientas de respuesta como los chats </a:t>
            </a:r>
            <a:r>
              <a:rPr lang="es-ES" sz="1400" dirty="0" err="1"/>
              <a:t>bots</a:t>
            </a:r>
            <a:r>
              <a:rPr lang="es-ES" sz="1400" dirty="0"/>
              <a:t> o los mensajes por WhatsApp.</a:t>
            </a:r>
            <a:br>
              <a:rPr lang="es-ES" sz="1400" dirty="0"/>
            </a:br>
            <a:br>
              <a:rPr lang="es-ES" sz="1400" dirty="0"/>
            </a:br>
            <a:r>
              <a:rPr lang="es-ES" sz="1400" dirty="0"/>
              <a:t>Si alguna vez has compartido fotos en Instagram, leído y comentado un blog, buscado amigos en Facebook, visto un video en YouTube, tratado de encontrar una dirección en </a:t>
            </a:r>
            <a:r>
              <a:rPr lang="es-ES" sz="1400" dirty="0" err="1"/>
              <a:t>Waze</a:t>
            </a:r>
            <a:r>
              <a:rPr lang="es-ES" sz="1400" dirty="0"/>
              <a:t> o Google </a:t>
            </a:r>
            <a:r>
              <a:rPr lang="es-ES" sz="1400" dirty="0" err="1"/>
              <a:t>Maps</a:t>
            </a:r>
            <a:r>
              <a:rPr lang="es-ES" sz="1400" dirty="0"/>
              <a:t> o tenido una videollamada con amigos fuera del país usando Skype, o comprado algún producto en alguna tienda </a:t>
            </a:r>
            <a:r>
              <a:rPr lang="es-ES" sz="1400" i="1" dirty="0"/>
              <a:t>online</a:t>
            </a:r>
            <a:r>
              <a:rPr lang="es-ES" sz="1400" dirty="0"/>
              <a:t>, entonces has participado en la red y mercadotecnia 5.0.</a:t>
            </a: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F7C055-8B0F-4127-3850-F18EC22F42D3}"/>
              </a:ext>
            </a:extLst>
          </p:cNvPr>
          <p:cNvSpPr txBox="1"/>
          <p:nvPr/>
        </p:nvSpPr>
        <p:spPr>
          <a:xfrm>
            <a:off x="4227497" y="1897497"/>
            <a:ext cx="3907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Ventajas para el vendedor</a:t>
            </a:r>
            <a:endParaRPr lang="es-MX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3D3CA3-BCD0-223A-EC8D-864A8E53B7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163" t="14435" r="23487" b="14435"/>
          <a:stretch/>
        </p:blipFill>
        <p:spPr>
          <a:xfrm>
            <a:off x="1" y="0"/>
            <a:ext cx="3784847" cy="68580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2B3A836-8A7D-DB39-77C3-18F1AD095A41}"/>
              </a:ext>
            </a:extLst>
          </p:cNvPr>
          <p:cNvSpPr/>
          <p:nvPr/>
        </p:nvSpPr>
        <p:spPr>
          <a:xfrm>
            <a:off x="719175" y="649104"/>
            <a:ext cx="3427523" cy="1316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2400" b="1" dirty="0">
                <a:solidFill>
                  <a:schemeClr val="bg1"/>
                </a:solidFill>
                <a:latin typeface="Corbel" panose="020B0503020204020204" pitchFamily="34" charset="0"/>
              </a:rPr>
              <a:t>Explicación </a:t>
            </a:r>
            <a:endParaRPr lang="es-MX" sz="2400" b="1" i="1" dirty="0">
              <a:solidFill>
                <a:schemeClr val="bg1"/>
              </a:solidFill>
              <a:latin typeface="Corbel" panose="020B0503020204020204" pitchFamily="34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C2BEB21-689D-AC2D-2BFC-0CE635F44CAA}"/>
              </a:ext>
            </a:extLst>
          </p:cNvPr>
          <p:cNvSpPr/>
          <p:nvPr/>
        </p:nvSpPr>
        <p:spPr>
          <a:xfrm>
            <a:off x="0" y="228599"/>
            <a:ext cx="551330" cy="933451"/>
          </a:xfrm>
          <a:prstGeom prst="rect">
            <a:avLst/>
          </a:prstGeom>
          <a:solidFill>
            <a:srgbClr val="03C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215364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1EFBF88-D350-B13C-0D47-0CA9FD1BE918}"/>
              </a:ext>
            </a:extLst>
          </p:cNvPr>
          <p:cNvSpPr txBox="1"/>
          <p:nvPr/>
        </p:nvSpPr>
        <p:spPr>
          <a:xfrm>
            <a:off x="709748" y="2359162"/>
            <a:ext cx="347497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Elige una tienda de autoservicio o departamental que tenga presencia online y offline y elabora una cronología de cómo ha sido la evolución de esta empresa, iniciando </a:t>
            </a:r>
            <a:r>
              <a:rPr lang="es-MX" sz="1400" spc="-30" dirty="0">
                <a:solidFill>
                  <a:srgbClr val="00524C"/>
                </a:solidFill>
                <a:latin typeface="Corbel" panose="020B0503020204020204" pitchFamily="34" charset="0"/>
              </a:rPr>
              <a:t>desde el marketing 1.0 hasta el día de hoy 5.0.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Incluye imágenes alusivas a cada etapa.</a:t>
            </a: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  <a:p>
            <a:pPr marL="285750" indent="-285750">
              <a:buClr>
                <a:srgbClr val="03C7BE"/>
              </a:buClr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524C"/>
                </a:solidFill>
                <a:latin typeface="Corbel" panose="020B0503020204020204" pitchFamily="34" charset="0"/>
              </a:rPr>
              <a:t>Al final, redacta una conclusión donde expongas las ventajas del marketing punto 5.0 con respecto a las otras etapas.</a:t>
            </a:r>
          </a:p>
          <a:p>
            <a:endParaRPr lang="es-MX" sz="14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EF367EE-4DC3-9104-C0CF-E3A403F0C542}"/>
              </a:ext>
            </a:extLst>
          </p:cNvPr>
          <p:cNvSpPr txBox="1"/>
          <p:nvPr/>
        </p:nvSpPr>
        <p:spPr>
          <a:xfrm>
            <a:off x="709747" y="1897497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00524C"/>
                </a:solidFill>
                <a:latin typeface="Corbel" panose="020B0503020204020204" pitchFamily="34" charset="0"/>
              </a:rPr>
              <a:t>Cronología</a:t>
            </a:r>
            <a:endParaRPr lang="es-MX" sz="3600" dirty="0">
              <a:solidFill>
                <a:srgbClr val="00524C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44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5">
            <a:extLst>
              <a:ext uri="{FF2B5EF4-FFF2-40B4-BE49-F238E27FC236}">
                <a16:creationId xmlns:a16="http://schemas.microsoft.com/office/drawing/2014/main" id="{46C2AF73-4099-6F37-4959-1666D7E5E052}"/>
              </a:ext>
            </a:extLst>
          </p:cNvPr>
          <p:cNvSpPr txBox="1">
            <a:spLocks/>
          </p:cNvSpPr>
          <p:nvPr/>
        </p:nvSpPr>
        <p:spPr>
          <a:xfrm>
            <a:off x="570156" y="2770506"/>
            <a:ext cx="4733364" cy="968514"/>
          </a:xfrm>
          <a:prstGeom prst="rect">
            <a:avLst/>
          </a:prstGeom>
        </p:spPr>
        <p:txBody>
          <a:bodyPr lIns="0" tIns="0" rIns="0" bIns="0" anchor="t"/>
          <a:lstStyle>
            <a:lvl1pPr algn="ctr">
              <a:defRPr sz="3177" b="1" i="0">
                <a:solidFill>
                  <a:schemeClr val="bg1"/>
                </a:solidFill>
                <a:latin typeface="Montserrat"/>
                <a:ea typeface="+mj-ea"/>
                <a:cs typeface="Montserrat"/>
              </a:defRPr>
            </a:lvl1pPr>
          </a:lstStyle>
          <a:p>
            <a:pPr defTabSz="914400"/>
            <a:r>
              <a:rPr lang="es-MX" sz="3200" dirty="0">
                <a:solidFill>
                  <a:srgbClr val="01514A"/>
                </a:solidFill>
                <a:latin typeface="+mj-lt"/>
              </a:rPr>
              <a:t>Marketing digital</a:t>
            </a:r>
            <a:endParaRPr lang="es-MX" kern="0" dirty="0">
              <a:solidFill>
                <a:srgbClr val="01514A"/>
              </a:solidFill>
              <a:latin typeface="+mj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4FF8721-8B8A-DE7C-A373-3FB9BBBE6F63}"/>
              </a:ext>
            </a:extLst>
          </p:cNvPr>
          <p:cNvSpPr txBox="1"/>
          <p:nvPr/>
        </p:nvSpPr>
        <p:spPr>
          <a:xfrm>
            <a:off x="570156" y="3429000"/>
            <a:ext cx="4733364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Tema 2</a:t>
            </a:r>
          </a:p>
          <a:p>
            <a:pPr algn="ctr"/>
            <a:r>
              <a:rPr lang="es-MX" sz="2000" dirty="0">
                <a:solidFill>
                  <a:srgbClr val="03C7BE"/>
                </a:solidFill>
                <a:latin typeface="Corbel" panose="020B0503020204020204" pitchFamily="34" charset="0"/>
              </a:rPr>
              <a:t>Hábitos del consumidor en Internet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B124664-0CFC-488A-7364-0A169C04C668}"/>
              </a:ext>
            </a:extLst>
          </p:cNvPr>
          <p:cNvSpPr txBox="1"/>
          <p:nvPr/>
        </p:nvSpPr>
        <p:spPr>
          <a:xfrm>
            <a:off x="2947595" y="5118599"/>
            <a:ext cx="2893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Corbel" panose="020B0503020204020204" pitchFamily="34" charset="0"/>
              </a:rPr>
              <a:t>Módulo 1 </a:t>
            </a:r>
            <a:r>
              <a:rPr lang="es-MX" sz="2000" dirty="0">
                <a:solidFill>
                  <a:schemeClr val="bg1"/>
                </a:solidFill>
                <a:latin typeface="Corbel" panose="020B0503020204020204" pitchFamily="34" charset="0"/>
              </a:rPr>
              <a:t>/ Semana 1</a:t>
            </a:r>
          </a:p>
        </p:txBody>
      </p:sp>
    </p:spTree>
    <p:extLst>
      <p:ext uri="{BB962C8B-B14F-4D97-AF65-F5344CB8AC3E}">
        <p14:creationId xmlns:p14="http://schemas.microsoft.com/office/powerpoint/2010/main" val="36634879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CDC">
      <a:dk1>
        <a:srgbClr val="00534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3553</TotalTime>
  <Words>1448</Words>
  <Application>Microsoft Macintosh PowerPoint</Application>
  <PresentationFormat>Presentación en pantalla (4:3)</PresentationFormat>
  <Paragraphs>88</Paragraphs>
  <Slides>22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7" baseType="lpstr">
      <vt:lpstr>Arial</vt:lpstr>
      <vt:lpstr>Calibri</vt:lpstr>
      <vt:lpstr>Corbel</vt:lpstr>
      <vt:lpstr>Courier New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KAREN YHULIANA REQUENES GUAJARDO</dc:creator>
  <cp:lastModifiedBy>IVAN ALEJANDRO ROCHA MARTINEZ</cp:lastModifiedBy>
  <cp:revision>32</cp:revision>
  <dcterms:created xsi:type="dcterms:W3CDTF">2022-12-21T17:15:58Z</dcterms:created>
  <dcterms:modified xsi:type="dcterms:W3CDTF">2023-10-17T23:31:14Z</dcterms:modified>
</cp:coreProperties>
</file>