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60" r:id="rId1"/>
  </p:sldMasterIdLst>
  <p:sldIdLst>
    <p:sldId id="256" r:id="rId2"/>
    <p:sldId id="257" r:id="rId3"/>
    <p:sldId id="259" r:id="rId4"/>
    <p:sldId id="260" r:id="rId5"/>
    <p:sldId id="262" r:id="rId6"/>
    <p:sldId id="263" r:id="rId7"/>
    <p:sldId id="273" r:id="rId8"/>
    <p:sldId id="266" r:id="rId9"/>
    <p:sldId id="274" r:id="rId10"/>
    <p:sldId id="269" r:id="rId11"/>
    <p:sldId id="270" r:id="rId12"/>
    <p:sldId id="284" r:id="rId13"/>
    <p:sldId id="283" r:id="rId14"/>
    <p:sldId id="272" r:id="rId15"/>
    <p:sldId id="278" r:id="rId16"/>
    <p:sldId id="279" r:id="rId17"/>
    <p:sldId id="285" r:id="rId18"/>
    <p:sldId id="286" r:id="rId19"/>
    <p:sldId id="287" r:id="rId20"/>
    <p:sldId id="276" r:id="rId21"/>
    <p:sldId id="268" r:id="rId22"/>
    <p:sldId id="265" r:id="rId23"/>
  </p:sldIdLst>
  <p:sldSz cx="9144000" cy="6858000" type="screen4x3"/>
  <p:notesSz cx="6858000" cy="9144000"/>
  <p:embeddedFontLst>
    <p:embeddedFont>
      <p:font typeface="Corbel" panose="020B0503020204020204" pitchFamily="34" charset="0"/>
      <p:regular r:id="rId24"/>
      <p:bold r:id="rId25"/>
      <p:italic r:id="rId26"/>
      <p:boldItalic r:id="rId27"/>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5" userDrawn="1">
          <p15:clr>
            <a:srgbClr val="A4A3A4"/>
          </p15:clr>
        </p15:guide>
        <p15:guide id="2" pos="2880" userDrawn="1">
          <p15:clr>
            <a:srgbClr val="A4A3A4"/>
          </p15:clr>
        </p15:guide>
        <p15:guide id="3" pos="499" userDrawn="1">
          <p15:clr>
            <a:srgbClr val="A4A3A4"/>
          </p15:clr>
        </p15:guide>
        <p15:guide id="4" pos="5261" userDrawn="1">
          <p15:clr>
            <a:srgbClr val="A4A3A4"/>
          </p15:clr>
        </p15:guide>
        <p15:guide id="5" orient="horz" pos="91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C7BE"/>
    <a:srgbClr val="01514A"/>
    <a:srgbClr val="D6FFFD"/>
    <a:srgbClr val="005D85"/>
    <a:srgbClr val="00849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5A5CFCF-3163-4362-B3B0-136F5B815345}" v="31" dt="2023-10-20T22:22:05.294"/>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728"/>
    <p:restoredTop sz="95567"/>
  </p:normalViewPr>
  <p:slideViewPr>
    <p:cSldViewPr snapToGrid="0" showGuides="1">
      <p:cViewPr varScale="1">
        <p:scale>
          <a:sx n="95" d="100"/>
          <a:sy n="95" d="100"/>
        </p:scale>
        <p:origin x="2136" y="192"/>
      </p:cViewPr>
      <p:guideLst>
        <p:guide orient="horz" pos="2205"/>
        <p:guide pos="2880"/>
        <p:guide pos="499"/>
        <p:guide pos="5261"/>
        <p:guide orient="horz" pos="91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theme" Target="theme/theme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BRIELA AQUINO CARDENAS" userId="6e002ff6-500f-46fc-af4c-3b420fa6dd0c" providerId="ADAL" clId="{E5A5CFCF-3163-4362-B3B0-136F5B815345}"/>
    <pc:docChg chg="undo redo custSel addSld delSld modSld sldOrd">
      <pc:chgData name="GABRIELA AQUINO CARDENAS" userId="6e002ff6-500f-46fc-af4c-3b420fa6dd0c" providerId="ADAL" clId="{E5A5CFCF-3163-4362-B3B0-136F5B815345}" dt="2023-10-20T22:22:35.313" v="1267" actId="1076"/>
      <pc:docMkLst>
        <pc:docMk/>
      </pc:docMkLst>
      <pc:sldChg chg="modSp mod">
        <pc:chgData name="GABRIELA AQUINO CARDENAS" userId="6e002ff6-500f-46fc-af4c-3b420fa6dd0c" providerId="ADAL" clId="{E5A5CFCF-3163-4362-B3B0-136F5B815345}" dt="2023-10-19T18:11:33.548" v="9" actId="20577"/>
        <pc:sldMkLst>
          <pc:docMk/>
          <pc:sldMk cId="1706365153" sldId="257"/>
        </pc:sldMkLst>
        <pc:spChg chg="mod">
          <ac:chgData name="GABRIELA AQUINO CARDENAS" userId="6e002ff6-500f-46fc-af4c-3b420fa6dd0c" providerId="ADAL" clId="{E5A5CFCF-3163-4362-B3B0-136F5B815345}" dt="2023-10-19T18:11:33.548" v="9" actId="20577"/>
          <ac:spMkLst>
            <pc:docMk/>
            <pc:sldMk cId="1706365153" sldId="257"/>
            <ac:spMk id="4" creationId="{34FF8721-8B8A-DE7C-A373-3FB9BBBE6F63}"/>
          </ac:spMkLst>
        </pc:spChg>
      </pc:sldChg>
      <pc:sldChg chg="modSp">
        <pc:chgData name="GABRIELA AQUINO CARDENAS" userId="6e002ff6-500f-46fc-af4c-3b420fa6dd0c" providerId="ADAL" clId="{E5A5CFCF-3163-4362-B3B0-136F5B815345}" dt="2023-10-19T18:13:05.115" v="10"/>
        <pc:sldMkLst>
          <pc:docMk/>
          <pc:sldMk cId="1759728231" sldId="259"/>
        </pc:sldMkLst>
        <pc:picChg chg="mod">
          <ac:chgData name="GABRIELA AQUINO CARDENAS" userId="6e002ff6-500f-46fc-af4c-3b420fa6dd0c" providerId="ADAL" clId="{E5A5CFCF-3163-4362-B3B0-136F5B815345}" dt="2023-10-19T18:13:05.115" v="10"/>
          <ac:picMkLst>
            <pc:docMk/>
            <pc:sldMk cId="1759728231" sldId="259"/>
            <ac:picMk id="4" creationId="{A87D3733-3C9B-2CAB-F567-63908501E8C0}"/>
          </ac:picMkLst>
        </pc:picChg>
      </pc:sldChg>
      <pc:sldChg chg="addSp modSp mod">
        <pc:chgData name="GABRIELA AQUINO CARDENAS" userId="6e002ff6-500f-46fc-af4c-3b420fa6dd0c" providerId="ADAL" clId="{E5A5CFCF-3163-4362-B3B0-136F5B815345}" dt="2023-10-19T18:30:41.955" v="76" actId="571"/>
        <pc:sldMkLst>
          <pc:docMk/>
          <pc:sldMk cId="2094374663" sldId="260"/>
        </pc:sldMkLst>
        <pc:spChg chg="mod">
          <ac:chgData name="GABRIELA AQUINO CARDENAS" userId="6e002ff6-500f-46fc-af4c-3b420fa6dd0c" providerId="ADAL" clId="{E5A5CFCF-3163-4362-B3B0-136F5B815345}" dt="2023-10-19T18:22:39.218" v="50" actId="113"/>
          <ac:spMkLst>
            <pc:docMk/>
            <pc:sldMk cId="2094374663" sldId="260"/>
            <ac:spMk id="2" creationId="{4BFFA71B-3648-051A-83D1-56118886F470}"/>
          </ac:spMkLst>
        </pc:spChg>
        <pc:spChg chg="add mod">
          <ac:chgData name="GABRIELA AQUINO CARDENAS" userId="6e002ff6-500f-46fc-af4c-3b420fa6dd0c" providerId="ADAL" clId="{E5A5CFCF-3163-4362-B3B0-136F5B815345}" dt="2023-10-19T18:20:20.496" v="49" actId="1076"/>
          <ac:spMkLst>
            <pc:docMk/>
            <pc:sldMk cId="2094374663" sldId="260"/>
            <ac:spMk id="3" creationId="{85958730-3ECF-1EA3-9884-ADBA7C944748}"/>
          </ac:spMkLst>
        </pc:spChg>
        <pc:spChg chg="add mod">
          <ac:chgData name="GABRIELA AQUINO CARDENAS" userId="6e002ff6-500f-46fc-af4c-3b420fa6dd0c" providerId="ADAL" clId="{E5A5CFCF-3163-4362-B3B0-136F5B815345}" dt="2023-10-19T18:30:41.955" v="76" actId="571"/>
          <ac:spMkLst>
            <pc:docMk/>
            <pc:sldMk cId="2094374663" sldId="260"/>
            <ac:spMk id="4" creationId="{F352FD58-1812-73FE-66A3-948ADD818DA6}"/>
          </ac:spMkLst>
        </pc:spChg>
      </pc:sldChg>
      <pc:sldChg chg="delSp modSp mod">
        <pc:chgData name="GABRIELA AQUINO CARDENAS" userId="6e002ff6-500f-46fc-af4c-3b420fa6dd0c" providerId="ADAL" clId="{E5A5CFCF-3163-4362-B3B0-136F5B815345}" dt="2023-10-19T18:27:29.379" v="65"/>
        <pc:sldMkLst>
          <pc:docMk/>
          <pc:sldMk cId="2215364073" sldId="262"/>
        </pc:sldMkLst>
        <pc:spChg chg="mod">
          <ac:chgData name="GABRIELA AQUINO CARDENAS" userId="6e002ff6-500f-46fc-af4c-3b420fa6dd0c" providerId="ADAL" clId="{E5A5CFCF-3163-4362-B3B0-136F5B815345}" dt="2023-10-19T18:27:29.379" v="65"/>
          <ac:spMkLst>
            <pc:docMk/>
            <pc:sldMk cId="2215364073" sldId="262"/>
            <ac:spMk id="2" creationId="{295A20F9-B37D-D5FA-CC29-77B977BEB5DC}"/>
          </ac:spMkLst>
        </pc:spChg>
        <pc:spChg chg="del mod">
          <ac:chgData name="GABRIELA AQUINO CARDENAS" userId="6e002ff6-500f-46fc-af4c-3b420fa6dd0c" providerId="ADAL" clId="{E5A5CFCF-3163-4362-B3B0-136F5B815345}" dt="2023-10-19T18:27:16.346" v="60" actId="478"/>
          <ac:spMkLst>
            <pc:docMk/>
            <pc:sldMk cId="2215364073" sldId="262"/>
            <ac:spMk id="17" creationId="{7E04E812-AC74-32BC-A8B3-75C565B08998}"/>
          </ac:spMkLst>
        </pc:spChg>
        <pc:spChg chg="del mod">
          <ac:chgData name="GABRIELA AQUINO CARDENAS" userId="6e002ff6-500f-46fc-af4c-3b420fa6dd0c" providerId="ADAL" clId="{E5A5CFCF-3163-4362-B3B0-136F5B815345}" dt="2023-10-19T18:27:16.346" v="60" actId="478"/>
          <ac:spMkLst>
            <pc:docMk/>
            <pc:sldMk cId="2215364073" sldId="262"/>
            <ac:spMk id="18" creationId="{801E7A13-B399-FF29-CB33-6F0A5B08C7ED}"/>
          </ac:spMkLst>
        </pc:spChg>
        <pc:spChg chg="del mod">
          <ac:chgData name="GABRIELA AQUINO CARDENAS" userId="6e002ff6-500f-46fc-af4c-3b420fa6dd0c" providerId="ADAL" clId="{E5A5CFCF-3163-4362-B3B0-136F5B815345}" dt="2023-10-19T18:27:20.831" v="61" actId="478"/>
          <ac:spMkLst>
            <pc:docMk/>
            <pc:sldMk cId="2215364073" sldId="262"/>
            <ac:spMk id="19" creationId="{7716BB7B-0E23-40CB-19FA-081A2AF4B24B}"/>
          </ac:spMkLst>
        </pc:spChg>
        <pc:spChg chg="del mod">
          <ac:chgData name="GABRIELA AQUINO CARDENAS" userId="6e002ff6-500f-46fc-af4c-3b420fa6dd0c" providerId="ADAL" clId="{E5A5CFCF-3163-4362-B3B0-136F5B815345}" dt="2023-10-19T18:27:16.346" v="60" actId="478"/>
          <ac:spMkLst>
            <pc:docMk/>
            <pc:sldMk cId="2215364073" sldId="262"/>
            <ac:spMk id="20" creationId="{39F8081C-9548-5217-372F-557419633845}"/>
          </ac:spMkLst>
        </pc:spChg>
        <pc:spChg chg="del mod">
          <ac:chgData name="GABRIELA AQUINO CARDENAS" userId="6e002ff6-500f-46fc-af4c-3b420fa6dd0c" providerId="ADAL" clId="{E5A5CFCF-3163-4362-B3B0-136F5B815345}" dt="2023-10-19T18:27:16.346" v="60" actId="478"/>
          <ac:spMkLst>
            <pc:docMk/>
            <pc:sldMk cId="2215364073" sldId="262"/>
            <ac:spMk id="21" creationId="{D37E1F76-C3A3-B10E-B596-CF37294F20D4}"/>
          </ac:spMkLst>
        </pc:spChg>
        <pc:spChg chg="del mod">
          <ac:chgData name="GABRIELA AQUINO CARDENAS" userId="6e002ff6-500f-46fc-af4c-3b420fa6dd0c" providerId="ADAL" clId="{E5A5CFCF-3163-4362-B3B0-136F5B815345}" dt="2023-10-19T18:27:16.346" v="60" actId="478"/>
          <ac:spMkLst>
            <pc:docMk/>
            <pc:sldMk cId="2215364073" sldId="262"/>
            <ac:spMk id="22" creationId="{D1059C8A-5B7E-FC35-C5FC-D3D78628DCBB}"/>
          </ac:spMkLst>
        </pc:spChg>
        <pc:spChg chg="del mod">
          <ac:chgData name="GABRIELA AQUINO CARDENAS" userId="6e002ff6-500f-46fc-af4c-3b420fa6dd0c" providerId="ADAL" clId="{E5A5CFCF-3163-4362-B3B0-136F5B815345}" dt="2023-10-19T18:27:16.346" v="60" actId="478"/>
          <ac:spMkLst>
            <pc:docMk/>
            <pc:sldMk cId="2215364073" sldId="262"/>
            <ac:spMk id="27" creationId="{19A41516-7056-05C6-F609-414F69316365}"/>
          </ac:spMkLst>
        </pc:spChg>
        <pc:spChg chg="del mod">
          <ac:chgData name="GABRIELA AQUINO CARDENAS" userId="6e002ff6-500f-46fc-af4c-3b420fa6dd0c" providerId="ADAL" clId="{E5A5CFCF-3163-4362-B3B0-136F5B815345}" dt="2023-10-19T18:27:16.346" v="60" actId="478"/>
          <ac:spMkLst>
            <pc:docMk/>
            <pc:sldMk cId="2215364073" sldId="262"/>
            <ac:spMk id="33" creationId="{432E4BB3-A5F3-AFCE-C6C1-BF69D993C435}"/>
          </ac:spMkLst>
        </pc:spChg>
        <pc:spChg chg="del mod">
          <ac:chgData name="GABRIELA AQUINO CARDENAS" userId="6e002ff6-500f-46fc-af4c-3b420fa6dd0c" providerId="ADAL" clId="{E5A5CFCF-3163-4362-B3B0-136F5B815345}" dt="2023-10-19T18:27:16.346" v="60" actId="478"/>
          <ac:spMkLst>
            <pc:docMk/>
            <pc:sldMk cId="2215364073" sldId="262"/>
            <ac:spMk id="39" creationId="{D1BFDF31-BB49-5D5B-4518-990C72B6468C}"/>
          </ac:spMkLst>
        </pc:spChg>
        <pc:grpChg chg="del mod">
          <ac:chgData name="GABRIELA AQUINO CARDENAS" userId="6e002ff6-500f-46fc-af4c-3b420fa6dd0c" providerId="ADAL" clId="{E5A5CFCF-3163-4362-B3B0-136F5B815345}" dt="2023-10-19T18:27:16.346" v="60" actId="478"/>
          <ac:grpSpMkLst>
            <pc:docMk/>
            <pc:sldMk cId="2215364073" sldId="262"/>
            <ac:grpSpMk id="7" creationId="{B2FF9554-EC0A-1D25-2AF3-A9687AC151E9}"/>
          </ac:grpSpMkLst>
        </pc:grpChg>
        <pc:grpChg chg="del mod">
          <ac:chgData name="GABRIELA AQUINO CARDENAS" userId="6e002ff6-500f-46fc-af4c-3b420fa6dd0c" providerId="ADAL" clId="{E5A5CFCF-3163-4362-B3B0-136F5B815345}" dt="2023-10-19T18:27:20.831" v="61" actId="478"/>
          <ac:grpSpMkLst>
            <pc:docMk/>
            <pc:sldMk cId="2215364073" sldId="262"/>
            <ac:grpSpMk id="11" creationId="{E1611A86-B02E-9C71-42A3-384FB78871B9}"/>
          </ac:grpSpMkLst>
        </pc:grpChg>
        <pc:grpChg chg="del mod">
          <ac:chgData name="GABRIELA AQUINO CARDENAS" userId="6e002ff6-500f-46fc-af4c-3b420fa6dd0c" providerId="ADAL" clId="{E5A5CFCF-3163-4362-B3B0-136F5B815345}" dt="2023-10-19T18:27:16.346" v="60" actId="478"/>
          <ac:grpSpMkLst>
            <pc:docMk/>
            <pc:sldMk cId="2215364073" sldId="262"/>
            <ac:grpSpMk id="14" creationId="{50DB5ECD-4109-189B-A03D-759ABD0E1B6D}"/>
          </ac:grpSpMkLst>
        </pc:grpChg>
        <pc:grpChg chg="del mod">
          <ac:chgData name="GABRIELA AQUINO CARDENAS" userId="6e002ff6-500f-46fc-af4c-3b420fa6dd0c" providerId="ADAL" clId="{E5A5CFCF-3163-4362-B3B0-136F5B815345}" dt="2023-10-19T18:27:16.346" v="60" actId="478"/>
          <ac:grpSpMkLst>
            <pc:docMk/>
            <pc:sldMk cId="2215364073" sldId="262"/>
            <ac:grpSpMk id="23" creationId="{3C61E328-41A5-077F-60E5-D63BF4AD77FB}"/>
          </ac:grpSpMkLst>
        </pc:grpChg>
        <pc:grpChg chg="del mod">
          <ac:chgData name="GABRIELA AQUINO CARDENAS" userId="6e002ff6-500f-46fc-af4c-3b420fa6dd0c" providerId="ADAL" clId="{E5A5CFCF-3163-4362-B3B0-136F5B815345}" dt="2023-10-19T18:27:16.346" v="60" actId="478"/>
          <ac:grpSpMkLst>
            <pc:docMk/>
            <pc:sldMk cId="2215364073" sldId="262"/>
            <ac:grpSpMk id="29" creationId="{356F76AA-0A79-F9D3-7F18-57BAC5FC6661}"/>
          </ac:grpSpMkLst>
        </pc:grpChg>
        <pc:grpChg chg="del mod">
          <ac:chgData name="GABRIELA AQUINO CARDENAS" userId="6e002ff6-500f-46fc-af4c-3b420fa6dd0c" providerId="ADAL" clId="{E5A5CFCF-3163-4362-B3B0-136F5B815345}" dt="2023-10-19T18:27:16.346" v="60" actId="478"/>
          <ac:grpSpMkLst>
            <pc:docMk/>
            <pc:sldMk cId="2215364073" sldId="262"/>
            <ac:grpSpMk id="35" creationId="{AC5DE064-D6AE-06ED-119D-D6F2A979CC13}"/>
          </ac:grpSpMkLst>
        </pc:grpChg>
      </pc:sldChg>
      <pc:sldChg chg="addSp modSp mod">
        <pc:chgData name="GABRIELA AQUINO CARDENAS" userId="6e002ff6-500f-46fc-af4c-3b420fa6dd0c" providerId="ADAL" clId="{E5A5CFCF-3163-4362-B3B0-136F5B815345}" dt="2023-10-19T18:34:53.354" v="126"/>
        <pc:sldMkLst>
          <pc:docMk/>
          <pc:sldMk cId="100433047" sldId="263"/>
        </pc:sldMkLst>
        <pc:spChg chg="mod">
          <ac:chgData name="GABRIELA AQUINO CARDENAS" userId="6e002ff6-500f-46fc-af4c-3b420fa6dd0c" providerId="ADAL" clId="{E5A5CFCF-3163-4362-B3B0-136F5B815345}" dt="2023-10-19T18:34:53.354" v="126"/>
          <ac:spMkLst>
            <pc:docMk/>
            <pc:sldMk cId="100433047" sldId="263"/>
            <ac:spMk id="2" creationId="{295A20F9-B37D-D5FA-CC29-77B977BEB5DC}"/>
          </ac:spMkLst>
        </pc:spChg>
        <pc:spChg chg="add mod">
          <ac:chgData name="GABRIELA AQUINO CARDENAS" userId="6e002ff6-500f-46fc-af4c-3b420fa6dd0c" providerId="ADAL" clId="{E5A5CFCF-3163-4362-B3B0-136F5B815345}" dt="2023-10-19T18:32:09.121" v="118" actId="114"/>
          <ac:spMkLst>
            <pc:docMk/>
            <pc:sldMk cId="100433047" sldId="263"/>
            <ac:spMk id="3" creationId="{9F556C77-4351-A0C4-6E4C-DF26F3B841C0}"/>
          </ac:spMkLst>
        </pc:spChg>
      </pc:sldChg>
      <pc:sldChg chg="addSp delSp modSp mod">
        <pc:chgData name="GABRIELA AQUINO CARDENAS" userId="6e002ff6-500f-46fc-af4c-3b420fa6dd0c" providerId="ADAL" clId="{E5A5CFCF-3163-4362-B3B0-136F5B815345}" dt="2023-10-20T21:22:47.476" v="473" actId="1035"/>
        <pc:sldMkLst>
          <pc:docMk/>
          <pc:sldMk cId="152044138" sldId="266"/>
        </pc:sldMkLst>
        <pc:spChg chg="mod">
          <ac:chgData name="GABRIELA AQUINO CARDENAS" userId="6e002ff6-500f-46fc-af4c-3b420fa6dd0c" providerId="ADAL" clId="{E5A5CFCF-3163-4362-B3B0-136F5B815345}" dt="2023-10-20T21:22:47.476" v="473" actId="1035"/>
          <ac:spMkLst>
            <pc:docMk/>
            <pc:sldMk cId="152044138" sldId="266"/>
            <ac:spMk id="3" creationId="{01EFBF88-D350-B13C-0D47-0CA9FD1BE918}"/>
          </ac:spMkLst>
        </pc:spChg>
        <pc:spChg chg="add mod">
          <ac:chgData name="GABRIELA AQUINO CARDENAS" userId="6e002ff6-500f-46fc-af4c-3b420fa6dd0c" providerId="ADAL" clId="{E5A5CFCF-3163-4362-B3B0-136F5B815345}" dt="2023-10-20T21:22:43.089" v="471" actId="1076"/>
          <ac:spMkLst>
            <pc:docMk/>
            <pc:sldMk cId="152044138" sldId="266"/>
            <ac:spMk id="4" creationId="{5250D310-36B5-19C4-72FC-FD3BFB708DF4}"/>
          </ac:spMkLst>
        </pc:spChg>
        <pc:graphicFrameChg chg="del">
          <ac:chgData name="GABRIELA AQUINO CARDENAS" userId="6e002ff6-500f-46fc-af4c-3b420fa6dd0c" providerId="ADAL" clId="{E5A5CFCF-3163-4362-B3B0-136F5B815345}" dt="2023-10-20T21:17:54.655" v="380" actId="478"/>
          <ac:graphicFrameMkLst>
            <pc:docMk/>
            <pc:sldMk cId="152044138" sldId="266"/>
            <ac:graphicFrameMk id="2" creationId="{6FDA1784-1C93-15AB-F490-C4EBA8F85AD7}"/>
          </ac:graphicFrameMkLst>
        </pc:graphicFrameChg>
      </pc:sldChg>
      <pc:sldChg chg="addSp modSp mod">
        <pc:chgData name="GABRIELA AQUINO CARDENAS" userId="6e002ff6-500f-46fc-af4c-3b420fa6dd0c" providerId="ADAL" clId="{E5A5CFCF-3163-4362-B3B0-136F5B815345}" dt="2023-10-20T22:21:37.839" v="1236" actId="1076"/>
        <pc:sldMkLst>
          <pc:docMk/>
          <pc:sldMk cId="404351710" sldId="268"/>
        </pc:sldMkLst>
        <pc:spChg chg="mod">
          <ac:chgData name="GABRIELA AQUINO CARDENAS" userId="6e002ff6-500f-46fc-af4c-3b420fa6dd0c" providerId="ADAL" clId="{E5A5CFCF-3163-4362-B3B0-136F5B815345}" dt="2023-10-20T22:21:37.839" v="1236" actId="1076"/>
          <ac:spMkLst>
            <pc:docMk/>
            <pc:sldMk cId="404351710" sldId="268"/>
            <ac:spMk id="3" creationId="{6A69173D-65B6-CDF6-A1E6-BBFA7173D1B1}"/>
          </ac:spMkLst>
        </pc:spChg>
        <pc:spChg chg="add mod">
          <ac:chgData name="GABRIELA AQUINO CARDENAS" userId="6e002ff6-500f-46fc-af4c-3b420fa6dd0c" providerId="ADAL" clId="{E5A5CFCF-3163-4362-B3B0-136F5B815345}" dt="2023-10-20T22:21:34.190" v="1235" actId="1076"/>
          <ac:spMkLst>
            <pc:docMk/>
            <pc:sldMk cId="404351710" sldId="268"/>
            <ac:spMk id="4" creationId="{35B3BCCA-BE20-B8EB-F2D9-FE429D8EF0CC}"/>
          </ac:spMkLst>
        </pc:spChg>
      </pc:sldChg>
      <pc:sldChg chg="addSp modSp add mod">
        <pc:chgData name="GABRIELA AQUINO CARDENAS" userId="6e002ff6-500f-46fc-af4c-3b420fa6dd0c" providerId="ADAL" clId="{E5A5CFCF-3163-4362-B3B0-136F5B815345}" dt="2023-10-20T21:26:32.108" v="546" actId="114"/>
        <pc:sldMkLst>
          <pc:docMk/>
          <pc:sldMk cId="1046905977" sldId="269"/>
        </pc:sldMkLst>
        <pc:spChg chg="mod">
          <ac:chgData name="GABRIELA AQUINO CARDENAS" userId="6e002ff6-500f-46fc-af4c-3b420fa6dd0c" providerId="ADAL" clId="{E5A5CFCF-3163-4362-B3B0-136F5B815345}" dt="2023-10-20T21:26:19.561" v="544" actId="1076"/>
          <ac:spMkLst>
            <pc:docMk/>
            <pc:sldMk cId="1046905977" sldId="269"/>
            <ac:spMk id="2" creationId="{4BFFA71B-3648-051A-83D1-56118886F470}"/>
          </ac:spMkLst>
        </pc:spChg>
        <pc:spChg chg="add mod">
          <ac:chgData name="GABRIELA AQUINO CARDENAS" userId="6e002ff6-500f-46fc-af4c-3b420fa6dd0c" providerId="ADAL" clId="{E5A5CFCF-3163-4362-B3B0-136F5B815345}" dt="2023-10-20T21:26:32.108" v="546" actId="114"/>
          <ac:spMkLst>
            <pc:docMk/>
            <pc:sldMk cId="1046905977" sldId="269"/>
            <ac:spMk id="3" creationId="{518E6C99-CF8F-7912-CBFC-7E151112F604}"/>
          </ac:spMkLst>
        </pc:spChg>
      </pc:sldChg>
      <pc:sldChg chg="addSp delSp modSp add mod">
        <pc:chgData name="GABRIELA AQUINO CARDENAS" userId="6e002ff6-500f-46fc-af4c-3b420fa6dd0c" providerId="ADAL" clId="{E5A5CFCF-3163-4362-B3B0-136F5B815345}" dt="2023-10-20T21:50:36.291" v="914" actId="20577"/>
        <pc:sldMkLst>
          <pc:docMk/>
          <pc:sldMk cId="1579219082" sldId="270"/>
        </pc:sldMkLst>
        <pc:spChg chg="add del mod">
          <ac:chgData name="GABRIELA AQUINO CARDENAS" userId="6e002ff6-500f-46fc-af4c-3b420fa6dd0c" providerId="ADAL" clId="{E5A5CFCF-3163-4362-B3B0-136F5B815345}" dt="2023-10-20T21:28:04.753" v="550"/>
          <ac:spMkLst>
            <pc:docMk/>
            <pc:sldMk cId="1579219082" sldId="270"/>
            <ac:spMk id="3" creationId="{8A0759BA-74F6-8626-B285-322B6B094FE8}"/>
          </ac:spMkLst>
        </pc:spChg>
        <pc:spChg chg="mod">
          <ac:chgData name="GABRIELA AQUINO CARDENAS" userId="6e002ff6-500f-46fc-af4c-3b420fa6dd0c" providerId="ADAL" clId="{E5A5CFCF-3163-4362-B3B0-136F5B815345}" dt="2023-10-20T21:50:36.291" v="914" actId="20577"/>
          <ac:spMkLst>
            <pc:docMk/>
            <pc:sldMk cId="1579219082" sldId="270"/>
            <ac:spMk id="25" creationId="{A36C0C88-E93B-0785-1C56-821B49790BED}"/>
          </ac:spMkLst>
        </pc:spChg>
        <pc:spChg chg="mod">
          <ac:chgData name="GABRIELA AQUINO CARDENAS" userId="6e002ff6-500f-46fc-af4c-3b420fa6dd0c" providerId="ADAL" clId="{E5A5CFCF-3163-4362-B3B0-136F5B815345}" dt="2023-10-20T21:27:21.055" v="547" actId="114"/>
          <ac:spMkLst>
            <pc:docMk/>
            <pc:sldMk cId="1579219082" sldId="270"/>
            <ac:spMk id="37" creationId="{42A656AC-720D-44E0-ECBE-232EC91E72B0}"/>
          </ac:spMkLst>
        </pc:spChg>
      </pc:sldChg>
      <pc:sldChg chg="add del">
        <pc:chgData name="GABRIELA AQUINO CARDENAS" userId="6e002ff6-500f-46fc-af4c-3b420fa6dd0c" providerId="ADAL" clId="{E5A5CFCF-3163-4362-B3B0-136F5B815345}" dt="2023-10-20T21:57:54.522" v="955" actId="47"/>
        <pc:sldMkLst>
          <pc:docMk/>
          <pc:sldMk cId="760782135" sldId="271"/>
        </pc:sldMkLst>
      </pc:sldChg>
      <pc:sldChg chg="delSp modSp add mod ord">
        <pc:chgData name="GABRIELA AQUINO CARDENAS" userId="6e002ff6-500f-46fc-af4c-3b420fa6dd0c" providerId="ADAL" clId="{E5A5CFCF-3163-4362-B3B0-136F5B815345}" dt="2023-10-20T21:32:36.881" v="618" actId="20577"/>
        <pc:sldMkLst>
          <pc:docMk/>
          <pc:sldMk cId="909759429" sldId="272"/>
        </pc:sldMkLst>
        <pc:spChg chg="mod">
          <ac:chgData name="GABRIELA AQUINO CARDENAS" userId="6e002ff6-500f-46fc-af4c-3b420fa6dd0c" providerId="ADAL" clId="{E5A5CFCF-3163-4362-B3B0-136F5B815345}" dt="2023-10-20T21:32:36.881" v="618" actId="20577"/>
          <ac:spMkLst>
            <pc:docMk/>
            <pc:sldMk cId="909759429" sldId="272"/>
            <ac:spMk id="3" creationId="{01EFBF88-D350-B13C-0D47-0CA9FD1BE918}"/>
          </ac:spMkLst>
        </pc:spChg>
        <pc:graphicFrameChg chg="del">
          <ac:chgData name="GABRIELA AQUINO CARDENAS" userId="6e002ff6-500f-46fc-af4c-3b420fa6dd0c" providerId="ADAL" clId="{E5A5CFCF-3163-4362-B3B0-136F5B815345}" dt="2023-10-20T21:28:51.700" v="555" actId="478"/>
          <ac:graphicFrameMkLst>
            <pc:docMk/>
            <pc:sldMk cId="909759429" sldId="272"/>
            <ac:graphicFrameMk id="2" creationId="{6FDA1784-1C93-15AB-F490-C4EBA8F85AD7}"/>
          </ac:graphicFrameMkLst>
        </pc:graphicFrameChg>
      </pc:sldChg>
      <pc:sldChg chg="addSp modSp add mod ord">
        <pc:chgData name="GABRIELA AQUINO CARDENAS" userId="6e002ff6-500f-46fc-af4c-3b420fa6dd0c" providerId="ADAL" clId="{E5A5CFCF-3163-4362-B3B0-136F5B815345}" dt="2023-10-20T21:15:30.944" v="378" actId="20577"/>
        <pc:sldMkLst>
          <pc:docMk/>
          <pc:sldMk cId="515017249" sldId="273"/>
        </pc:sldMkLst>
        <pc:spChg chg="mod">
          <ac:chgData name="GABRIELA AQUINO CARDENAS" userId="6e002ff6-500f-46fc-af4c-3b420fa6dd0c" providerId="ADAL" clId="{E5A5CFCF-3163-4362-B3B0-136F5B815345}" dt="2023-10-20T21:15:30.944" v="378" actId="20577"/>
          <ac:spMkLst>
            <pc:docMk/>
            <pc:sldMk cId="515017249" sldId="273"/>
            <ac:spMk id="2" creationId="{295A20F9-B37D-D5FA-CC29-77B977BEB5DC}"/>
          </ac:spMkLst>
        </pc:spChg>
        <pc:spChg chg="add mod">
          <ac:chgData name="GABRIELA AQUINO CARDENAS" userId="6e002ff6-500f-46fc-af4c-3b420fa6dd0c" providerId="ADAL" clId="{E5A5CFCF-3163-4362-B3B0-136F5B815345}" dt="2023-10-20T20:35:28.029" v="221" actId="5793"/>
          <ac:spMkLst>
            <pc:docMk/>
            <pc:sldMk cId="515017249" sldId="273"/>
            <ac:spMk id="3" creationId="{61F62835-87AF-36F4-831A-35E645B2369B}"/>
          </ac:spMkLst>
        </pc:spChg>
      </pc:sldChg>
      <pc:sldChg chg="modSp add mod">
        <pc:chgData name="GABRIELA AQUINO CARDENAS" userId="6e002ff6-500f-46fc-af4c-3b420fa6dd0c" providerId="ADAL" clId="{E5A5CFCF-3163-4362-B3B0-136F5B815345}" dt="2023-10-20T21:24:04.534" v="484"/>
        <pc:sldMkLst>
          <pc:docMk/>
          <pc:sldMk cId="20633959" sldId="274"/>
        </pc:sldMkLst>
        <pc:spChg chg="mod">
          <ac:chgData name="GABRIELA AQUINO CARDENAS" userId="6e002ff6-500f-46fc-af4c-3b420fa6dd0c" providerId="ADAL" clId="{E5A5CFCF-3163-4362-B3B0-136F5B815345}" dt="2023-10-20T21:24:04.534" v="484"/>
          <ac:spMkLst>
            <pc:docMk/>
            <pc:sldMk cId="20633959" sldId="274"/>
            <ac:spMk id="4" creationId="{34FF8721-8B8A-DE7C-A373-3FB9BBBE6F63}"/>
          </ac:spMkLst>
        </pc:spChg>
      </pc:sldChg>
      <pc:sldChg chg="add del ord">
        <pc:chgData name="GABRIELA AQUINO CARDENAS" userId="6e002ff6-500f-46fc-af4c-3b420fa6dd0c" providerId="ADAL" clId="{E5A5CFCF-3163-4362-B3B0-136F5B815345}" dt="2023-10-20T21:23:04.150" v="478" actId="47"/>
        <pc:sldMkLst>
          <pc:docMk/>
          <pc:sldMk cId="1984138825" sldId="274"/>
        </pc:sldMkLst>
      </pc:sldChg>
      <pc:sldChg chg="add del">
        <pc:chgData name="GABRIELA AQUINO CARDENAS" userId="6e002ff6-500f-46fc-af4c-3b420fa6dd0c" providerId="ADAL" clId="{E5A5CFCF-3163-4362-B3B0-136F5B815345}" dt="2023-10-20T21:24:13.917" v="485" actId="47"/>
        <pc:sldMkLst>
          <pc:docMk/>
          <pc:sldMk cId="3441730895" sldId="275"/>
        </pc:sldMkLst>
      </pc:sldChg>
      <pc:sldChg chg="addSp modSp add del mod">
        <pc:chgData name="GABRIELA AQUINO CARDENAS" userId="6e002ff6-500f-46fc-af4c-3b420fa6dd0c" providerId="ADAL" clId="{E5A5CFCF-3163-4362-B3B0-136F5B815345}" dt="2023-10-20T22:07:01.725" v="1027" actId="47"/>
        <pc:sldMkLst>
          <pc:docMk/>
          <pc:sldMk cId="3872864221" sldId="275"/>
        </pc:sldMkLst>
        <pc:spChg chg="mod">
          <ac:chgData name="GABRIELA AQUINO CARDENAS" userId="6e002ff6-500f-46fc-af4c-3b420fa6dd0c" providerId="ADAL" clId="{E5A5CFCF-3163-4362-B3B0-136F5B815345}" dt="2023-10-20T21:44:05.845" v="903" actId="20577"/>
          <ac:spMkLst>
            <pc:docMk/>
            <pc:sldMk cId="3872864221" sldId="275"/>
            <ac:spMk id="3" creationId="{6A69173D-65B6-CDF6-A1E6-BBFA7173D1B1}"/>
          </ac:spMkLst>
        </pc:spChg>
        <pc:spChg chg="add mod">
          <ac:chgData name="GABRIELA AQUINO CARDENAS" userId="6e002ff6-500f-46fc-af4c-3b420fa6dd0c" providerId="ADAL" clId="{E5A5CFCF-3163-4362-B3B0-136F5B815345}" dt="2023-10-20T21:37:53.293" v="767" actId="114"/>
          <ac:spMkLst>
            <pc:docMk/>
            <pc:sldMk cId="3872864221" sldId="275"/>
            <ac:spMk id="4" creationId="{C69B422D-5F51-4CC9-618A-94FB6FA72005}"/>
          </ac:spMkLst>
        </pc:spChg>
      </pc:sldChg>
      <pc:sldChg chg="add del">
        <pc:chgData name="GABRIELA AQUINO CARDENAS" userId="6e002ff6-500f-46fc-af4c-3b420fa6dd0c" providerId="ADAL" clId="{E5A5CFCF-3163-4362-B3B0-136F5B815345}" dt="2023-10-20T21:24:44.635" v="486" actId="47"/>
        <pc:sldMkLst>
          <pc:docMk/>
          <pc:sldMk cId="2498266640" sldId="276"/>
        </pc:sldMkLst>
      </pc:sldChg>
      <pc:sldChg chg="modSp add mod ord">
        <pc:chgData name="GABRIELA AQUINO CARDENAS" userId="6e002ff6-500f-46fc-af4c-3b420fa6dd0c" providerId="ADAL" clId="{E5A5CFCF-3163-4362-B3B0-136F5B815345}" dt="2023-10-20T22:20:06.393" v="1190" actId="20577"/>
        <pc:sldMkLst>
          <pc:docMk/>
          <pc:sldMk cId="2523695369" sldId="276"/>
        </pc:sldMkLst>
        <pc:spChg chg="mod">
          <ac:chgData name="GABRIELA AQUINO CARDENAS" userId="6e002ff6-500f-46fc-af4c-3b420fa6dd0c" providerId="ADAL" clId="{E5A5CFCF-3163-4362-B3B0-136F5B815345}" dt="2023-10-20T22:20:06.393" v="1190" actId="20577"/>
          <ac:spMkLst>
            <pc:docMk/>
            <pc:sldMk cId="2523695369" sldId="276"/>
            <ac:spMk id="3" creationId="{01EFBF88-D350-B13C-0D47-0CA9FD1BE918}"/>
          </ac:spMkLst>
        </pc:spChg>
        <pc:graphicFrameChg chg="mod">
          <ac:chgData name="GABRIELA AQUINO CARDENAS" userId="6e002ff6-500f-46fc-af4c-3b420fa6dd0c" providerId="ADAL" clId="{E5A5CFCF-3163-4362-B3B0-136F5B815345}" dt="2023-10-20T22:19:58.269" v="1188" actId="1076"/>
          <ac:graphicFrameMkLst>
            <pc:docMk/>
            <pc:sldMk cId="2523695369" sldId="276"/>
            <ac:graphicFrameMk id="2" creationId="{6FDA1784-1C93-15AB-F490-C4EBA8F85AD7}"/>
          </ac:graphicFrameMkLst>
        </pc:graphicFrameChg>
      </pc:sldChg>
      <pc:sldChg chg="modSp add del mod">
        <pc:chgData name="GABRIELA AQUINO CARDENAS" userId="6e002ff6-500f-46fc-af4c-3b420fa6dd0c" providerId="ADAL" clId="{E5A5CFCF-3163-4362-B3B0-136F5B815345}" dt="2023-10-20T22:08:00.934" v="1035" actId="47"/>
        <pc:sldMkLst>
          <pc:docMk/>
          <pc:sldMk cId="3042286497" sldId="277"/>
        </pc:sldMkLst>
        <pc:spChg chg="mod">
          <ac:chgData name="GABRIELA AQUINO CARDENAS" userId="6e002ff6-500f-46fc-af4c-3b420fa6dd0c" providerId="ADAL" clId="{E5A5CFCF-3163-4362-B3B0-136F5B815345}" dt="2023-10-20T21:52:30.685" v="940" actId="20577"/>
          <ac:spMkLst>
            <pc:docMk/>
            <pc:sldMk cId="3042286497" sldId="277"/>
            <ac:spMk id="3" creationId="{6A69173D-65B6-CDF6-A1E6-BBFA7173D1B1}"/>
          </ac:spMkLst>
        </pc:spChg>
        <pc:spChg chg="mod">
          <ac:chgData name="GABRIELA AQUINO CARDENAS" userId="6e002ff6-500f-46fc-af4c-3b420fa6dd0c" providerId="ADAL" clId="{E5A5CFCF-3163-4362-B3B0-136F5B815345}" dt="2023-10-20T21:49:59.093" v="909" actId="20577"/>
          <ac:spMkLst>
            <pc:docMk/>
            <pc:sldMk cId="3042286497" sldId="277"/>
            <ac:spMk id="4" creationId="{C69B422D-5F51-4CC9-618A-94FB6FA72005}"/>
          </ac:spMkLst>
        </pc:spChg>
      </pc:sldChg>
      <pc:sldChg chg="modSp add mod">
        <pc:chgData name="GABRIELA AQUINO CARDENAS" userId="6e002ff6-500f-46fc-af4c-3b420fa6dd0c" providerId="ADAL" clId="{E5A5CFCF-3163-4362-B3B0-136F5B815345}" dt="2023-10-20T21:54:38.750" v="947" actId="20577"/>
        <pc:sldMkLst>
          <pc:docMk/>
          <pc:sldMk cId="2316296857" sldId="278"/>
        </pc:sldMkLst>
        <pc:spChg chg="mod">
          <ac:chgData name="GABRIELA AQUINO CARDENAS" userId="6e002ff6-500f-46fc-af4c-3b420fa6dd0c" providerId="ADAL" clId="{E5A5CFCF-3163-4362-B3B0-136F5B815345}" dt="2023-10-20T21:54:38.750" v="947" actId="20577"/>
          <ac:spMkLst>
            <pc:docMk/>
            <pc:sldMk cId="2316296857" sldId="278"/>
            <ac:spMk id="4" creationId="{34FF8721-8B8A-DE7C-A373-3FB9BBBE6F63}"/>
          </ac:spMkLst>
        </pc:spChg>
      </pc:sldChg>
      <pc:sldChg chg="addSp delSp modSp add mod ord">
        <pc:chgData name="GABRIELA AQUINO CARDENAS" userId="6e002ff6-500f-46fc-af4c-3b420fa6dd0c" providerId="ADAL" clId="{E5A5CFCF-3163-4362-B3B0-136F5B815345}" dt="2023-10-20T21:58:43.275" v="963" actId="1076"/>
        <pc:sldMkLst>
          <pc:docMk/>
          <pc:sldMk cId="1275849615" sldId="279"/>
        </pc:sldMkLst>
        <pc:spChg chg="del">
          <ac:chgData name="GABRIELA AQUINO CARDENAS" userId="6e002ff6-500f-46fc-af4c-3b420fa6dd0c" providerId="ADAL" clId="{E5A5CFCF-3163-4362-B3B0-136F5B815345}" dt="2023-10-20T21:57:15.706" v="952" actId="478"/>
          <ac:spMkLst>
            <pc:docMk/>
            <pc:sldMk cId="1275849615" sldId="279"/>
            <ac:spMk id="2" creationId="{4BFFA71B-3648-051A-83D1-56118886F470}"/>
          </ac:spMkLst>
        </pc:spChg>
        <pc:spChg chg="del">
          <ac:chgData name="GABRIELA AQUINO CARDENAS" userId="6e002ff6-500f-46fc-af4c-3b420fa6dd0c" providerId="ADAL" clId="{E5A5CFCF-3163-4362-B3B0-136F5B815345}" dt="2023-10-20T21:57:15.706" v="952" actId="478"/>
          <ac:spMkLst>
            <pc:docMk/>
            <pc:sldMk cId="1275849615" sldId="279"/>
            <ac:spMk id="3" creationId="{518E6C99-CF8F-7912-CBFC-7E151112F604}"/>
          </ac:spMkLst>
        </pc:spChg>
        <pc:spChg chg="add mod">
          <ac:chgData name="GABRIELA AQUINO CARDENAS" userId="6e002ff6-500f-46fc-af4c-3b420fa6dd0c" providerId="ADAL" clId="{E5A5CFCF-3163-4362-B3B0-136F5B815345}" dt="2023-10-20T21:58:43.275" v="963" actId="1076"/>
          <ac:spMkLst>
            <pc:docMk/>
            <pc:sldMk cId="1275849615" sldId="279"/>
            <ac:spMk id="4" creationId="{46395D5D-C07E-9E4F-C566-000B32DF37D6}"/>
          </ac:spMkLst>
        </pc:spChg>
        <pc:spChg chg="add mod">
          <ac:chgData name="GABRIELA AQUINO CARDENAS" userId="6e002ff6-500f-46fc-af4c-3b420fa6dd0c" providerId="ADAL" clId="{E5A5CFCF-3163-4362-B3B0-136F5B815345}" dt="2023-10-20T21:58:39.368" v="962" actId="114"/>
          <ac:spMkLst>
            <pc:docMk/>
            <pc:sldMk cId="1275849615" sldId="279"/>
            <ac:spMk id="7" creationId="{4771F357-278F-92B4-CF29-5006A45407C2}"/>
          </ac:spMkLst>
        </pc:spChg>
        <pc:picChg chg="del">
          <ac:chgData name="GABRIELA AQUINO CARDENAS" userId="6e002ff6-500f-46fc-af4c-3b420fa6dd0c" providerId="ADAL" clId="{E5A5CFCF-3163-4362-B3B0-136F5B815345}" dt="2023-10-20T21:57:15.706" v="952" actId="478"/>
          <ac:picMkLst>
            <pc:docMk/>
            <pc:sldMk cId="1275849615" sldId="279"/>
            <ac:picMk id="5" creationId="{C953D0AA-1685-D991-D304-6BB2425C20E8}"/>
          </ac:picMkLst>
        </pc:picChg>
        <pc:picChg chg="add mod">
          <ac:chgData name="GABRIELA AQUINO CARDENAS" userId="6e002ff6-500f-46fc-af4c-3b420fa6dd0c" providerId="ADAL" clId="{E5A5CFCF-3163-4362-B3B0-136F5B815345}" dt="2023-10-20T21:57:22.433" v="953"/>
          <ac:picMkLst>
            <pc:docMk/>
            <pc:sldMk cId="1275849615" sldId="279"/>
            <ac:picMk id="6" creationId="{2193C782-679C-DE97-6F24-3A96CE045989}"/>
          </ac:picMkLst>
        </pc:picChg>
      </pc:sldChg>
      <pc:sldChg chg="add del">
        <pc:chgData name="GABRIELA AQUINO CARDENAS" userId="6e002ff6-500f-46fc-af4c-3b420fa6dd0c" providerId="ADAL" clId="{E5A5CFCF-3163-4362-B3B0-136F5B815345}" dt="2023-10-20T21:57:28.027" v="954" actId="47"/>
        <pc:sldMkLst>
          <pc:docMk/>
          <pc:sldMk cId="2627115242" sldId="280"/>
        </pc:sldMkLst>
      </pc:sldChg>
      <pc:sldChg chg="modSp add del mod">
        <pc:chgData name="GABRIELA AQUINO CARDENAS" userId="6e002ff6-500f-46fc-af4c-3b420fa6dd0c" providerId="ADAL" clId="{E5A5CFCF-3163-4362-B3B0-136F5B815345}" dt="2023-10-20T22:09:35.547" v="1059" actId="47"/>
        <pc:sldMkLst>
          <pc:docMk/>
          <pc:sldMk cId="1085649165" sldId="281"/>
        </pc:sldMkLst>
        <pc:spChg chg="mod">
          <ac:chgData name="GABRIELA AQUINO CARDENAS" userId="6e002ff6-500f-46fc-af4c-3b420fa6dd0c" providerId="ADAL" clId="{E5A5CFCF-3163-4362-B3B0-136F5B815345}" dt="2023-10-20T22:01:35.128" v="994" actId="20577"/>
          <ac:spMkLst>
            <pc:docMk/>
            <pc:sldMk cId="1085649165" sldId="281"/>
            <ac:spMk id="2" creationId="{4BFFA71B-3648-051A-83D1-56118886F470}"/>
          </ac:spMkLst>
        </pc:spChg>
        <pc:spChg chg="mod">
          <ac:chgData name="GABRIELA AQUINO CARDENAS" userId="6e002ff6-500f-46fc-af4c-3b420fa6dd0c" providerId="ADAL" clId="{E5A5CFCF-3163-4362-B3B0-136F5B815345}" dt="2023-10-20T21:59:43.561" v="976" actId="114"/>
          <ac:spMkLst>
            <pc:docMk/>
            <pc:sldMk cId="1085649165" sldId="281"/>
            <ac:spMk id="3" creationId="{518E6C99-CF8F-7912-CBFC-7E151112F604}"/>
          </ac:spMkLst>
        </pc:spChg>
      </pc:sldChg>
      <pc:sldChg chg="delSp modSp add del mod">
        <pc:chgData name="GABRIELA AQUINO CARDENAS" userId="6e002ff6-500f-46fc-af4c-3b420fa6dd0c" providerId="ADAL" clId="{E5A5CFCF-3163-4362-B3B0-136F5B815345}" dt="2023-10-20T22:10:17.257" v="1063" actId="47"/>
        <pc:sldMkLst>
          <pc:docMk/>
          <pc:sldMk cId="473811838" sldId="282"/>
        </pc:sldMkLst>
        <pc:spChg chg="mod">
          <ac:chgData name="GABRIELA AQUINO CARDENAS" userId="6e002ff6-500f-46fc-af4c-3b420fa6dd0c" providerId="ADAL" clId="{E5A5CFCF-3163-4362-B3B0-136F5B815345}" dt="2023-10-20T22:04:56.927" v="1013" actId="1076"/>
          <ac:spMkLst>
            <pc:docMk/>
            <pc:sldMk cId="473811838" sldId="282"/>
            <ac:spMk id="2" creationId="{4BFFA71B-3648-051A-83D1-56118886F470}"/>
          </ac:spMkLst>
        </pc:spChg>
        <pc:spChg chg="del">
          <ac:chgData name="GABRIELA AQUINO CARDENAS" userId="6e002ff6-500f-46fc-af4c-3b420fa6dd0c" providerId="ADAL" clId="{E5A5CFCF-3163-4362-B3B0-136F5B815345}" dt="2023-10-20T22:02:50.875" v="1010" actId="478"/>
          <ac:spMkLst>
            <pc:docMk/>
            <pc:sldMk cId="473811838" sldId="282"/>
            <ac:spMk id="3" creationId="{518E6C99-CF8F-7912-CBFC-7E151112F604}"/>
          </ac:spMkLst>
        </pc:spChg>
      </pc:sldChg>
      <pc:sldChg chg="addSp delSp modSp add mod">
        <pc:chgData name="GABRIELA AQUINO CARDENAS" userId="6e002ff6-500f-46fc-af4c-3b420fa6dd0c" providerId="ADAL" clId="{E5A5CFCF-3163-4362-B3B0-136F5B815345}" dt="2023-10-20T22:07:58.030" v="1034" actId="1076"/>
        <pc:sldMkLst>
          <pc:docMk/>
          <pc:sldMk cId="3633398889" sldId="283"/>
        </pc:sldMkLst>
        <pc:spChg chg="add del mod">
          <ac:chgData name="GABRIELA AQUINO CARDENAS" userId="6e002ff6-500f-46fc-af4c-3b420fa6dd0c" providerId="ADAL" clId="{E5A5CFCF-3163-4362-B3B0-136F5B815345}" dt="2023-10-20T22:07:54.144" v="1032" actId="478"/>
          <ac:spMkLst>
            <pc:docMk/>
            <pc:sldMk cId="3633398889" sldId="283"/>
            <ac:spMk id="2" creationId="{295A20F9-B37D-D5FA-CC29-77B977BEB5DC}"/>
          </ac:spMkLst>
        </pc:spChg>
        <pc:spChg chg="add del mod">
          <ac:chgData name="GABRIELA AQUINO CARDENAS" userId="6e002ff6-500f-46fc-af4c-3b420fa6dd0c" providerId="ADAL" clId="{E5A5CFCF-3163-4362-B3B0-136F5B815345}" dt="2023-10-20T22:06:39.631" v="1021"/>
          <ac:spMkLst>
            <pc:docMk/>
            <pc:sldMk cId="3633398889" sldId="283"/>
            <ac:spMk id="3" creationId="{43779D8B-E23E-4AB9-7113-35E044A3E1EF}"/>
          </ac:spMkLst>
        </pc:spChg>
        <pc:spChg chg="add del mod">
          <ac:chgData name="GABRIELA AQUINO CARDENAS" userId="6e002ff6-500f-46fc-af4c-3b420fa6dd0c" providerId="ADAL" clId="{E5A5CFCF-3163-4362-B3B0-136F5B815345}" dt="2023-10-20T22:07:54.144" v="1032" actId="478"/>
          <ac:spMkLst>
            <pc:docMk/>
            <pc:sldMk cId="3633398889" sldId="283"/>
            <ac:spMk id="6" creationId="{C19A5D27-536F-26AB-C343-CB3AF608EBFE}"/>
          </ac:spMkLst>
        </pc:spChg>
        <pc:spChg chg="add mod">
          <ac:chgData name="GABRIELA AQUINO CARDENAS" userId="6e002ff6-500f-46fc-af4c-3b420fa6dd0c" providerId="ADAL" clId="{E5A5CFCF-3163-4362-B3B0-136F5B815345}" dt="2023-10-20T22:07:58.030" v="1034" actId="1076"/>
          <ac:spMkLst>
            <pc:docMk/>
            <pc:sldMk cId="3633398889" sldId="283"/>
            <ac:spMk id="7" creationId="{A424B26F-9DD4-5513-457C-A72F7984FD9C}"/>
          </ac:spMkLst>
        </pc:spChg>
        <pc:spChg chg="add mod">
          <ac:chgData name="GABRIELA AQUINO CARDENAS" userId="6e002ff6-500f-46fc-af4c-3b420fa6dd0c" providerId="ADAL" clId="{E5A5CFCF-3163-4362-B3B0-136F5B815345}" dt="2023-10-20T22:07:58.030" v="1034" actId="1076"/>
          <ac:spMkLst>
            <pc:docMk/>
            <pc:sldMk cId="3633398889" sldId="283"/>
            <ac:spMk id="9" creationId="{0817EB90-2FC8-DFB6-9F46-DA6833CE3263}"/>
          </ac:spMkLst>
        </pc:spChg>
        <pc:picChg chg="mod">
          <ac:chgData name="GABRIELA AQUINO CARDENAS" userId="6e002ff6-500f-46fc-af4c-3b420fa6dd0c" providerId="ADAL" clId="{E5A5CFCF-3163-4362-B3B0-136F5B815345}" dt="2023-10-20T22:06:48.846" v="1024" actId="1076"/>
          <ac:picMkLst>
            <pc:docMk/>
            <pc:sldMk cId="3633398889" sldId="283"/>
            <ac:picMk id="4" creationId="{243D3CA3-BCD0-223A-EC8D-864A8E53B7C2}"/>
          </ac:picMkLst>
        </pc:picChg>
      </pc:sldChg>
      <pc:sldChg chg="addSp delSp modSp add mod">
        <pc:chgData name="GABRIELA AQUINO CARDENAS" userId="6e002ff6-500f-46fc-af4c-3b420fa6dd0c" providerId="ADAL" clId="{E5A5CFCF-3163-4362-B3B0-136F5B815345}" dt="2023-10-20T22:07:39.718" v="1031" actId="1076"/>
        <pc:sldMkLst>
          <pc:docMk/>
          <pc:sldMk cId="3084417631" sldId="284"/>
        </pc:sldMkLst>
        <pc:spChg chg="del">
          <ac:chgData name="GABRIELA AQUINO CARDENAS" userId="6e002ff6-500f-46fc-af4c-3b420fa6dd0c" providerId="ADAL" clId="{E5A5CFCF-3163-4362-B3B0-136F5B815345}" dt="2023-10-20T22:07:34.473" v="1029" actId="478"/>
          <ac:spMkLst>
            <pc:docMk/>
            <pc:sldMk cId="3084417631" sldId="284"/>
            <ac:spMk id="2" creationId="{295A20F9-B37D-D5FA-CC29-77B977BEB5DC}"/>
          </ac:spMkLst>
        </pc:spChg>
        <pc:spChg chg="del">
          <ac:chgData name="GABRIELA AQUINO CARDENAS" userId="6e002ff6-500f-46fc-af4c-3b420fa6dd0c" providerId="ADAL" clId="{E5A5CFCF-3163-4362-B3B0-136F5B815345}" dt="2023-10-20T22:07:34.473" v="1029" actId="478"/>
          <ac:spMkLst>
            <pc:docMk/>
            <pc:sldMk cId="3084417631" sldId="284"/>
            <ac:spMk id="3" creationId="{9F556C77-4351-A0C4-6E4C-DF26F3B841C0}"/>
          </ac:spMkLst>
        </pc:spChg>
        <pc:spChg chg="add mod">
          <ac:chgData name="GABRIELA AQUINO CARDENAS" userId="6e002ff6-500f-46fc-af4c-3b420fa6dd0c" providerId="ADAL" clId="{E5A5CFCF-3163-4362-B3B0-136F5B815345}" dt="2023-10-20T22:07:39.718" v="1031" actId="1076"/>
          <ac:spMkLst>
            <pc:docMk/>
            <pc:sldMk cId="3084417631" sldId="284"/>
            <ac:spMk id="5" creationId="{E5446ED7-E0A2-6DAD-17C9-CD9D461E3C53}"/>
          </ac:spMkLst>
        </pc:spChg>
        <pc:spChg chg="add mod">
          <ac:chgData name="GABRIELA AQUINO CARDENAS" userId="6e002ff6-500f-46fc-af4c-3b420fa6dd0c" providerId="ADAL" clId="{E5A5CFCF-3163-4362-B3B0-136F5B815345}" dt="2023-10-20T22:07:39.718" v="1031" actId="1076"/>
          <ac:spMkLst>
            <pc:docMk/>
            <pc:sldMk cId="3084417631" sldId="284"/>
            <ac:spMk id="6" creationId="{48820E64-AE65-9A6E-0CCC-8C482B38AB03}"/>
          </ac:spMkLst>
        </pc:spChg>
      </pc:sldChg>
      <pc:sldChg chg="addSp delSp modSp add mod">
        <pc:chgData name="GABRIELA AQUINO CARDENAS" userId="6e002ff6-500f-46fc-af4c-3b420fa6dd0c" providerId="ADAL" clId="{E5A5CFCF-3163-4362-B3B0-136F5B815345}" dt="2023-10-20T22:09:31.351" v="1058" actId="1076"/>
        <pc:sldMkLst>
          <pc:docMk/>
          <pc:sldMk cId="3121323060" sldId="285"/>
        </pc:sldMkLst>
        <pc:spChg chg="del">
          <ac:chgData name="GABRIELA AQUINO CARDENAS" userId="6e002ff6-500f-46fc-af4c-3b420fa6dd0c" providerId="ADAL" clId="{E5A5CFCF-3163-4362-B3B0-136F5B815345}" dt="2023-10-20T22:09:18.953" v="1055" actId="478"/>
          <ac:spMkLst>
            <pc:docMk/>
            <pc:sldMk cId="3121323060" sldId="285"/>
            <ac:spMk id="2" creationId="{295A20F9-B37D-D5FA-CC29-77B977BEB5DC}"/>
          </ac:spMkLst>
        </pc:spChg>
        <pc:spChg chg="add mod">
          <ac:chgData name="GABRIELA AQUINO CARDENAS" userId="6e002ff6-500f-46fc-af4c-3b420fa6dd0c" providerId="ADAL" clId="{E5A5CFCF-3163-4362-B3B0-136F5B815345}" dt="2023-10-20T22:09:31.351" v="1058" actId="1076"/>
          <ac:spMkLst>
            <pc:docMk/>
            <pc:sldMk cId="3121323060" sldId="285"/>
            <ac:spMk id="3" creationId="{E1440065-197D-5833-D33C-114A9628D171}"/>
          </ac:spMkLst>
        </pc:spChg>
        <pc:spChg chg="mod">
          <ac:chgData name="GABRIELA AQUINO CARDENAS" userId="6e002ff6-500f-46fc-af4c-3b420fa6dd0c" providerId="ADAL" clId="{E5A5CFCF-3163-4362-B3B0-136F5B815345}" dt="2023-10-20T22:08:50.747" v="1038" actId="1076"/>
          <ac:spMkLst>
            <pc:docMk/>
            <pc:sldMk cId="3121323060" sldId="285"/>
            <ac:spMk id="5" creationId="{12B3A836-8A7D-DB39-77C3-18F1AD095A41}"/>
          </ac:spMkLst>
        </pc:spChg>
        <pc:spChg chg="add mod">
          <ac:chgData name="GABRIELA AQUINO CARDENAS" userId="6e002ff6-500f-46fc-af4c-3b420fa6dd0c" providerId="ADAL" clId="{E5A5CFCF-3163-4362-B3B0-136F5B815345}" dt="2023-10-20T22:09:31.351" v="1058" actId="1076"/>
          <ac:spMkLst>
            <pc:docMk/>
            <pc:sldMk cId="3121323060" sldId="285"/>
            <ac:spMk id="6" creationId="{52692F41-D37D-49FD-7B90-8EF1567F4166}"/>
          </ac:spMkLst>
        </pc:spChg>
        <pc:spChg chg="del">
          <ac:chgData name="GABRIELA AQUINO CARDENAS" userId="6e002ff6-500f-46fc-af4c-3b420fa6dd0c" providerId="ADAL" clId="{E5A5CFCF-3163-4362-B3B0-136F5B815345}" dt="2023-10-20T22:09:07.693" v="1049" actId="478"/>
          <ac:spMkLst>
            <pc:docMk/>
            <pc:sldMk cId="3121323060" sldId="285"/>
            <ac:spMk id="17" creationId="{7E04E812-AC74-32BC-A8B3-75C565B08998}"/>
          </ac:spMkLst>
        </pc:spChg>
        <pc:spChg chg="del">
          <ac:chgData name="GABRIELA AQUINO CARDENAS" userId="6e002ff6-500f-46fc-af4c-3b420fa6dd0c" providerId="ADAL" clId="{E5A5CFCF-3163-4362-B3B0-136F5B815345}" dt="2023-10-20T22:09:06.476" v="1048" actId="478"/>
          <ac:spMkLst>
            <pc:docMk/>
            <pc:sldMk cId="3121323060" sldId="285"/>
            <ac:spMk id="18" creationId="{801E7A13-B399-FF29-CB33-6F0A5B08C7ED}"/>
          </ac:spMkLst>
        </pc:spChg>
        <pc:spChg chg="del">
          <ac:chgData name="GABRIELA AQUINO CARDENAS" userId="6e002ff6-500f-46fc-af4c-3b420fa6dd0c" providerId="ADAL" clId="{E5A5CFCF-3163-4362-B3B0-136F5B815345}" dt="2023-10-20T22:08:58.266" v="1041" actId="478"/>
          <ac:spMkLst>
            <pc:docMk/>
            <pc:sldMk cId="3121323060" sldId="285"/>
            <ac:spMk id="19" creationId="{7716BB7B-0E23-40CB-19FA-081A2AF4B24B}"/>
          </ac:spMkLst>
        </pc:spChg>
        <pc:spChg chg="del">
          <ac:chgData name="GABRIELA AQUINO CARDENAS" userId="6e002ff6-500f-46fc-af4c-3b420fa6dd0c" providerId="ADAL" clId="{E5A5CFCF-3163-4362-B3B0-136F5B815345}" dt="2023-10-20T22:09:16.285" v="1054" actId="478"/>
          <ac:spMkLst>
            <pc:docMk/>
            <pc:sldMk cId="3121323060" sldId="285"/>
            <ac:spMk id="20" creationId="{39F8081C-9548-5217-372F-557419633845}"/>
          </ac:spMkLst>
        </pc:spChg>
        <pc:spChg chg="del">
          <ac:chgData name="GABRIELA AQUINO CARDENAS" userId="6e002ff6-500f-46fc-af4c-3b420fa6dd0c" providerId="ADAL" clId="{E5A5CFCF-3163-4362-B3B0-136F5B815345}" dt="2023-10-20T22:09:01.679" v="1044" actId="478"/>
          <ac:spMkLst>
            <pc:docMk/>
            <pc:sldMk cId="3121323060" sldId="285"/>
            <ac:spMk id="21" creationId="{D37E1F76-C3A3-B10E-B596-CF37294F20D4}"/>
          </ac:spMkLst>
        </pc:spChg>
        <pc:spChg chg="del">
          <ac:chgData name="GABRIELA AQUINO CARDENAS" userId="6e002ff6-500f-46fc-af4c-3b420fa6dd0c" providerId="ADAL" clId="{E5A5CFCF-3163-4362-B3B0-136F5B815345}" dt="2023-10-20T22:09:00.315" v="1043" actId="478"/>
          <ac:spMkLst>
            <pc:docMk/>
            <pc:sldMk cId="3121323060" sldId="285"/>
            <ac:spMk id="22" creationId="{D1059C8A-5B7E-FC35-C5FC-D3D78628DCBB}"/>
          </ac:spMkLst>
        </pc:spChg>
        <pc:spChg chg="del topLvl">
          <ac:chgData name="GABRIELA AQUINO CARDENAS" userId="6e002ff6-500f-46fc-af4c-3b420fa6dd0c" providerId="ADAL" clId="{E5A5CFCF-3163-4362-B3B0-136F5B815345}" dt="2023-10-20T22:09:22.714" v="1056" actId="478"/>
          <ac:spMkLst>
            <pc:docMk/>
            <pc:sldMk cId="3121323060" sldId="285"/>
            <ac:spMk id="24" creationId="{3763659B-B2B9-9688-22C8-C5CCCD44270F}"/>
          </ac:spMkLst>
        </pc:spChg>
        <pc:spChg chg="del mod topLvl">
          <ac:chgData name="GABRIELA AQUINO CARDENAS" userId="6e002ff6-500f-46fc-af4c-3b420fa6dd0c" providerId="ADAL" clId="{E5A5CFCF-3163-4362-B3B0-136F5B815345}" dt="2023-10-20T22:09:13.394" v="1053" actId="478"/>
          <ac:spMkLst>
            <pc:docMk/>
            <pc:sldMk cId="3121323060" sldId="285"/>
            <ac:spMk id="25" creationId="{A36C0C88-E93B-0785-1C56-821B49790BED}"/>
          </ac:spMkLst>
        </pc:spChg>
        <pc:spChg chg="del">
          <ac:chgData name="GABRIELA AQUINO CARDENAS" userId="6e002ff6-500f-46fc-af4c-3b420fa6dd0c" providerId="ADAL" clId="{E5A5CFCF-3163-4362-B3B0-136F5B815345}" dt="2023-10-20T22:09:05.100" v="1047" actId="478"/>
          <ac:spMkLst>
            <pc:docMk/>
            <pc:sldMk cId="3121323060" sldId="285"/>
            <ac:spMk id="27" creationId="{19A41516-7056-05C6-F609-414F69316365}"/>
          </ac:spMkLst>
        </pc:spChg>
        <pc:spChg chg="del topLvl">
          <ac:chgData name="GABRIELA AQUINO CARDENAS" userId="6e002ff6-500f-46fc-af4c-3b420fa6dd0c" providerId="ADAL" clId="{E5A5CFCF-3163-4362-B3B0-136F5B815345}" dt="2023-10-20T22:09:22.714" v="1056" actId="478"/>
          <ac:spMkLst>
            <pc:docMk/>
            <pc:sldMk cId="3121323060" sldId="285"/>
            <ac:spMk id="30" creationId="{52D64C41-8F05-4BFC-6D89-82998E47048F}"/>
          </ac:spMkLst>
        </pc:spChg>
        <pc:spChg chg="del mod topLvl">
          <ac:chgData name="GABRIELA AQUINO CARDENAS" userId="6e002ff6-500f-46fc-af4c-3b420fa6dd0c" providerId="ADAL" clId="{E5A5CFCF-3163-4362-B3B0-136F5B815345}" dt="2023-10-20T22:09:10.976" v="1052" actId="478"/>
          <ac:spMkLst>
            <pc:docMk/>
            <pc:sldMk cId="3121323060" sldId="285"/>
            <ac:spMk id="31" creationId="{0742422B-1276-CF4F-7ED5-9DE2BA461551}"/>
          </ac:spMkLst>
        </pc:spChg>
        <pc:spChg chg="del">
          <ac:chgData name="GABRIELA AQUINO CARDENAS" userId="6e002ff6-500f-46fc-af4c-3b420fa6dd0c" providerId="ADAL" clId="{E5A5CFCF-3163-4362-B3B0-136F5B815345}" dt="2023-10-20T22:09:22.714" v="1056" actId="478"/>
          <ac:spMkLst>
            <pc:docMk/>
            <pc:sldMk cId="3121323060" sldId="285"/>
            <ac:spMk id="33" creationId="{432E4BB3-A5F3-AFCE-C6C1-BF69D993C435}"/>
          </ac:spMkLst>
        </pc:spChg>
        <pc:spChg chg="del">
          <ac:chgData name="GABRIELA AQUINO CARDENAS" userId="6e002ff6-500f-46fc-af4c-3b420fa6dd0c" providerId="ADAL" clId="{E5A5CFCF-3163-4362-B3B0-136F5B815345}" dt="2023-10-20T22:08:59.525" v="1042" actId="478"/>
          <ac:spMkLst>
            <pc:docMk/>
            <pc:sldMk cId="3121323060" sldId="285"/>
            <ac:spMk id="39" creationId="{D1BFDF31-BB49-5D5B-4518-990C72B6468C}"/>
          </ac:spMkLst>
        </pc:spChg>
        <pc:grpChg chg="del">
          <ac:chgData name="GABRIELA AQUINO CARDENAS" userId="6e002ff6-500f-46fc-af4c-3b420fa6dd0c" providerId="ADAL" clId="{E5A5CFCF-3163-4362-B3B0-136F5B815345}" dt="2023-10-20T22:09:02.619" v="1045" actId="478"/>
          <ac:grpSpMkLst>
            <pc:docMk/>
            <pc:sldMk cId="3121323060" sldId="285"/>
            <ac:grpSpMk id="7" creationId="{B2FF9554-EC0A-1D25-2AF3-A9687AC151E9}"/>
          </ac:grpSpMkLst>
        </pc:grpChg>
        <pc:grpChg chg="del">
          <ac:chgData name="GABRIELA AQUINO CARDENAS" userId="6e002ff6-500f-46fc-af4c-3b420fa6dd0c" providerId="ADAL" clId="{E5A5CFCF-3163-4362-B3B0-136F5B815345}" dt="2023-10-20T22:08:54.937" v="1039" actId="478"/>
          <ac:grpSpMkLst>
            <pc:docMk/>
            <pc:sldMk cId="3121323060" sldId="285"/>
            <ac:grpSpMk id="11" creationId="{E1611A86-B02E-9C71-42A3-384FB78871B9}"/>
          </ac:grpSpMkLst>
        </pc:grpChg>
        <pc:grpChg chg="del">
          <ac:chgData name="GABRIELA AQUINO CARDENAS" userId="6e002ff6-500f-46fc-af4c-3b420fa6dd0c" providerId="ADAL" clId="{E5A5CFCF-3163-4362-B3B0-136F5B815345}" dt="2023-10-20T22:09:03.583" v="1046" actId="478"/>
          <ac:grpSpMkLst>
            <pc:docMk/>
            <pc:sldMk cId="3121323060" sldId="285"/>
            <ac:grpSpMk id="14" creationId="{50DB5ECD-4109-189B-A03D-759ABD0E1B6D}"/>
          </ac:grpSpMkLst>
        </pc:grpChg>
        <pc:grpChg chg="del">
          <ac:chgData name="GABRIELA AQUINO CARDENAS" userId="6e002ff6-500f-46fc-af4c-3b420fa6dd0c" providerId="ADAL" clId="{E5A5CFCF-3163-4362-B3B0-136F5B815345}" dt="2023-10-20T22:09:13.394" v="1053" actId="478"/>
          <ac:grpSpMkLst>
            <pc:docMk/>
            <pc:sldMk cId="3121323060" sldId="285"/>
            <ac:grpSpMk id="23" creationId="{3C61E328-41A5-077F-60E5-D63BF4AD77FB}"/>
          </ac:grpSpMkLst>
        </pc:grpChg>
        <pc:grpChg chg="del">
          <ac:chgData name="GABRIELA AQUINO CARDENAS" userId="6e002ff6-500f-46fc-af4c-3b420fa6dd0c" providerId="ADAL" clId="{E5A5CFCF-3163-4362-B3B0-136F5B815345}" dt="2023-10-20T22:09:10.976" v="1052" actId="478"/>
          <ac:grpSpMkLst>
            <pc:docMk/>
            <pc:sldMk cId="3121323060" sldId="285"/>
            <ac:grpSpMk id="29" creationId="{356F76AA-0A79-F9D3-7F18-57BAC5FC6661}"/>
          </ac:grpSpMkLst>
        </pc:grpChg>
        <pc:grpChg chg="del">
          <ac:chgData name="GABRIELA AQUINO CARDENAS" userId="6e002ff6-500f-46fc-af4c-3b420fa6dd0c" providerId="ADAL" clId="{E5A5CFCF-3163-4362-B3B0-136F5B815345}" dt="2023-10-20T22:08:57.127" v="1040" actId="478"/>
          <ac:grpSpMkLst>
            <pc:docMk/>
            <pc:sldMk cId="3121323060" sldId="285"/>
            <ac:grpSpMk id="35" creationId="{AC5DE064-D6AE-06ED-119D-D6F2A979CC13}"/>
          </ac:grpSpMkLst>
        </pc:grpChg>
      </pc:sldChg>
      <pc:sldChg chg="addSp delSp modSp add mod">
        <pc:chgData name="GABRIELA AQUINO CARDENAS" userId="6e002ff6-500f-46fc-af4c-3b420fa6dd0c" providerId="ADAL" clId="{E5A5CFCF-3163-4362-B3B0-136F5B815345}" dt="2023-10-20T22:22:35.313" v="1267" actId="1076"/>
        <pc:sldMkLst>
          <pc:docMk/>
          <pc:sldMk cId="4294829169" sldId="286"/>
        </pc:sldMkLst>
        <pc:spChg chg="add mod">
          <ac:chgData name="GABRIELA AQUINO CARDENAS" userId="6e002ff6-500f-46fc-af4c-3b420fa6dd0c" providerId="ADAL" clId="{E5A5CFCF-3163-4362-B3B0-136F5B815345}" dt="2023-10-20T22:22:35.313" v="1267" actId="1076"/>
          <ac:spMkLst>
            <pc:docMk/>
            <pc:sldMk cId="4294829169" sldId="286"/>
            <ac:spMk id="2" creationId="{37095761-FB4B-5C8E-FB6D-36274A502B0E}"/>
          </ac:spMkLst>
        </pc:spChg>
        <pc:spChg chg="add mod">
          <ac:chgData name="GABRIELA AQUINO CARDENAS" userId="6e002ff6-500f-46fc-af4c-3b420fa6dd0c" providerId="ADAL" clId="{E5A5CFCF-3163-4362-B3B0-136F5B815345}" dt="2023-10-20T22:22:35.313" v="1267" actId="1076"/>
          <ac:spMkLst>
            <pc:docMk/>
            <pc:sldMk cId="4294829169" sldId="286"/>
            <ac:spMk id="3" creationId="{7A1F11EC-DDF9-B567-0E69-78934B706D36}"/>
          </ac:spMkLst>
        </pc:spChg>
        <pc:spChg chg="del">
          <ac:chgData name="GABRIELA AQUINO CARDENAS" userId="6e002ff6-500f-46fc-af4c-3b420fa6dd0c" providerId="ADAL" clId="{E5A5CFCF-3163-4362-B3B0-136F5B815345}" dt="2023-10-20T22:10:00.601" v="1061" actId="478"/>
          <ac:spMkLst>
            <pc:docMk/>
            <pc:sldMk cId="4294829169" sldId="286"/>
            <ac:spMk id="5" creationId="{E5446ED7-E0A2-6DAD-17C9-CD9D461E3C53}"/>
          </ac:spMkLst>
        </pc:spChg>
        <pc:spChg chg="del">
          <ac:chgData name="GABRIELA AQUINO CARDENAS" userId="6e002ff6-500f-46fc-af4c-3b420fa6dd0c" providerId="ADAL" clId="{E5A5CFCF-3163-4362-B3B0-136F5B815345}" dt="2023-10-20T22:10:00.601" v="1061" actId="478"/>
          <ac:spMkLst>
            <pc:docMk/>
            <pc:sldMk cId="4294829169" sldId="286"/>
            <ac:spMk id="6" creationId="{48820E64-AE65-9A6E-0CCC-8C482B38AB03}"/>
          </ac:spMkLst>
        </pc:spChg>
      </pc:sldChg>
      <pc:sldChg chg="modSp add mod">
        <pc:chgData name="GABRIELA AQUINO CARDENAS" userId="6e002ff6-500f-46fc-af4c-3b420fa6dd0c" providerId="ADAL" clId="{E5A5CFCF-3163-4362-B3B0-136F5B815345}" dt="2023-10-20T22:19:24.308" v="1184" actId="20577"/>
        <pc:sldMkLst>
          <pc:docMk/>
          <pc:sldMk cId="3921679100" sldId="287"/>
        </pc:sldMkLst>
        <pc:spChg chg="mod">
          <ac:chgData name="GABRIELA AQUINO CARDENAS" userId="6e002ff6-500f-46fc-af4c-3b420fa6dd0c" providerId="ADAL" clId="{E5A5CFCF-3163-4362-B3B0-136F5B815345}" dt="2023-10-20T22:19:24.308" v="1184" actId="20577"/>
          <ac:spMkLst>
            <pc:docMk/>
            <pc:sldMk cId="3921679100" sldId="287"/>
            <ac:spMk id="3" creationId="{E1440065-197D-5833-D33C-114A9628D171}"/>
          </ac:spMkLst>
        </pc:spChg>
        <pc:spChg chg="mod">
          <ac:chgData name="GABRIELA AQUINO CARDENAS" userId="6e002ff6-500f-46fc-af4c-3b420fa6dd0c" providerId="ADAL" clId="{E5A5CFCF-3163-4362-B3B0-136F5B815345}" dt="2023-10-20T22:18:14.050" v="1159" actId="1076"/>
          <ac:spMkLst>
            <pc:docMk/>
            <pc:sldMk cId="3921679100" sldId="287"/>
            <ac:spMk id="6" creationId="{52692F41-D37D-49FD-7B90-8EF1567F4166}"/>
          </ac:spMkLst>
        </pc:spChg>
      </pc:sld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ortada">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75527071-3483-E18E-B90F-D30601D26E55}"/>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58299656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Referencias">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2BF94B17-55C9-1E83-40F0-C9348FA471A1}"/>
              </a:ext>
            </a:extLst>
          </p:cNvPr>
          <p:cNvPicPr>
            <a:picLocks noChangeAspect="1"/>
          </p:cNvPicPr>
          <p:nvPr userDrawn="1"/>
        </p:nvPicPr>
        <p:blipFill>
          <a:blip r:embed="rId2"/>
          <a:srcRect/>
          <a:stretch/>
        </p:blipFill>
        <p:spPr>
          <a:xfrm>
            <a:off x="0" y="0"/>
            <a:ext cx="9144000" cy="6858000"/>
          </a:xfrm>
          <a:prstGeom prst="rect">
            <a:avLst/>
          </a:prstGeom>
        </p:spPr>
      </p:pic>
      <p:sp>
        <p:nvSpPr>
          <p:cNvPr id="3" name="Rectángulo 2">
            <a:extLst>
              <a:ext uri="{FF2B5EF4-FFF2-40B4-BE49-F238E27FC236}">
                <a16:creationId xmlns:a16="http://schemas.microsoft.com/office/drawing/2014/main" id="{F5F157C8-5F66-24F7-C7FD-64E3327B1367}"/>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i="0" dirty="0">
                <a:solidFill>
                  <a:schemeClr val="bg1"/>
                </a:solidFill>
                <a:latin typeface="Corbel" panose="020B0503020204020204" pitchFamily="34" charset="0"/>
              </a:rPr>
              <a:t>Referencias</a:t>
            </a:r>
          </a:p>
          <a:p>
            <a:r>
              <a:rPr lang="es-MX" sz="2400" b="1" i="0" dirty="0">
                <a:solidFill>
                  <a:schemeClr val="bg1"/>
                </a:solidFill>
                <a:latin typeface="Corbel" panose="020B0503020204020204" pitchFamily="34" charset="0"/>
              </a:rPr>
              <a:t>bibliográficas</a:t>
            </a:r>
          </a:p>
        </p:txBody>
      </p:sp>
    </p:spTree>
    <p:extLst>
      <p:ext uri="{BB962C8B-B14F-4D97-AF65-F5344CB8AC3E}">
        <p14:creationId xmlns:p14="http://schemas.microsoft.com/office/powerpoint/2010/main" val="283872501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057A4A75-C599-6A69-FC08-95C7D17F84FA}"/>
              </a:ext>
            </a:extLst>
          </p:cNvPr>
          <p:cNvPicPr>
            <a:picLocks noChangeAspect="1"/>
          </p:cNvPicPr>
          <p:nvPr userDrawn="1"/>
        </p:nvPicPr>
        <p:blipFill>
          <a:blip r:embed="rId2"/>
          <a:srcRect/>
          <a:stretch/>
        </p:blipFill>
        <p:spPr>
          <a:xfrm>
            <a:off x="0" y="0"/>
            <a:ext cx="9144000" cy="6858000"/>
          </a:xfrm>
          <a:prstGeom prst="rect">
            <a:avLst/>
          </a:prstGeom>
        </p:spPr>
      </p:pic>
      <p:sp>
        <p:nvSpPr>
          <p:cNvPr id="4" name="Rectángulo 3">
            <a:extLst>
              <a:ext uri="{FF2B5EF4-FFF2-40B4-BE49-F238E27FC236}">
                <a16:creationId xmlns:a16="http://schemas.microsoft.com/office/drawing/2014/main" id="{538ECEC7-0005-6B04-82FA-1F04A066DDEB}"/>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Explicación </a:t>
            </a:r>
            <a:endParaRPr lang="es-MX" sz="2400" b="1" i="1" dirty="0">
              <a:solidFill>
                <a:schemeClr val="bg1"/>
              </a:solidFill>
              <a:latin typeface="Corbel" panose="020B0503020204020204" pitchFamily="34" charset="0"/>
            </a:endParaRPr>
          </a:p>
        </p:txBody>
      </p:sp>
    </p:spTree>
    <p:extLst>
      <p:ext uri="{BB962C8B-B14F-4D97-AF65-F5344CB8AC3E}">
        <p14:creationId xmlns:p14="http://schemas.microsoft.com/office/powerpoint/2010/main" val="35190083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ema">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45C23367-A83F-EDB3-7467-DFE573C1D7E3}"/>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277459268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ma">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45C23367-A83F-EDB3-7467-DFE573C1D7E3}"/>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43888632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Mindfulness">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F47357EC-0CDA-BD3C-1FB8-D9F56A146F90}"/>
              </a:ext>
            </a:extLst>
          </p:cNvPr>
          <p:cNvPicPr>
            <a:picLocks noChangeAspect="1"/>
          </p:cNvPicPr>
          <p:nvPr userDrawn="1"/>
        </p:nvPicPr>
        <p:blipFill>
          <a:blip r:embed="rId2"/>
          <a:srcRect/>
          <a:stretch/>
        </p:blipFill>
        <p:spPr>
          <a:xfrm>
            <a:off x="0" y="0"/>
            <a:ext cx="9144000" cy="6858000"/>
          </a:xfrm>
          <a:prstGeom prst="rect">
            <a:avLst/>
          </a:prstGeom>
        </p:spPr>
      </p:pic>
      <p:sp>
        <p:nvSpPr>
          <p:cNvPr id="7" name="CuadroTexto 6">
            <a:extLst>
              <a:ext uri="{FF2B5EF4-FFF2-40B4-BE49-F238E27FC236}">
                <a16:creationId xmlns:a16="http://schemas.microsoft.com/office/drawing/2014/main" id="{9D3CF681-E21E-EDBC-83ED-B3BE2F7503C8}"/>
              </a:ext>
            </a:extLst>
          </p:cNvPr>
          <p:cNvSpPr txBox="1"/>
          <p:nvPr userDrawn="1"/>
        </p:nvSpPr>
        <p:spPr>
          <a:xfrm>
            <a:off x="719175" y="2951946"/>
            <a:ext cx="3153238" cy="1169551"/>
          </a:xfrm>
          <a:prstGeom prst="rect">
            <a:avLst/>
          </a:prstGeom>
          <a:noFill/>
        </p:spPr>
        <p:txBody>
          <a:bodyPr wrap="square">
            <a:spAutoFit/>
          </a:bodyPr>
          <a:lstStyle/>
          <a:p>
            <a:r>
              <a:rPr lang="es-MX" sz="1400" dirty="0"/>
              <a:t>Te invitamos a que realices el siguiente ejercicio mental, el cual te tomará cinco minutos y servirá para obtener una mejor claridad en los conceptos que aprenderemos el día de hoy.</a:t>
            </a:r>
            <a:endParaRPr lang="es-MX" sz="1400" dirty="0">
              <a:solidFill>
                <a:schemeClr val="tx1"/>
              </a:solidFill>
              <a:latin typeface="Corbel" panose="020B0503020204020204" pitchFamily="34" charset="0"/>
            </a:endParaRPr>
          </a:p>
        </p:txBody>
      </p:sp>
      <p:sp>
        <p:nvSpPr>
          <p:cNvPr id="8" name="CuadroTexto 7">
            <a:extLst>
              <a:ext uri="{FF2B5EF4-FFF2-40B4-BE49-F238E27FC236}">
                <a16:creationId xmlns:a16="http://schemas.microsoft.com/office/drawing/2014/main" id="{4F91E4ED-D749-29EF-D19F-F7D4A2718AF1}"/>
              </a:ext>
            </a:extLst>
          </p:cNvPr>
          <p:cNvSpPr txBox="1"/>
          <p:nvPr userDrawn="1"/>
        </p:nvSpPr>
        <p:spPr>
          <a:xfrm>
            <a:off x="719175" y="2107181"/>
            <a:ext cx="3757132" cy="584775"/>
          </a:xfrm>
          <a:prstGeom prst="rect">
            <a:avLst/>
          </a:prstGeom>
          <a:noFill/>
        </p:spPr>
        <p:txBody>
          <a:bodyPr wrap="square" rtlCol="0">
            <a:spAutoFit/>
          </a:bodyPr>
          <a:lstStyle/>
          <a:p>
            <a:r>
              <a:rPr lang="es-MX" sz="3200" b="1" dirty="0">
                <a:solidFill>
                  <a:schemeClr val="tx1"/>
                </a:solidFill>
                <a:latin typeface="Corbel" panose="020B0503020204020204" pitchFamily="34" charset="0"/>
              </a:rPr>
              <a:t>Atención plena</a:t>
            </a:r>
          </a:p>
        </p:txBody>
      </p:sp>
      <p:sp>
        <p:nvSpPr>
          <p:cNvPr id="2" name="Rectángulo 1">
            <a:extLst>
              <a:ext uri="{FF2B5EF4-FFF2-40B4-BE49-F238E27FC236}">
                <a16:creationId xmlns:a16="http://schemas.microsoft.com/office/drawing/2014/main" id="{B9EA07BA-AD9D-48B2-149D-9F51F2B70439}"/>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Bienestar</a:t>
            </a:r>
            <a:r>
              <a:rPr lang="es-MX" sz="2400" dirty="0">
                <a:solidFill>
                  <a:srgbClr val="03C7BE"/>
                </a:solidFill>
                <a:latin typeface="Corbel" panose="020B0503020204020204" pitchFamily="34" charset="0"/>
              </a:rPr>
              <a:t> - </a:t>
            </a:r>
            <a:r>
              <a:rPr lang="es-MX" sz="2400" i="1" dirty="0">
                <a:solidFill>
                  <a:srgbClr val="03C7BE"/>
                </a:solidFill>
                <a:latin typeface="Corbel" panose="020B0503020204020204" pitchFamily="34" charset="0"/>
              </a:rPr>
              <a:t>mindfulness</a:t>
            </a:r>
          </a:p>
        </p:txBody>
      </p:sp>
    </p:spTree>
    <p:extLst>
      <p:ext uri="{BB962C8B-B14F-4D97-AF65-F5344CB8AC3E}">
        <p14:creationId xmlns:p14="http://schemas.microsoft.com/office/powerpoint/2010/main" val="129574746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ducción">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C87076FA-1AEF-C6FF-C53F-30AB70EA4D37}"/>
              </a:ext>
            </a:extLst>
          </p:cNvPr>
          <p:cNvPicPr>
            <a:picLocks noChangeAspect="1"/>
          </p:cNvPicPr>
          <p:nvPr userDrawn="1"/>
        </p:nvPicPr>
        <p:blipFill>
          <a:blip r:embed="rId2"/>
          <a:srcRect/>
          <a:stretch/>
        </p:blipFill>
        <p:spPr>
          <a:xfrm>
            <a:off x="0" y="0"/>
            <a:ext cx="9144000" cy="6858000"/>
          </a:xfrm>
          <a:prstGeom prst="rect">
            <a:avLst/>
          </a:prstGeom>
        </p:spPr>
      </p:pic>
      <p:sp>
        <p:nvSpPr>
          <p:cNvPr id="4" name="Rectángulo 3">
            <a:extLst>
              <a:ext uri="{FF2B5EF4-FFF2-40B4-BE49-F238E27FC236}">
                <a16:creationId xmlns:a16="http://schemas.microsoft.com/office/drawing/2014/main" id="{B5DFF62C-9933-9FDA-4938-D6629E7D7E31}"/>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Introducción</a:t>
            </a:r>
            <a:endParaRPr lang="es-MX" sz="2400" b="1" i="1" dirty="0">
              <a:solidFill>
                <a:srgbClr val="03C7BE"/>
              </a:solidFill>
              <a:latin typeface="Corbel" panose="020B0503020204020204" pitchFamily="34" charset="0"/>
            </a:endParaRPr>
          </a:p>
        </p:txBody>
      </p:sp>
    </p:spTree>
    <p:extLst>
      <p:ext uri="{BB962C8B-B14F-4D97-AF65-F5344CB8AC3E}">
        <p14:creationId xmlns:p14="http://schemas.microsoft.com/office/powerpoint/2010/main" val="342494051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xplicación">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7A566706-72B6-9079-3BF8-E0C60EB6BE8C}"/>
              </a:ext>
            </a:extLst>
          </p:cNvPr>
          <p:cNvPicPr>
            <a:picLocks noChangeAspect="1"/>
          </p:cNvPicPr>
          <p:nvPr userDrawn="1"/>
        </p:nvPicPr>
        <p:blipFill>
          <a:blip r:embed="rId2"/>
          <a:srcRect/>
          <a:stretch/>
        </p:blipFill>
        <p:spPr>
          <a:xfrm>
            <a:off x="0" y="0"/>
            <a:ext cx="9144000" cy="6858000"/>
          </a:xfrm>
          <a:prstGeom prst="rect">
            <a:avLst/>
          </a:prstGeom>
        </p:spPr>
      </p:pic>
      <p:sp>
        <p:nvSpPr>
          <p:cNvPr id="4" name="Rectángulo 3">
            <a:extLst>
              <a:ext uri="{FF2B5EF4-FFF2-40B4-BE49-F238E27FC236}">
                <a16:creationId xmlns:a16="http://schemas.microsoft.com/office/drawing/2014/main" id="{6F6AD0CB-1A15-A2DB-FD30-81A29F454F37}"/>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Explicación </a:t>
            </a:r>
            <a:endParaRPr lang="es-MX" sz="2400" b="1" i="1" dirty="0">
              <a:solidFill>
                <a:srgbClr val="03C7BE"/>
              </a:solidFill>
              <a:latin typeface="Corbel" panose="020B0503020204020204" pitchFamily="34" charset="0"/>
            </a:endParaRPr>
          </a:p>
        </p:txBody>
      </p:sp>
    </p:spTree>
    <p:extLst>
      <p:ext uri="{BB962C8B-B14F-4D97-AF65-F5344CB8AC3E}">
        <p14:creationId xmlns:p14="http://schemas.microsoft.com/office/powerpoint/2010/main" val="33224069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xplicación 2">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7A566706-72B6-9079-3BF8-E0C60EB6BE8C}"/>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374183189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Explicación 2">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7A566706-72B6-9079-3BF8-E0C60EB6BE8C}"/>
              </a:ext>
            </a:extLst>
          </p:cNvPr>
          <p:cNvPicPr>
            <a:picLocks noChangeAspect="1"/>
          </p:cNvPicPr>
          <p:nvPr userDrawn="1"/>
        </p:nvPicPr>
        <p:blipFill>
          <a:blip r:embed="rId2"/>
          <a:srcRect/>
          <a:stretch/>
        </p:blipFill>
        <p:spPr>
          <a:xfrm>
            <a:off x="0" y="0"/>
            <a:ext cx="9144000" cy="6858000"/>
          </a:xfrm>
          <a:prstGeom prst="rect">
            <a:avLst/>
          </a:prstGeom>
        </p:spPr>
      </p:pic>
      <p:sp>
        <p:nvSpPr>
          <p:cNvPr id="3" name="Rectángulo 2">
            <a:extLst>
              <a:ext uri="{FF2B5EF4-FFF2-40B4-BE49-F238E27FC236}">
                <a16:creationId xmlns:a16="http://schemas.microsoft.com/office/drawing/2014/main" id="{946F44AD-B9AE-1475-7098-65078511822E}"/>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Explicación </a:t>
            </a:r>
            <a:endParaRPr lang="es-MX" sz="2400" b="1" i="1" dirty="0">
              <a:solidFill>
                <a:schemeClr val="bg1"/>
              </a:solidFill>
              <a:latin typeface="Corbel" panose="020B0503020204020204" pitchFamily="34" charset="0"/>
            </a:endParaRPr>
          </a:p>
        </p:txBody>
      </p:sp>
    </p:spTree>
    <p:extLst>
      <p:ext uri="{BB962C8B-B14F-4D97-AF65-F5344CB8AC3E}">
        <p14:creationId xmlns:p14="http://schemas.microsoft.com/office/powerpoint/2010/main" val="309330215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jercicio">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2B0809D6-036C-782B-5DC1-65F1FE9E74FC}"/>
              </a:ext>
            </a:extLst>
          </p:cNvPr>
          <p:cNvPicPr>
            <a:picLocks noChangeAspect="1"/>
          </p:cNvPicPr>
          <p:nvPr userDrawn="1"/>
        </p:nvPicPr>
        <p:blipFill>
          <a:blip r:embed="rId2"/>
          <a:srcRect/>
          <a:stretch/>
        </p:blipFill>
        <p:spPr>
          <a:xfrm>
            <a:off x="0" y="0"/>
            <a:ext cx="9144000" cy="6858000"/>
          </a:xfrm>
          <a:prstGeom prst="rect">
            <a:avLst/>
          </a:prstGeom>
        </p:spPr>
      </p:pic>
      <p:sp>
        <p:nvSpPr>
          <p:cNvPr id="3" name="Rectángulo 2">
            <a:extLst>
              <a:ext uri="{FF2B5EF4-FFF2-40B4-BE49-F238E27FC236}">
                <a16:creationId xmlns:a16="http://schemas.microsoft.com/office/drawing/2014/main" id="{84A249E2-AE5D-ACF9-2E34-AFB2875A548A}"/>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Ejercicio</a:t>
            </a:r>
            <a:endParaRPr lang="es-MX" sz="2400" b="1" i="1" dirty="0">
              <a:solidFill>
                <a:srgbClr val="03C7BE"/>
              </a:solidFill>
              <a:latin typeface="Corbel" panose="020B0503020204020204" pitchFamily="34" charset="0"/>
            </a:endParaRPr>
          </a:p>
        </p:txBody>
      </p:sp>
      <p:pic>
        <p:nvPicPr>
          <p:cNvPr id="4" name="Imagen 3">
            <a:extLst>
              <a:ext uri="{FF2B5EF4-FFF2-40B4-BE49-F238E27FC236}">
                <a16:creationId xmlns:a16="http://schemas.microsoft.com/office/drawing/2014/main" id="{BC78C44B-DA4B-9779-E18D-20950EC3FB7C}"/>
              </a:ext>
            </a:extLst>
          </p:cNvPr>
          <p:cNvPicPr>
            <a:picLocks noChangeAspect="1"/>
          </p:cNvPicPr>
          <p:nvPr userDrawn="1"/>
        </p:nvPicPr>
        <p:blipFill rotWithShape="1">
          <a:blip r:embed="rId3"/>
          <a:srcRect l="23336" r="17238"/>
          <a:stretch/>
        </p:blipFill>
        <p:spPr>
          <a:xfrm>
            <a:off x="5185774" y="-3"/>
            <a:ext cx="3959902" cy="4442400"/>
          </a:xfrm>
          <a:prstGeom prst="rect">
            <a:avLst/>
          </a:prstGeom>
        </p:spPr>
      </p:pic>
    </p:spTree>
    <p:extLst>
      <p:ext uri="{BB962C8B-B14F-4D97-AF65-F5344CB8AC3E}">
        <p14:creationId xmlns:p14="http://schemas.microsoft.com/office/powerpoint/2010/main" val="264649274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ierre">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382EA3E3-D05B-EAB3-1807-74ED54085057}"/>
              </a:ext>
            </a:extLst>
          </p:cNvPr>
          <p:cNvPicPr>
            <a:picLocks noChangeAspect="1"/>
          </p:cNvPicPr>
          <p:nvPr userDrawn="1"/>
        </p:nvPicPr>
        <p:blipFill>
          <a:blip r:embed="rId2"/>
          <a:srcRect/>
          <a:stretch/>
        </p:blipFill>
        <p:spPr>
          <a:xfrm>
            <a:off x="0" y="0"/>
            <a:ext cx="9144000" cy="6858000"/>
          </a:xfrm>
          <a:prstGeom prst="rect">
            <a:avLst/>
          </a:prstGeom>
        </p:spPr>
      </p:pic>
      <p:sp>
        <p:nvSpPr>
          <p:cNvPr id="3" name="Rectángulo 2">
            <a:extLst>
              <a:ext uri="{FF2B5EF4-FFF2-40B4-BE49-F238E27FC236}">
                <a16:creationId xmlns:a16="http://schemas.microsoft.com/office/drawing/2014/main" id="{999C96C7-6FE5-B64F-59B8-2349BA242EA9}"/>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Cierre </a:t>
            </a:r>
            <a:endParaRPr lang="es-MX" sz="2400" b="1" i="1" dirty="0">
              <a:solidFill>
                <a:srgbClr val="03C7BE"/>
              </a:solidFill>
              <a:latin typeface="Corbel" panose="020B0503020204020204" pitchFamily="34" charset="0"/>
            </a:endParaRPr>
          </a:p>
        </p:txBody>
      </p:sp>
    </p:spTree>
    <p:extLst>
      <p:ext uri="{BB962C8B-B14F-4D97-AF65-F5344CB8AC3E}">
        <p14:creationId xmlns:p14="http://schemas.microsoft.com/office/powerpoint/2010/main" val="3424852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00284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70" r:id="rId6"/>
    <p:sldLayoutId id="2147483671" r:id="rId7"/>
    <p:sldLayoutId id="2147483667" r:id="rId8"/>
    <p:sldLayoutId id="2147483668" r:id="rId9"/>
    <p:sldLayoutId id="2147483669"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s://youtu.be/C2J0IdXHrwg"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8789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4BFFA71B-3648-051A-83D1-56118886F470}"/>
              </a:ext>
            </a:extLst>
          </p:cNvPr>
          <p:cNvSpPr txBox="1"/>
          <p:nvPr/>
        </p:nvSpPr>
        <p:spPr>
          <a:xfrm>
            <a:off x="709748" y="2170473"/>
            <a:ext cx="3474978" cy="3539430"/>
          </a:xfrm>
          <a:prstGeom prst="rect">
            <a:avLst/>
          </a:prstGeom>
          <a:noFill/>
        </p:spPr>
        <p:txBody>
          <a:bodyPr wrap="square">
            <a:spAutoFit/>
          </a:bodyPr>
          <a:lstStyle/>
          <a:p>
            <a:r>
              <a:rPr lang="es-419" sz="1400" dirty="0">
                <a:solidFill>
                  <a:srgbClr val="01514A"/>
                </a:solidFill>
                <a:ea typeface="Times New Roman" panose="02020603050405020304" pitchFamily="18" charset="0"/>
                <a:cs typeface="Times New Roman" panose="02020603050405020304" pitchFamily="18" charset="0"/>
              </a:rPr>
              <a:t>L</a:t>
            </a:r>
            <a:r>
              <a:rPr lang="es-419" sz="1400" dirty="0">
                <a:solidFill>
                  <a:srgbClr val="01514A"/>
                </a:solidFill>
                <a:effectLst/>
                <a:ea typeface="Times New Roman" panose="02020603050405020304" pitchFamily="18" charset="0"/>
                <a:cs typeface="Times New Roman" panose="02020603050405020304" pitchFamily="18" charset="0"/>
              </a:rPr>
              <a:t>a manera de cómo hacer publicidad está </a:t>
            </a:r>
            <a:r>
              <a:rPr lang="es-419" sz="1400" spc="-20" dirty="0">
                <a:solidFill>
                  <a:srgbClr val="01514A"/>
                </a:solidFill>
                <a:effectLst/>
                <a:ea typeface="Times New Roman" panose="02020603050405020304" pitchFamily="18" charset="0"/>
                <a:cs typeface="Times New Roman" panose="02020603050405020304" pitchFamily="18" charset="0"/>
              </a:rPr>
              <a:t>cambiando para las marcas, es imprescindible </a:t>
            </a:r>
            <a:r>
              <a:rPr lang="es-419" sz="1400" dirty="0">
                <a:solidFill>
                  <a:srgbClr val="01514A"/>
                </a:solidFill>
                <a:effectLst/>
                <a:ea typeface="Times New Roman" panose="02020603050405020304" pitchFamily="18" charset="0"/>
                <a:cs typeface="Times New Roman" panose="02020603050405020304" pitchFamily="18" charset="0"/>
              </a:rPr>
              <a:t>saber con cuáles </a:t>
            </a:r>
            <a:r>
              <a:rPr lang="es-419" sz="1400" b="1" dirty="0">
                <a:solidFill>
                  <a:srgbClr val="01514A"/>
                </a:solidFill>
                <a:effectLst/>
                <a:ea typeface="Times New Roman" panose="02020603050405020304" pitchFamily="18" charset="0"/>
                <a:cs typeface="Times New Roman" panose="02020603050405020304" pitchFamily="18" charset="0"/>
              </a:rPr>
              <a:t>programas o plataformas </a:t>
            </a:r>
            <a:r>
              <a:rPr lang="es-419" sz="1400" dirty="0">
                <a:solidFill>
                  <a:srgbClr val="01514A"/>
                </a:solidFill>
                <a:effectLst/>
                <a:ea typeface="Times New Roman" panose="02020603050405020304" pitchFamily="18" charset="0"/>
                <a:cs typeface="Times New Roman" panose="02020603050405020304" pitchFamily="18" charset="0"/>
              </a:rPr>
              <a:t>contamos al hacer marketing digital. Con ellos podremos cumplir los objetivos y necesidades que tiene la empresa, además de decidir qué es lo mejor, dependiendo del punto que se esté desarrollando.</a:t>
            </a:r>
            <a:br>
              <a:rPr lang="es-MX" sz="1400" dirty="0">
                <a:solidFill>
                  <a:srgbClr val="01514A"/>
                </a:solidFill>
                <a:effectLst/>
                <a:ea typeface="Calibri" panose="020F0502020204030204" pitchFamily="34" charset="0"/>
                <a:cs typeface="Times New Roman" panose="02020603050405020304" pitchFamily="18" charset="0"/>
              </a:rPr>
            </a:br>
            <a:br>
              <a:rPr lang="es-MX" sz="1400" dirty="0">
                <a:solidFill>
                  <a:srgbClr val="01514A"/>
                </a:solidFill>
                <a:effectLst/>
                <a:ea typeface="Calibri" panose="020F0502020204030204" pitchFamily="34" charset="0"/>
                <a:cs typeface="Times New Roman" panose="02020603050405020304" pitchFamily="18" charset="0"/>
              </a:rPr>
            </a:br>
            <a:r>
              <a:rPr lang="es-MX" sz="1400" dirty="0">
                <a:solidFill>
                  <a:srgbClr val="01514A"/>
                </a:solidFill>
                <a:effectLst/>
                <a:ea typeface="Calibri" panose="020F0502020204030204" pitchFamily="34" charset="0"/>
                <a:cs typeface="Times New Roman" panose="02020603050405020304" pitchFamily="18" charset="0"/>
              </a:rPr>
              <a:t>El </a:t>
            </a:r>
            <a:r>
              <a:rPr lang="es-MX" sz="1400" b="1" dirty="0">
                <a:solidFill>
                  <a:srgbClr val="01514A"/>
                </a:solidFill>
                <a:effectLst/>
                <a:ea typeface="Calibri" panose="020F0502020204030204" pitchFamily="34" charset="0"/>
                <a:cs typeface="Times New Roman" panose="02020603050405020304" pitchFamily="18" charset="0"/>
              </a:rPr>
              <a:t>plan de marketing requiere de storytelling </a:t>
            </a:r>
            <a:r>
              <a:rPr lang="es-MX" sz="1400" dirty="0">
                <a:solidFill>
                  <a:srgbClr val="01514A"/>
                </a:solidFill>
                <a:effectLst/>
                <a:ea typeface="Calibri" panose="020F0502020204030204" pitchFamily="34" charset="0"/>
                <a:cs typeface="Times New Roman" panose="02020603050405020304" pitchFamily="18" charset="0"/>
              </a:rPr>
              <a:t>para tener mejores resultados en ventas y atención al cliente, esto se debe a una sola razón: a todos nos gustan las historias, ya que generamos conexión emocional y se tiende a recordar detalles que, de otro modo, se olvidarían.</a:t>
            </a:r>
            <a:endParaRPr lang="es-MX" sz="1400" spc="-30" dirty="0">
              <a:solidFill>
                <a:srgbClr val="01514A"/>
              </a:solidFill>
            </a:endParaRPr>
          </a:p>
        </p:txBody>
      </p:sp>
      <p:pic>
        <p:nvPicPr>
          <p:cNvPr id="5" name="Imagen 4">
            <a:extLst>
              <a:ext uri="{FF2B5EF4-FFF2-40B4-BE49-F238E27FC236}">
                <a16:creationId xmlns:a16="http://schemas.microsoft.com/office/drawing/2014/main" id="{C953D0AA-1685-D991-D304-6BB2425C20E8}"/>
              </a:ext>
            </a:extLst>
          </p:cNvPr>
          <p:cNvPicPr>
            <a:picLocks noChangeAspect="1"/>
          </p:cNvPicPr>
          <p:nvPr/>
        </p:nvPicPr>
        <p:blipFill rotWithShape="1">
          <a:blip r:embed="rId2"/>
          <a:srcRect l="33050" r="28478"/>
          <a:stretch/>
        </p:blipFill>
        <p:spPr>
          <a:xfrm>
            <a:off x="5184775" y="-2901"/>
            <a:ext cx="3957551" cy="6858000"/>
          </a:xfrm>
          <a:prstGeom prst="rect">
            <a:avLst/>
          </a:prstGeom>
        </p:spPr>
      </p:pic>
      <p:sp>
        <p:nvSpPr>
          <p:cNvPr id="3" name="CuadroTexto 2">
            <a:extLst>
              <a:ext uri="{FF2B5EF4-FFF2-40B4-BE49-F238E27FC236}">
                <a16:creationId xmlns:a16="http://schemas.microsoft.com/office/drawing/2014/main" id="{518E6C99-CF8F-7912-CBFC-7E151112F604}"/>
              </a:ext>
            </a:extLst>
          </p:cNvPr>
          <p:cNvSpPr txBox="1"/>
          <p:nvPr/>
        </p:nvSpPr>
        <p:spPr>
          <a:xfrm>
            <a:off x="709748" y="1339476"/>
            <a:ext cx="3961405" cy="830997"/>
          </a:xfrm>
          <a:prstGeom prst="rect">
            <a:avLst/>
          </a:prstGeom>
          <a:noFill/>
        </p:spPr>
        <p:txBody>
          <a:bodyPr wrap="square" rtlCol="0">
            <a:spAutoFit/>
          </a:bodyPr>
          <a:lstStyle/>
          <a:p>
            <a:r>
              <a:rPr lang="es-MX" sz="2400" i="1" dirty="0" err="1">
                <a:solidFill>
                  <a:srgbClr val="00524C"/>
                </a:solidFill>
                <a:latin typeface="Corbel" panose="020B0503020204020204" pitchFamily="34" charset="0"/>
              </a:rPr>
              <a:t>Storytelling</a:t>
            </a:r>
            <a:r>
              <a:rPr lang="es-MX" sz="2400" i="1" dirty="0">
                <a:solidFill>
                  <a:srgbClr val="00524C"/>
                </a:solidFill>
                <a:latin typeface="Corbel" panose="020B0503020204020204" pitchFamily="34" charset="0"/>
              </a:rPr>
              <a:t>, </a:t>
            </a:r>
            <a:r>
              <a:rPr lang="es-MX" sz="2400" dirty="0">
                <a:solidFill>
                  <a:srgbClr val="00524C"/>
                </a:solidFill>
                <a:latin typeface="Corbel" panose="020B0503020204020204" pitchFamily="34" charset="0"/>
              </a:rPr>
              <a:t>porque a todos nos gustan las historias</a:t>
            </a:r>
            <a:endParaRPr lang="es-MX" sz="3600" dirty="0">
              <a:solidFill>
                <a:srgbClr val="00524C"/>
              </a:solidFill>
              <a:latin typeface="Corbel" panose="020B0503020204020204" pitchFamily="34" charset="0"/>
            </a:endParaRPr>
          </a:p>
        </p:txBody>
      </p:sp>
    </p:spTree>
    <p:extLst>
      <p:ext uri="{BB962C8B-B14F-4D97-AF65-F5344CB8AC3E}">
        <p14:creationId xmlns:p14="http://schemas.microsoft.com/office/powerpoint/2010/main" val="10469059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95A20F9-B37D-D5FA-CC29-77B977BEB5DC}"/>
              </a:ext>
            </a:extLst>
          </p:cNvPr>
          <p:cNvSpPr txBox="1"/>
          <p:nvPr/>
        </p:nvSpPr>
        <p:spPr>
          <a:xfrm>
            <a:off x="4227498" y="1336222"/>
            <a:ext cx="3474978" cy="1812035"/>
          </a:xfrm>
          <a:prstGeom prst="rect">
            <a:avLst/>
          </a:prstGeom>
          <a:noFill/>
        </p:spPr>
        <p:txBody>
          <a:bodyPr wrap="square">
            <a:spAutoFit/>
          </a:bodyPr>
          <a:lstStyle/>
          <a:p>
            <a:pPr>
              <a:lnSpc>
                <a:spcPct val="115000"/>
              </a:lnSpc>
              <a:spcAft>
                <a:spcPts val="1000"/>
              </a:spcAft>
            </a:pPr>
            <a:r>
              <a:rPr lang="es-MX" sz="1400" spc="-30" dirty="0">
                <a:solidFill>
                  <a:srgbClr val="01514A"/>
                </a:solidFill>
                <a:effectLst/>
                <a:ea typeface="Calibri" panose="020F0502020204030204" pitchFamily="34" charset="0"/>
                <a:cs typeface="Times New Roman" panose="02020603050405020304" pitchFamily="18" charset="0"/>
              </a:rPr>
              <a:t>La publicidad online son los anuncios digitales </a:t>
            </a:r>
            <a:r>
              <a:rPr lang="es-MX" sz="1400" dirty="0">
                <a:solidFill>
                  <a:srgbClr val="01514A"/>
                </a:solidFill>
                <a:effectLst/>
                <a:ea typeface="Calibri" panose="020F0502020204030204" pitchFamily="34" charset="0"/>
                <a:cs typeface="Times New Roman" panose="02020603050405020304" pitchFamily="18" charset="0"/>
              </a:rPr>
              <a:t>que promocionan un producto o servicio en </a:t>
            </a:r>
            <a:r>
              <a:rPr lang="es-MX" sz="1400" spc="-30" dirty="0">
                <a:solidFill>
                  <a:srgbClr val="01514A"/>
                </a:solidFill>
                <a:effectLst/>
                <a:ea typeface="Calibri" panose="020F0502020204030204" pitchFamily="34" charset="0"/>
                <a:cs typeface="Times New Roman" panose="02020603050405020304" pitchFamily="18" charset="0"/>
              </a:rPr>
              <a:t>internet, se puede realizar a través de las redes </a:t>
            </a:r>
            <a:r>
              <a:rPr lang="es-MX" sz="1400" dirty="0">
                <a:solidFill>
                  <a:srgbClr val="01514A"/>
                </a:solidFill>
                <a:effectLst/>
                <a:ea typeface="Calibri" panose="020F0502020204030204" pitchFamily="34" charset="0"/>
                <a:cs typeface="Times New Roman" panose="02020603050405020304" pitchFamily="18" charset="0"/>
              </a:rPr>
              <a:t>sociales, páginas y buscadores. Sus múltiples objetivos son vender, generar tráfico, reconocimiento de marca e incentivar la interacción con los clientes (Santos, 2022).</a:t>
            </a:r>
          </a:p>
        </p:txBody>
      </p:sp>
      <p:pic>
        <p:nvPicPr>
          <p:cNvPr id="4" name="Imagen 3">
            <a:extLst>
              <a:ext uri="{FF2B5EF4-FFF2-40B4-BE49-F238E27FC236}">
                <a16:creationId xmlns:a16="http://schemas.microsoft.com/office/drawing/2014/main" id="{243D3CA3-BCD0-223A-EC8D-864A8E53B7C2}"/>
              </a:ext>
            </a:extLst>
          </p:cNvPr>
          <p:cNvPicPr>
            <a:picLocks noChangeAspect="1"/>
          </p:cNvPicPr>
          <p:nvPr/>
        </p:nvPicPr>
        <p:blipFill>
          <a:blip r:embed="rId2"/>
          <a:srcRect l="31579" r="31579"/>
          <a:stretch/>
        </p:blipFill>
        <p:spPr>
          <a:xfrm>
            <a:off x="1" y="0"/>
            <a:ext cx="3784847" cy="6858000"/>
          </a:xfrm>
          <a:prstGeom prst="rect">
            <a:avLst/>
          </a:prstGeom>
        </p:spPr>
      </p:pic>
      <p:sp>
        <p:nvSpPr>
          <p:cNvPr id="5" name="Rectángulo 4">
            <a:extLst>
              <a:ext uri="{FF2B5EF4-FFF2-40B4-BE49-F238E27FC236}">
                <a16:creationId xmlns:a16="http://schemas.microsoft.com/office/drawing/2014/main" id="{12B3A836-8A7D-DB39-77C3-18F1AD095A41}"/>
              </a:ext>
            </a:extLst>
          </p:cNvPr>
          <p:cNvSpPr/>
          <p:nvPr/>
        </p:nvSpPr>
        <p:spPr>
          <a:xfrm>
            <a:off x="719175" y="649104"/>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Explicación </a:t>
            </a:r>
            <a:endParaRPr lang="es-MX" sz="2400" b="1" i="1" dirty="0">
              <a:solidFill>
                <a:schemeClr val="bg1"/>
              </a:solidFill>
              <a:latin typeface="Corbel" panose="020B0503020204020204" pitchFamily="34" charset="0"/>
            </a:endParaRPr>
          </a:p>
        </p:txBody>
      </p:sp>
      <p:sp>
        <p:nvSpPr>
          <p:cNvPr id="8" name="Rectángulo 7">
            <a:extLst>
              <a:ext uri="{FF2B5EF4-FFF2-40B4-BE49-F238E27FC236}">
                <a16:creationId xmlns:a16="http://schemas.microsoft.com/office/drawing/2014/main" id="{3C2BEB21-689D-AC2D-2BFC-0CE635F44CAA}"/>
              </a:ext>
            </a:extLst>
          </p:cNvPr>
          <p:cNvSpPr/>
          <p:nvPr/>
        </p:nvSpPr>
        <p:spPr>
          <a:xfrm>
            <a:off x="0" y="228599"/>
            <a:ext cx="551330" cy="933451"/>
          </a:xfrm>
          <a:prstGeom prst="rect">
            <a:avLst/>
          </a:prstGeom>
          <a:solidFill>
            <a:srgbClr val="03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grpSp>
        <p:nvGrpSpPr>
          <p:cNvPr id="7" name="Grupo 6">
            <a:extLst>
              <a:ext uri="{FF2B5EF4-FFF2-40B4-BE49-F238E27FC236}">
                <a16:creationId xmlns:a16="http://schemas.microsoft.com/office/drawing/2014/main" id="{B2FF9554-EC0A-1D25-2AF3-A9687AC151E9}"/>
              </a:ext>
            </a:extLst>
          </p:cNvPr>
          <p:cNvGrpSpPr/>
          <p:nvPr/>
        </p:nvGrpSpPr>
        <p:grpSpPr>
          <a:xfrm>
            <a:off x="4240140" y="4162348"/>
            <a:ext cx="3331093" cy="547499"/>
            <a:chOff x="4620911" y="1429010"/>
            <a:chExt cx="4293086" cy="705612"/>
          </a:xfrm>
        </p:grpSpPr>
        <p:sp>
          <p:nvSpPr>
            <p:cNvPr id="9" name="Rectángulo redondeado 8">
              <a:extLst>
                <a:ext uri="{FF2B5EF4-FFF2-40B4-BE49-F238E27FC236}">
                  <a16:creationId xmlns:a16="http://schemas.microsoft.com/office/drawing/2014/main" id="{D0687DAE-485D-DB12-07DC-471968892478}"/>
                </a:ext>
              </a:extLst>
            </p:cNvPr>
            <p:cNvSpPr/>
            <p:nvPr/>
          </p:nvSpPr>
          <p:spPr>
            <a:xfrm>
              <a:off x="4860466" y="1429010"/>
              <a:ext cx="4053531" cy="705612"/>
            </a:xfrm>
            <a:prstGeom prst="roundRect">
              <a:avLst>
                <a:gd name="adj" fmla="val 73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p>
          </p:txBody>
        </p:sp>
        <p:sp>
          <p:nvSpPr>
            <p:cNvPr id="10" name="Elipse 9">
              <a:extLst>
                <a:ext uri="{FF2B5EF4-FFF2-40B4-BE49-F238E27FC236}">
                  <a16:creationId xmlns:a16="http://schemas.microsoft.com/office/drawing/2014/main" id="{FB04881F-C589-F525-F65B-8B97EE8C2DAD}"/>
                </a:ext>
              </a:extLst>
            </p:cNvPr>
            <p:cNvSpPr/>
            <p:nvPr/>
          </p:nvSpPr>
          <p:spPr>
            <a:xfrm>
              <a:off x="4620911" y="1554248"/>
              <a:ext cx="485108" cy="4851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p>
          </p:txBody>
        </p:sp>
      </p:grpSp>
      <p:grpSp>
        <p:nvGrpSpPr>
          <p:cNvPr id="11" name="Grupo 10">
            <a:extLst>
              <a:ext uri="{FF2B5EF4-FFF2-40B4-BE49-F238E27FC236}">
                <a16:creationId xmlns:a16="http://schemas.microsoft.com/office/drawing/2014/main" id="{E1611A86-B02E-9C71-42A3-384FB78871B9}"/>
              </a:ext>
            </a:extLst>
          </p:cNvPr>
          <p:cNvGrpSpPr/>
          <p:nvPr/>
        </p:nvGrpSpPr>
        <p:grpSpPr>
          <a:xfrm>
            <a:off x="4240140" y="4797599"/>
            <a:ext cx="3331093" cy="547499"/>
            <a:chOff x="4620911" y="1429010"/>
            <a:chExt cx="4293086" cy="705612"/>
          </a:xfrm>
        </p:grpSpPr>
        <p:sp>
          <p:nvSpPr>
            <p:cNvPr id="12" name="Rectángulo redondeado 11">
              <a:extLst>
                <a:ext uri="{FF2B5EF4-FFF2-40B4-BE49-F238E27FC236}">
                  <a16:creationId xmlns:a16="http://schemas.microsoft.com/office/drawing/2014/main" id="{B447F836-7E24-4FC3-1552-B9B85E4A25E6}"/>
                </a:ext>
              </a:extLst>
            </p:cNvPr>
            <p:cNvSpPr/>
            <p:nvPr/>
          </p:nvSpPr>
          <p:spPr>
            <a:xfrm>
              <a:off x="4860466" y="1429010"/>
              <a:ext cx="4053531" cy="705612"/>
            </a:xfrm>
            <a:prstGeom prst="roundRect">
              <a:avLst>
                <a:gd name="adj" fmla="val 73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p>
          </p:txBody>
        </p:sp>
        <p:sp>
          <p:nvSpPr>
            <p:cNvPr id="13" name="Elipse 12">
              <a:extLst>
                <a:ext uri="{FF2B5EF4-FFF2-40B4-BE49-F238E27FC236}">
                  <a16:creationId xmlns:a16="http://schemas.microsoft.com/office/drawing/2014/main" id="{CD2B787E-7813-F5DE-07EC-F4F93A5771C1}"/>
                </a:ext>
              </a:extLst>
            </p:cNvPr>
            <p:cNvSpPr/>
            <p:nvPr/>
          </p:nvSpPr>
          <p:spPr>
            <a:xfrm>
              <a:off x="4620911" y="1554248"/>
              <a:ext cx="485108" cy="4851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p>
          </p:txBody>
        </p:sp>
      </p:grpSp>
      <p:grpSp>
        <p:nvGrpSpPr>
          <p:cNvPr id="14" name="Grupo 13">
            <a:extLst>
              <a:ext uri="{FF2B5EF4-FFF2-40B4-BE49-F238E27FC236}">
                <a16:creationId xmlns:a16="http://schemas.microsoft.com/office/drawing/2014/main" id="{50DB5ECD-4109-189B-A03D-759ABD0E1B6D}"/>
              </a:ext>
            </a:extLst>
          </p:cNvPr>
          <p:cNvGrpSpPr/>
          <p:nvPr/>
        </p:nvGrpSpPr>
        <p:grpSpPr>
          <a:xfrm>
            <a:off x="4240140" y="3527096"/>
            <a:ext cx="3331093" cy="547499"/>
            <a:chOff x="4620911" y="1429010"/>
            <a:chExt cx="4293086" cy="705612"/>
          </a:xfrm>
        </p:grpSpPr>
        <p:sp>
          <p:nvSpPr>
            <p:cNvPr id="15" name="Rectángulo redondeado 14">
              <a:extLst>
                <a:ext uri="{FF2B5EF4-FFF2-40B4-BE49-F238E27FC236}">
                  <a16:creationId xmlns:a16="http://schemas.microsoft.com/office/drawing/2014/main" id="{5B6A7FE7-9D4B-B474-0A30-4A858C00D7E8}"/>
                </a:ext>
              </a:extLst>
            </p:cNvPr>
            <p:cNvSpPr/>
            <p:nvPr/>
          </p:nvSpPr>
          <p:spPr>
            <a:xfrm>
              <a:off x="4860466" y="1429010"/>
              <a:ext cx="4053531" cy="705612"/>
            </a:xfrm>
            <a:prstGeom prst="roundRect">
              <a:avLst>
                <a:gd name="adj" fmla="val 73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p>
          </p:txBody>
        </p:sp>
        <p:sp>
          <p:nvSpPr>
            <p:cNvPr id="16" name="Elipse 15">
              <a:extLst>
                <a:ext uri="{FF2B5EF4-FFF2-40B4-BE49-F238E27FC236}">
                  <a16:creationId xmlns:a16="http://schemas.microsoft.com/office/drawing/2014/main" id="{A33315DB-FA00-57E7-EB01-720DAF05A122}"/>
                </a:ext>
              </a:extLst>
            </p:cNvPr>
            <p:cNvSpPr/>
            <p:nvPr/>
          </p:nvSpPr>
          <p:spPr>
            <a:xfrm>
              <a:off x="4620911" y="1554248"/>
              <a:ext cx="485108" cy="4851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p>
          </p:txBody>
        </p:sp>
      </p:grpSp>
      <p:sp>
        <p:nvSpPr>
          <p:cNvPr id="17" name="Forma libre 16">
            <a:extLst>
              <a:ext uri="{FF2B5EF4-FFF2-40B4-BE49-F238E27FC236}">
                <a16:creationId xmlns:a16="http://schemas.microsoft.com/office/drawing/2014/main" id="{7E04E812-AC74-32BC-A8B3-75C565B08998}"/>
              </a:ext>
            </a:extLst>
          </p:cNvPr>
          <p:cNvSpPr/>
          <p:nvPr/>
        </p:nvSpPr>
        <p:spPr>
          <a:xfrm>
            <a:off x="4242882" y="3527096"/>
            <a:ext cx="3328351" cy="547499"/>
          </a:xfrm>
          <a:custGeom>
            <a:avLst/>
            <a:gdLst>
              <a:gd name="connsiteX0" fmla="*/ 325374 w 4289552"/>
              <a:gd name="connsiteY0" fmla="*/ 577596 h 705612"/>
              <a:gd name="connsiteX1" fmla="*/ 460248 w 4289552"/>
              <a:gd name="connsiteY1" fmla="*/ 368046 h 705612"/>
              <a:gd name="connsiteX2" fmla="*/ 230124 w 4289552"/>
              <a:gd name="connsiteY2" fmla="*/ 137922 h 705612"/>
              <a:gd name="connsiteX3" fmla="*/ 230124 w 4289552"/>
              <a:gd name="connsiteY3" fmla="*/ 69723 h 705612"/>
              <a:gd name="connsiteX4" fmla="*/ 299847 w 4289552"/>
              <a:gd name="connsiteY4" fmla="*/ 0 h 705612"/>
              <a:gd name="connsiteX5" fmla="*/ 4219829 w 4289552"/>
              <a:gd name="connsiteY5" fmla="*/ 0 h 705612"/>
              <a:gd name="connsiteX6" fmla="*/ 4289552 w 4289552"/>
              <a:gd name="connsiteY6" fmla="*/ 69723 h 705612"/>
              <a:gd name="connsiteX7" fmla="*/ 4289552 w 4289552"/>
              <a:gd name="connsiteY7" fmla="*/ 635889 h 705612"/>
              <a:gd name="connsiteX8" fmla="*/ 4219829 w 4289552"/>
              <a:gd name="connsiteY8" fmla="*/ 705612 h 705612"/>
              <a:gd name="connsiteX9" fmla="*/ 299847 w 4289552"/>
              <a:gd name="connsiteY9" fmla="*/ 705612 h 705612"/>
              <a:gd name="connsiteX10" fmla="*/ 230124 w 4289552"/>
              <a:gd name="connsiteY10" fmla="*/ 635889 h 705612"/>
              <a:gd name="connsiteX11" fmla="*/ 230124 w 4289552"/>
              <a:gd name="connsiteY11" fmla="*/ 598043 h 705612"/>
              <a:gd name="connsiteX12" fmla="*/ 0 w 4289552"/>
              <a:gd name="connsiteY12" fmla="*/ 367919 h 705612"/>
              <a:gd name="connsiteX13" fmla="*/ 120015 w 4289552"/>
              <a:gd name="connsiteY13" fmla="*/ 165735 h 705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289552" h="705612">
                <a:moveTo>
                  <a:pt x="325374" y="577596"/>
                </a:moveTo>
                <a:cubicBezTo>
                  <a:pt x="405003" y="541401"/>
                  <a:pt x="460248" y="461137"/>
                  <a:pt x="460248" y="368046"/>
                </a:cubicBezTo>
                <a:cubicBezTo>
                  <a:pt x="460248" y="240919"/>
                  <a:pt x="357251" y="137922"/>
                  <a:pt x="230124" y="137922"/>
                </a:cubicBezTo>
                <a:lnTo>
                  <a:pt x="230124" y="69723"/>
                </a:lnTo>
                <a:cubicBezTo>
                  <a:pt x="230124" y="31242"/>
                  <a:pt x="261366" y="0"/>
                  <a:pt x="299847" y="0"/>
                </a:cubicBezTo>
                <a:lnTo>
                  <a:pt x="4219829" y="0"/>
                </a:lnTo>
                <a:cubicBezTo>
                  <a:pt x="4258310" y="0"/>
                  <a:pt x="4289552" y="31242"/>
                  <a:pt x="4289552" y="69723"/>
                </a:cubicBezTo>
                <a:lnTo>
                  <a:pt x="4289552" y="635889"/>
                </a:lnTo>
                <a:cubicBezTo>
                  <a:pt x="4289552" y="674370"/>
                  <a:pt x="4258310" y="705612"/>
                  <a:pt x="4219829" y="705612"/>
                </a:cubicBezTo>
                <a:lnTo>
                  <a:pt x="299847" y="705612"/>
                </a:lnTo>
                <a:cubicBezTo>
                  <a:pt x="261366" y="705612"/>
                  <a:pt x="230124" y="674370"/>
                  <a:pt x="230124" y="635889"/>
                </a:cubicBezTo>
                <a:lnTo>
                  <a:pt x="230124" y="598043"/>
                </a:lnTo>
                <a:cubicBezTo>
                  <a:pt x="102997" y="598043"/>
                  <a:pt x="0" y="495046"/>
                  <a:pt x="0" y="367919"/>
                </a:cubicBezTo>
                <a:cubicBezTo>
                  <a:pt x="0" y="280670"/>
                  <a:pt x="48514" y="204851"/>
                  <a:pt x="120015" y="165735"/>
                </a:cubicBezTo>
              </a:path>
            </a:pathLst>
          </a:custGeom>
          <a:noFill/>
          <a:ln w="25394" cap="rnd">
            <a:solidFill>
              <a:srgbClr val="00534C"/>
            </a:solidFill>
            <a:prstDash val="solid"/>
            <a:round/>
          </a:ln>
        </p:spPr>
        <p:txBody>
          <a:bodyPr rtlCol="0" anchor="ctr"/>
          <a:lstStyle/>
          <a:p>
            <a:endParaRPr lang="es-ES_tradnl" sz="1400"/>
          </a:p>
        </p:txBody>
      </p:sp>
      <p:sp>
        <p:nvSpPr>
          <p:cNvPr id="18" name="Forma libre 17">
            <a:extLst>
              <a:ext uri="{FF2B5EF4-FFF2-40B4-BE49-F238E27FC236}">
                <a16:creationId xmlns:a16="http://schemas.microsoft.com/office/drawing/2014/main" id="{801E7A13-B399-FF29-CB33-6F0A5B08C7ED}"/>
              </a:ext>
            </a:extLst>
          </p:cNvPr>
          <p:cNvSpPr/>
          <p:nvPr/>
        </p:nvSpPr>
        <p:spPr>
          <a:xfrm>
            <a:off x="4242882" y="4161509"/>
            <a:ext cx="3328351" cy="547499"/>
          </a:xfrm>
          <a:custGeom>
            <a:avLst/>
            <a:gdLst>
              <a:gd name="connsiteX0" fmla="*/ 325374 w 4289552"/>
              <a:gd name="connsiteY0" fmla="*/ 577469 h 705612"/>
              <a:gd name="connsiteX1" fmla="*/ 460248 w 4289552"/>
              <a:gd name="connsiteY1" fmla="*/ 367919 h 705612"/>
              <a:gd name="connsiteX2" fmla="*/ 230124 w 4289552"/>
              <a:gd name="connsiteY2" fmla="*/ 137795 h 705612"/>
              <a:gd name="connsiteX3" fmla="*/ 230124 w 4289552"/>
              <a:gd name="connsiteY3" fmla="*/ 69723 h 705612"/>
              <a:gd name="connsiteX4" fmla="*/ 299847 w 4289552"/>
              <a:gd name="connsiteY4" fmla="*/ 0 h 705612"/>
              <a:gd name="connsiteX5" fmla="*/ 4219829 w 4289552"/>
              <a:gd name="connsiteY5" fmla="*/ 0 h 705612"/>
              <a:gd name="connsiteX6" fmla="*/ 4289552 w 4289552"/>
              <a:gd name="connsiteY6" fmla="*/ 69723 h 705612"/>
              <a:gd name="connsiteX7" fmla="*/ 4289552 w 4289552"/>
              <a:gd name="connsiteY7" fmla="*/ 635889 h 705612"/>
              <a:gd name="connsiteX8" fmla="*/ 4219829 w 4289552"/>
              <a:gd name="connsiteY8" fmla="*/ 705612 h 705612"/>
              <a:gd name="connsiteX9" fmla="*/ 299847 w 4289552"/>
              <a:gd name="connsiteY9" fmla="*/ 705612 h 705612"/>
              <a:gd name="connsiteX10" fmla="*/ 230124 w 4289552"/>
              <a:gd name="connsiteY10" fmla="*/ 635889 h 705612"/>
              <a:gd name="connsiteX11" fmla="*/ 230124 w 4289552"/>
              <a:gd name="connsiteY11" fmla="*/ 598043 h 705612"/>
              <a:gd name="connsiteX12" fmla="*/ 0 w 4289552"/>
              <a:gd name="connsiteY12" fmla="*/ 367919 h 705612"/>
              <a:gd name="connsiteX13" fmla="*/ 120015 w 4289552"/>
              <a:gd name="connsiteY13" fmla="*/ 165735 h 705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289552" h="705612">
                <a:moveTo>
                  <a:pt x="325374" y="577469"/>
                </a:moveTo>
                <a:cubicBezTo>
                  <a:pt x="405003" y="541274"/>
                  <a:pt x="460248" y="461010"/>
                  <a:pt x="460248" y="367919"/>
                </a:cubicBezTo>
                <a:cubicBezTo>
                  <a:pt x="460248" y="240792"/>
                  <a:pt x="357251" y="137795"/>
                  <a:pt x="230124" y="137795"/>
                </a:cubicBezTo>
                <a:lnTo>
                  <a:pt x="230124" y="69723"/>
                </a:lnTo>
                <a:cubicBezTo>
                  <a:pt x="230124" y="31242"/>
                  <a:pt x="261366" y="0"/>
                  <a:pt x="299847" y="0"/>
                </a:cubicBezTo>
                <a:lnTo>
                  <a:pt x="4219829" y="0"/>
                </a:lnTo>
                <a:cubicBezTo>
                  <a:pt x="4258310" y="0"/>
                  <a:pt x="4289552" y="31242"/>
                  <a:pt x="4289552" y="69723"/>
                </a:cubicBezTo>
                <a:lnTo>
                  <a:pt x="4289552" y="635889"/>
                </a:lnTo>
                <a:cubicBezTo>
                  <a:pt x="4289552" y="674370"/>
                  <a:pt x="4258310" y="705612"/>
                  <a:pt x="4219829" y="705612"/>
                </a:cubicBezTo>
                <a:lnTo>
                  <a:pt x="299847" y="705612"/>
                </a:lnTo>
                <a:cubicBezTo>
                  <a:pt x="261366" y="705612"/>
                  <a:pt x="230124" y="674370"/>
                  <a:pt x="230124" y="635889"/>
                </a:cubicBezTo>
                <a:lnTo>
                  <a:pt x="230124" y="598043"/>
                </a:lnTo>
                <a:cubicBezTo>
                  <a:pt x="102997" y="598043"/>
                  <a:pt x="0" y="495046"/>
                  <a:pt x="0" y="367919"/>
                </a:cubicBezTo>
                <a:cubicBezTo>
                  <a:pt x="0" y="280670"/>
                  <a:pt x="48514" y="204851"/>
                  <a:pt x="120015" y="165735"/>
                </a:cubicBezTo>
              </a:path>
            </a:pathLst>
          </a:custGeom>
          <a:noFill/>
          <a:ln w="25394" cap="rnd">
            <a:solidFill>
              <a:srgbClr val="00534C"/>
            </a:solidFill>
            <a:prstDash val="solid"/>
            <a:round/>
          </a:ln>
        </p:spPr>
        <p:txBody>
          <a:bodyPr rtlCol="0" anchor="ctr"/>
          <a:lstStyle/>
          <a:p>
            <a:endParaRPr lang="es-ES_tradnl" sz="1400"/>
          </a:p>
        </p:txBody>
      </p:sp>
      <p:sp>
        <p:nvSpPr>
          <p:cNvPr id="19" name="Forma libre 18">
            <a:extLst>
              <a:ext uri="{FF2B5EF4-FFF2-40B4-BE49-F238E27FC236}">
                <a16:creationId xmlns:a16="http://schemas.microsoft.com/office/drawing/2014/main" id="{7716BB7B-0E23-40CB-19FA-081A2AF4B24B}"/>
              </a:ext>
            </a:extLst>
          </p:cNvPr>
          <p:cNvSpPr/>
          <p:nvPr/>
        </p:nvSpPr>
        <p:spPr>
          <a:xfrm>
            <a:off x="4242882" y="4795922"/>
            <a:ext cx="3328351" cy="547498"/>
          </a:xfrm>
          <a:custGeom>
            <a:avLst/>
            <a:gdLst>
              <a:gd name="connsiteX0" fmla="*/ 325374 w 4289552"/>
              <a:gd name="connsiteY0" fmla="*/ 577469 h 705611"/>
              <a:gd name="connsiteX1" fmla="*/ 460248 w 4289552"/>
              <a:gd name="connsiteY1" fmla="*/ 367919 h 705611"/>
              <a:gd name="connsiteX2" fmla="*/ 230124 w 4289552"/>
              <a:gd name="connsiteY2" fmla="*/ 137795 h 705611"/>
              <a:gd name="connsiteX3" fmla="*/ 230124 w 4289552"/>
              <a:gd name="connsiteY3" fmla="*/ 69723 h 705611"/>
              <a:gd name="connsiteX4" fmla="*/ 299847 w 4289552"/>
              <a:gd name="connsiteY4" fmla="*/ 0 h 705611"/>
              <a:gd name="connsiteX5" fmla="*/ 4219829 w 4289552"/>
              <a:gd name="connsiteY5" fmla="*/ 0 h 705611"/>
              <a:gd name="connsiteX6" fmla="*/ 4289552 w 4289552"/>
              <a:gd name="connsiteY6" fmla="*/ 69723 h 705611"/>
              <a:gd name="connsiteX7" fmla="*/ 4289552 w 4289552"/>
              <a:gd name="connsiteY7" fmla="*/ 635889 h 705611"/>
              <a:gd name="connsiteX8" fmla="*/ 4219829 w 4289552"/>
              <a:gd name="connsiteY8" fmla="*/ 705612 h 705611"/>
              <a:gd name="connsiteX9" fmla="*/ 299847 w 4289552"/>
              <a:gd name="connsiteY9" fmla="*/ 705612 h 705611"/>
              <a:gd name="connsiteX10" fmla="*/ 230124 w 4289552"/>
              <a:gd name="connsiteY10" fmla="*/ 635889 h 705611"/>
              <a:gd name="connsiteX11" fmla="*/ 230124 w 4289552"/>
              <a:gd name="connsiteY11" fmla="*/ 598043 h 705611"/>
              <a:gd name="connsiteX12" fmla="*/ 0 w 4289552"/>
              <a:gd name="connsiteY12" fmla="*/ 367919 h 705611"/>
              <a:gd name="connsiteX13" fmla="*/ 120015 w 4289552"/>
              <a:gd name="connsiteY13" fmla="*/ 165735 h 705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289552" h="705611">
                <a:moveTo>
                  <a:pt x="325374" y="577469"/>
                </a:moveTo>
                <a:cubicBezTo>
                  <a:pt x="405003" y="541274"/>
                  <a:pt x="460248" y="461010"/>
                  <a:pt x="460248" y="367919"/>
                </a:cubicBezTo>
                <a:cubicBezTo>
                  <a:pt x="460248" y="240792"/>
                  <a:pt x="357251" y="137795"/>
                  <a:pt x="230124" y="137795"/>
                </a:cubicBezTo>
                <a:lnTo>
                  <a:pt x="230124" y="69723"/>
                </a:lnTo>
                <a:cubicBezTo>
                  <a:pt x="230124" y="31242"/>
                  <a:pt x="261366" y="0"/>
                  <a:pt x="299847" y="0"/>
                </a:cubicBezTo>
                <a:lnTo>
                  <a:pt x="4219829" y="0"/>
                </a:lnTo>
                <a:cubicBezTo>
                  <a:pt x="4258310" y="0"/>
                  <a:pt x="4289552" y="31242"/>
                  <a:pt x="4289552" y="69723"/>
                </a:cubicBezTo>
                <a:lnTo>
                  <a:pt x="4289552" y="635889"/>
                </a:lnTo>
                <a:cubicBezTo>
                  <a:pt x="4289552" y="674370"/>
                  <a:pt x="4258310" y="705612"/>
                  <a:pt x="4219829" y="705612"/>
                </a:cubicBezTo>
                <a:lnTo>
                  <a:pt x="299847" y="705612"/>
                </a:lnTo>
                <a:cubicBezTo>
                  <a:pt x="261366" y="705612"/>
                  <a:pt x="230124" y="674370"/>
                  <a:pt x="230124" y="635889"/>
                </a:cubicBezTo>
                <a:lnTo>
                  <a:pt x="230124" y="598043"/>
                </a:lnTo>
                <a:cubicBezTo>
                  <a:pt x="102997" y="598043"/>
                  <a:pt x="0" y="495046"/>
                  <a:pt x="0" y="367919"/>
                </a:cubicBezTo>
                <a:cubicBezTo>
                  <a:pt x="0" y="280670"/>
                  <a:pt x="48514" y="204851"/>
                  <a:pt x="120015" y="165735"/>
                </a:cubicBezTo>
              </a:path>
            </a:pathLst>
          </a:custGeom>
          <a:noFill/>
          <a:ln w="25394" cap="rnd">
            <a:solidFill>
              <a:srgbClr val="00534C"/>
            </a:solidFill>
            <a:prstDash val="solid"/>
            <a:round/>
          </a:ln>
        </p:spPr>
        <p:txBody>
          <a:bodyPr rtlCol="0" anchor="ctr"/>
          <a:lstStyle/>
          <a:p>
            <a:endParaRPr lang="es-ES_tradnl" sz="1400"/>
          </a:p>
        </p:txBody>
      </p:sp>
      <p:sp>
        <p:nvSpPr>
          <p:cNvPr id="20" name="Forma libre 19">
            <a:extLst>
              <a:ext uri="{FF2B5EF4-FFF2-40B4-BE49-F238E27FC236}">
                <a16:creationId xmlns:a16="http://schemas.microsoft.com/office/drawing/2014/main" id="{39F8081C-9548-5217-372F-557419633845}"/>
              </a:ext>
            </a:extLst>
          </p:cNvPr>
          <p:cNvSpPr/>
          <p:nvPr/>
        </p:nvSpPr>
        <p:spPr>
          <a:xfrm>
            <a:off x="4286831" y="3677767"/>
            <a:ext cx="269414" cy="269413"/>
          </a:xfrm>
          <a:custGeom>
            <a:avLst/>
            <a:gdLst>
              <a:gd name="connsiteX0" fmla="*/ 347218 w 347218"/>
              <a:gd name="connsiteY0" fmla="*/ 173609 h 347217"/>
              <a:gd name="connsiteX1" fmla="*/ 173609 w 347218"/>
              <a:gd name="connsiteY1" fmla="*/ 347218 h 347217"/>
              <a:gd name="connsiteX2" fmla="*/ 0 w 347218"/>
              <a:gd name="connsiteY2" fmla="*/ 173609 h 347217"/>
              <a:gd name="connsiteX3" fmla="*/ 173609 w 347218"/>
              <a:gd name="connsiteY3" fmla="*/ 0 h 347217"/>
              <a:gd name="connsiteX4" fmla="*/ 347218 w 347218"/>
              <a:gd name="connsiteY4" fmla="*/ 173609 h 3472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7218" h="347217">
                <a:moveTo>
                  <a:pt x="347218" y="173609"/>
                </a:moveTo>
                <a:cubicBezTo>
                  <a:pt x="347218" y="269491"/>
                  <a:pt x="269491" y="347218"/>
                  <a:pt x="173609" y="347218"/>
                </a:cubicBezTo>
                <a:cubicBezTo>
                  <a:pt x="77727" y="347218"/>
                  <a:pt x="0" y="269491"/>
                  <a:pt x="0" y="173609"/>
                </a:cubicBezTo>
                <a:cubicBezTo>
                  <a:pt x="0" y="77727"/>
                  <a:pt x="77727" y="0"/>
                  <a:pt x="173609" y="0"/>
                </a:cubicBezTo>
                <a:cubicBezTo>
                  <a:pt x="269491" y="0"/>
                  <a:pt x="347218" y="77727"/>
                  <a:pt x="347218" y="173609"/>
                </a:cubicBezTo>
                <a:close/>
              </a:path>
            </a:pathLst>
          </a:custGeom>
          <a:solidFill>
            <a:srgbClr val="1FC6BD"/>
          </a:solidFill>
          <a:ln w="12697" cap="flat">
            <a:noFill/>
            <a:prstDash val="solid"/>
            <a:miter/>
          </a:ln>
        </p:spPr>
        <p:txBody>
          <a:bodyPr tIns="0" rtlCol="0" anchor="ctr"/>
          <a:lstStyle/>
          <a:p>
            <a:pPr algn="ctr"/>
            <a:r>
              <a:rPr lang="es-ES_tradnl" sz="1400" dirty="0">
                <a:solidFill>
                  <a:schemeClr val="bg1"/>
                </a:solidFill>
              </a:rPr>
              <a:t>1</a:t>
            </a:r>
          </a:p>
        </p:txBody>
      </p:sp>
      <p:sp>
        <p:nvSpPr>
          <p:cNvPr id="21" name="Forma libre 20">
            <a:extLst>
              <a:ext uri="{FF2B5EF4-FFF2-40B4-BE49-F238E27FC236}">
                <a16:creationId xmlns:a16="http://schemas.microsoft.com/office/drawing/2014/main" id="{D37E1F76-C3A3-B10E-B596-CF37294F20D4}"/>
              </a:ext>
            </a:extLst>
          </p:cNvPr>
          <p:cNvSpPr/>
          <p:nvPr/>
        </p:nvSpPr>
        <p:spPr>
          <a:xfrm>
            <a:off x="4286831" y="4312180"/>
            <a:ext cx="269414" cy="269413"/>
          </a:xfrm>
          <a:custGeom>
            <a:avLst/>
            <a:gdLst>
              <a:gd name="connsiteX0" fmla="*/ 347218 w 347218"/>
              <a:gd name="connsiteY0" fmla="*/ 173609 h 347217"/>
              <a:gd name="connsiteX1" fmla="*/ 173609 w 347218"/>
              <a:gd name="connsiteY1" fmla="*/ 347218 h 347217"/>
              <a:gd name="connsiteX2" fmla="*/ 0 w 347218"/>
              <a:gd name="connsiteY2" fmla="*/ 173609 h 347217"/>
              <a:gd name="connsiteX3" fmla="*/ 173609 w 347218"/>
              <a:gd name="connsiteY3" fmla="*/ 0 h 347217"/>
              <a:gd name="connsiteX4" fmla="*/ 347218 w 347218"/>
              <a:gd name="connsiteY4" fmla="*/ 173609 h 3472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7218" h="347217">
                <a:moveTo>
                  <a:pt x="347218" y="173609"/>
                </a:moveTo>
                <a:cubicBezTo>
                  <a:pt x="347218" y="269491"/>
                  <a:pt x="269491" y="347218"/>
                  <a:pt x="173609" y="347218"/>
                </a:cubicBezTo>
                <a:cubicBezTo>
                  <a:pt x="77727" y="347218"/>
                  <a:pt x="0" y="269491"/>
                  <a:pt x="0" y="173609"/>
                </a:cubicBezTo>
                <a:cubicBezTo>
                  <a:pt x="0" y="77728"/>
                  <a:pt x="77727" y="0"/>
                  <a:pt x="173609" y="0"/>
                </a:cubicBezTo>
                <a:cubicBezTo>
                  <a:pt x="269491" y="0"/>
                  <a:pt x="347218" y="77728"/>
                  <a:pt x="347218" y="173609"/>
                </a:cubicBezTo>
                <a:close/>
              </a:path>
            </a:pathLst>
          </a:custGeom>
          <a:solidFill>
            <a:srgbClr val="1FC6BD"/>
          </a:solidFill>
          <a:ln w="12697" cap="flat">
            <a:noFill/>
            <a:prstDash val="solid"/>
            <a:miter/>
          </a:ln>
        </p:spPr>
        <p:txBody>
          <a:bodyPr tIns="0" rtlCol="0" anchor="ctr"/>
          <a:lstStyle/>
          <a:p>
            <a:pPr algn="ctr"/>
            <a:r>
              <a:rPr lang="es-ES_tradnl" sz="1400" dirty="0">
                <a:solidFill>
                  <a:schemeClr val="bg1"/>
                </a:solidFill>
              </a:rPr>
              <a:t>2</a:t>
            </a:r>
          </a:p>
        </p:txBody>
      </p:sp>
      <p:sp>
        <p:nvSpPr>
          <p:cNvPr id="22" name="Forma libre 21">
            <a:extLst>
              <a:ext uri="{FF2B5EF4-FFF2-40B4-BE49-F238E27FC236}">
                <a16:creationId xmlns:a16="http://schemas.microsoft.com/office/drawing/2014/main" id="{D1059C8A-5B7E-FC35-C5FC-D3D78628DCBB}"/>
              </a:ext>
            </a:extLst>
          </p:cNvPr>
          <p:cNvSpPr/>
          <p:nvPr/>
        </p:nvSpPr>
        <p:spPr>
          <a:xfrm>
            <a:off x="4286831" y="4946494"/>
            <a:ext cx="269414" cy="269414"/>
          </a:xfrm>
          <a:custGeom>
            <a:avLst/>
            <a:gdLst>
              <a:gd name="connsiteX0" fmla="*/ 347218 w 347218"/>
              <a:gd name="connsiteY0" fmla="*/ 173609 h 347218"/>
              <a:gd name="connsiteX1" fmla="*/ 173609 w 347218"/>
              <a:gd name="connsiteY1" fmla="*/ 347218 h 347218"/>
              <a:gd name="connsiteX2" fmla="*/ 0 w 347218"/>
              <a:gd name="connsiteY2" fmla="*/ 173609 h 347218"/>
              <a:gd name="connsiteX3" fmla="*/ 173609 w 347218"/>
              <a:gd name="connsiteY3" fmla="*/ 0 h 347218"/>
              <a:gd name="connsiteX4" fmla="*/ 347218 w 347218"/>
              <a:gd name="connsiteY4" fmla="*/ 173609 h 3472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7218" h="347218">
                <a:moveTo>
                  <a:pt x="347218" y="173609"/>
                </a:moveTo>
                <a:cubicBezTo>
                  <a:pt x="347218" y="269491"/>
                  <a:pt x="269491" y="347218"/>
                  <a:pt x="173609" y="347218"/>
                </a:cubicBezTo>
                <a:cubicBezTo>
                  <a:pt x="77727" y="347218"/>
                  <a:pt x="0" y="269491"/>
                  <a:pt x="0" y="173609"/>
                </a:cubicBezTo>
                <a:cubicBezTo>
                  <a:pt x="0" y="77727"/>
                  <a:pt x="77727" y="0"/>
                  <a:pt x="173609" y="0"/>
                </a:cubicBezTo>
                <a:cubicBezTo>
                  <a:pt x="269491" y="0"/>
                  <a:pt x="347218" y="77727"/>
                  <a:pt x="347218" y="173609"/>
                </a:cubicBezTo>
                <a:close/>
              </a:path>
            </a:pathLst>
          </a:custGeom>
          <a:solidFill>
            <a:srgbClr val="1FC6BD"/>
          </a:solidFill>
          <a:ln w="12697" cap="flat">
            <a:noFill/>
            <a:prstDash val="solid"/>
            <a:miter/>
          </a:ln>
        </p:spPr>
        <p:txBody>
          <a:bodyPr tIns="0" rtlCol="0" anchor="ctr"/>
          <a:lstStyle/>
          <a:p>
            <a:pPr algn="ctr"/>
            <a:r>
              <a:rPr lang="es-ES_tradnl" sz="1400" dirty="0">
                <a:solidFill>
                  <a:schemeClr val="bg1"/>
                </a:solidFill>
              </a:rPr>
              <a:t>3</a:t>
            </a:r>
          </a:p>
        </p:txBody>
      </p:sp>
      <p:grpSp>
        <p:nvGrpSpPr>
          <p:cNvPr id="23" name="Gráfico 443">
            <a:extLst>
              <a:ext uri="{FF2B5EF4-FFF2-40B4-BE49-F238E27FC236}">
                <a16:creationId xmlns:a16="http://schemas.microsoft.com/office/drawing/2014/main" id="{3C61E328-41A5-077F-60E5-D63BF4AD77FB}"/>
              </a:ext>
            </a:extLst>
          </p:cNvPr>
          <p:cNvGrpSpPr/>
          <p:nvPr/>
        </p:nvGrpSpPr>
        <p:grpSpPr>
          <a:xfrm>
            <a:off x="4683945" y="3620178"/>
            <a:ext cx="2690204" cy="325538"/>
            <a:chOff x="4763384" y="1944791"/>
            <a:chExt cx="3467113" cy="419551"/>
          </a:xfrm>
        </p:grpSpPr>
        <p:sp>
          <p:nvSpPr>
            <p:cNvPr id="24" name="Forma libre 23">
              <a:extLst>
                <a:ext uri="{FF2B5EF4-FFF2-40B4-BE49-F238E27FC236}">
                  <a16:creationId xmlns:a16="http://schemas.microsoft.com/office/drawing/2014/main" id="{3763659B-B2B9-9688-22C8-C5CCCD44270F}"/>
                </a:ext>
              </a:extLst>
            </p:cNvPr>
            <p:cNvSpPr/>
            <p:nvPr/>
          </p:nvSpPr>
          <p:spPr>
            <a:xfrm>
              <a:off x="4854837" y="2128647"/>
              <a:ext cx="3375660" cy="195325"/>
            </a:xfrm>
            <a:custGeom>
              <a:avLst/>
              <a:gdLst>
                <a:gd name="connsiteX0" fmla="*/ 0 w 3375660"/>
                <a:gd name="connsiteY0" fmla="*/ 0 h 195325"/>
                <a:gd name="connsiteX1" fmla="*/ 3375660 w 3375660"/>
                <a:gd name="connsiteY1" fmla="*/ 0 h 195325"/>
                <a:gd name="connsiteX2" fmla="*/ 3375660 w 3375660"/>
                <a:gd name="connsiteY2" fmla="*/ 195326 h 195325"/>
                <a:gd name="connsiteX3" fmla="*/ 0 w 3375660"/>
                <a:gd name="connsiteY3" fmla="*/ 195326 h 195325"/>
              </a:gdLst>
              <a:ahLst/>
              <a:cxnLst>
                <a:cxn ang="0">
                  <a:pos x="connsiteX0" y="connsiteY0"/>
                </a:cxn>
                <a:cxn ang="0">
                  <a:pos x="connsiteX1" y="connsiteY1"/>
                </a:cxn>
                <a:cxn ang="0">
                  <a:pos x="connsiteX2" y="connsiteY2"/>
                </a:cxn>
                <a:cxn ang="0">
                  <a:pos x="connsiteX3" y="connsiteY3"/>
                </a:cxn>
              </a:cxnLst>
              <a:rect l="l" t="t" r="r" b="b"/>
              <a:pathLst>
                <a:path w="3375660" h="195325">
                  <a:moveTo>
                    <a:pt x="0" y="0"/>
                  </a:moveTo>
                  <a:lnTo>
                    <a:pt x="3375660" y="0"/>
                  </a:lnTo>
                  <a:lnTo>
                    <a:pt x="3375660" y="195326"/>
                  </a:lnTo>
                  <a:lnTo>
                    <a:pt x="0" y="195326"/>
                  </a:lnTo>
                  <a:close/>
                </a:path>
              </a:pathLst>
            </a:custGeom>
            <a:noFill/>
            <a:ln w="12697" cap="flat">
              <a:noFill/>
              <a:prstDash val="solid"/>
              <a:miter/>
            </a:ln>
          </p:spPr>
          <p:txBody>
            <a:bodyPr rtlCol="0" anchor="ctr"/>
            <a:lstStyle/>
            <a:p>
              <a:endParaRPr lang="es-ES_tradnl" sz="1400"/>
            </a:p>
          </p:txBody>
        </p:sp>
        <p:sp>
          <p:nvSpPr>
            <p:cNvPr id="25" name="CuadroTexto 24">
              <a:extLst>
                <a:ext uri="{FF2B5EF4-FFF2-40B4-BE49-F238E27FC236}">
                  <a16:creationId xmlns:a16="http://schemas.microsoft.com/office/drawing/2014/main" id="{A36C0C88-E93B-0785-1C56-821B49790BED}"/>
                </a:ext>
              </a:extLst>
            </p:cNvPr>
            <p:cNvSpPr txBox="1"/>
            <p:nvPr/>
          </p:nvSpPr>
          <p:spPr>
            <a:xfrm>
              <a:off x="4763384" y="1944791"/>
              <a:ext cx="2020900" cy="419551"/>
            </a:xfrm>
            <a:prstGeom prst="rect">
              <a:avLst/>
            </a:prstGeom>
            <a:noFill/>
          </p:spPr>
          <p:txBody>
            <a:bodyPr wrap="none" rtlCol="0">
              <a:spAutoFit/>
            </a:bodyPr>
            <a:lstStyle/>
            <a:p>
              <a:pPr>
                <a:lnSpc>
                  <a:spcPct val="115000"/>
                </a:lnSpc>
                <a:spcAft>
                  <a:spcPts val="1000"/>
                </a:spcAft>
                <a:buClr>
                  <a:srgbClr val="03C7BE"/>
                </a:buClr>
              </a:pPr>
              <a:r>
                <a:rPr lang="es-MX" sz="1400" dirty="0">
                  <a:solidFill>
                    <a:srgbClr val="01514A"/>
                  </a:solidFill>
                  <a:ea typeface="Calibri" panose="020F0502020204030204" pitchFamily="34" charset="0"/>
                  <a:cs typeface="Times New Roman" panose="02020603050405020304" pitchFamily="18" charset="0"/>
                </a:rPr>
                <a:t>Publicidad </a:t>
              </a:r>
              <a:r>
                <a:rPr lang="es-MX" sz="1400" i="1" dirty="0" err="1">
                  <a:solidFill>
                    <a:srgbClr val="01514A"/>
                  </a:solidFill>
                  <a:ea typeface="Calibri" panose="020F0502020204030204" pitchFamily="34" charset="0"/>
                  <a:cs typeface="Times New Roman" panose="02020603050405020304" pitchFamily="18" charset="0"/>
                </a:rPr>
                <a:t>Display</a:t>
              </a:r>
              <a:endParaRPr lang="es-MX" sz="1400" i="1" dirty="0">
                <a:solidFill>
                  <a:srgbClr val="01514A"/>
                </a:solidFill>
                <a:ea typeface="Calibri" panose="020F0502020204030204" pitchFamily="34" charset="0"/>
                <a:cs typeface="Times New Roman" panose="02020603050405020304" pitchFamily="18" charset="0"/>
              </a:endParaRPr>
            </a:p>
          </p:txBody>
        </p:sp>
      </p:grpSp>
      <p:sp>
        <p:nvSpPr>
          <p:cNvPr id="27" name="Forma libre 26">
            <a:extLst>
              <a:ext uri="{FF2B5EF4-FFF2-40B4-BE49-F238E27FC236}">
                <a16:creationId xmlns:a16="http://schemas.microsoft.com/office/drawing/2014/main" id="{19A41516-7056-05C6-F609-414F69316365}"/>
              </a:ext>
            </a:extLst>
          </p:cNvPr>
          <p:cNvSpPr/>
          <p:nvPr/>
        </p:nvSpPr>
        <p:spPr>
          <a:xfrm>
            <a:off x="4242980" y="3764709"/>
            <a:ext cx="357116" cy="131455"/>
          </a:xfrm>
          <a:custGeom>
            <a:avLst/>
            <a:gdLst>
              <a:gd name="connsiteX0" fmla="*/ 0 w 460248"/>
              <a:gd name="connsiteY0" fmla="*/ 0 h 169418"/>
              <a:gd name="connsiteX1" fmla="*/ 460248 w 460248"/>
              <a:gd name="connsiteY1" fmla="*/ 0 h 169418"/>
              <a:gd name="connsiteX2" fmla="*/ 460248 w 460248"/>
              <a:gd name="connsiteY2" fmla="*/ 169418 h 169418"/>
              <a:gd name="connsiteX3" fmla="*/ 0 w 460248"/>
              <a:gd name="connsiteY3" fmla="*/ 169418 h 169418"/>
            </a:gdLst>
            <a:ahLst/>
            <a:cxnLst>
              <a:cxn ang="0">
                <a:pos x="connsiteX0" y="connsiteY0"/>
              </a:cxn>
              <a:cxn ang="0">
                <a:pos x="connsiteX1" y="connsiteY1"/>
              </a:cxn>
              <a:cxn ang="0">
                <a:pos x="connsiteX2" y="connsiteY2"/>
              </a:cxn>
              <a:cxn ang="0">
                <a:pos x="connsiteX3" y="connsiteY3"/>
              </a:cxn>
            </a:cxnLst>
            <a:rect l="l" t="t" r="r" b="b"/>
            <a:pathLst>
              <a:path w="460248" h="169418">
                <a:moveTo>
                  <a:pt x="0" y="0"/>
                </a:moveTo>
                <a:lnTo>
                  <a:pt x="460248" y="0"/>
                </a:lnTo>
                <a:lnTo>
                  <a:pt x="460248" y="169418"/>
                </a:lnTo>
                <a:lnTo>
                  <a:pt x="0" y="169418"/>
                </a:lnTo>
                <a:close/>
              </a:path>
            </a:pathLst>
          </a:custGeom>
          <a:noFill/>
          <a:ln w="12697" cap="flat">
            <a:noFill/>
            <a:prstDash val="solid"/>
            <a:miter/>
          </a:ln>
        </p:spPr>
        <p:txBody>
          <a:bodyPr rtlCol="0" anchor="ctr"/>
          <a:lstStyle/>
          <a:p>
            <a:endParaRPr lang="es-ES_tradnl" sz="1400">
              <a:solidFill>
                <a:schemeClr val="bg1"/>
              </a:solidFill>
            </a:endParaRPr>
          </a:p>
        </p:txBody>
      </p:sp>
      <p:grpSp>
        <p:nvGrpSpPr>
          <p:cNvPr id="29" name="Gráfico 443">
            <a:extLst>
              <a:ext uri="{FF2B5EF4-FFF2-40B4-BE49-F238E27FC236}">
                <a16:creationId xmlns:a16="http://schemas.microsoft.com/office/drawing/2014/main" id="{356F76AA-0A79-F9D3-7F18-57BAC5FC6661}"/>
              </a:ext>
            </a:extLst>
          </p:cNvPr>
          <p:cNvGrpSpPr/>
          <p:nvPr/>
        </p:nvGrpSpPr>
        <p:grpSpPr>
          <a:xfrm>
            <a:off x="4683945" y="4254884"/>
            <a:ext cx="2509020" cy="325474"/>
            <a:chOff x="4763384" y="2762794"/>
            <a:chExt cx="3233604" cy="419469"/>
          </a:xfrm>
        </p:grpSpPr>
        <p:sp>
          <p:nvSpPr>
            <p:cNvPr id="30" name="Forma libre 29">
              <a:extLst>
                <a:ext uri="{FF2B5EF4-FFF2-40B4-BE49-F238E27FC236}">
                  <a16:creationId xmlns:a16="http://schemas.microsoft.com/office/drawing/2014/main" id="{52D64C41-8F05-4BFC-6D89-82998E47048F}"/>
                </a:ext>
              </a:extLst>
            </p:cNvPr>
            <p:cNvSpPr/>
            <p:nvPr/>
          </p:nvSpPr>
          <p:spPr>
            <a:xfrm>
              <a:off x="4854837" y="2953893"/>
              <a:ext cx="3141217" cy="209804"/>
            </a:xfrm>
            <a:custGeom>
              <a:avLst/>
              <a:gdLst>
                <a:gd name="connsiteX0" fmla="*/ 0 w 3141217"/>
                <a:gd name="connsiteY0" fmla="*/ 0 h 209804"/>
                <a:gd name="connsiteX1" fmla="*/ 3141218 w 3141217"/>
                <a:gd name="connsiteY1" fmla="*/ 0 h 209804"/>
                <a:gd name="connsiteX2" fmla="*/ 3141218 w 3141217"/>
                <a:gd name="connsiteY2" fmla="*/ 209804 h 209804"/>
                <a:gd name="connsiteX3" fmla="*/ 0 w 3141217"/>
                <a:gd name="connsiteY3" fmla="*/ 209804 h 209804"/>
              </a:gdLst>
              <a:ahLst/>
              <a:cxnLst>
                <a:cxn ang="0">
                  <a:pos x="connsiteX0" y="connsiteY0"/>
                </a:cxn>
                <a:cxn ang="0">
                  <a:pos x="connsiteX1" y="connsiteY1"/>
                </a:cxn>
                <a:cxn ang="0">
                  <a:pos x="connsiteX2" y="connsiteY2"/>
                </a:cxn>
                <a:cxn ang="0">
                  <a:pos x="connsiteX3" y="connsiteY3"/>
                </a:cxn>
              </a:cxnLst>
              <a:rect l="l" t="t" r="r" b="b"/>
              <a:pathLst>
                <a:path w="3141217" h="209804">
                  <a:moveTo>
                    <a:pt x="0" y="0"/>
                  </a:moveTo>
                  <a:lnTo>
                    <a:pt x="3141218" y="0"/>
                  </a:lnTo>
                  <a:lnTo>
                    <a:pt x="3141218" y="209804"/>
                  </a:lnTo>
                  <a:lnTo>
                    <a:pt x="0" y="209804"/>
                  </a:lnTo>
                  <a:close/>
                </a:path>
              </a:pathLst>
            </a:custGeom>
            <a:noFill/>
            <a:ln w="12697" cap="flat">
              <a:noFill/>
              <a:prstDash val="solid"/>
              <a:miter/>
            </a:ln>
          </p:spPr>
          <p:txBody>
            <a:bodyPr rtlCol="0" anchor="ctr"/>
            <a:lstStyle/>
            <a:p>
              <a:endParaRPr lang="es-ES_tradnl" sz="1400"/>
            </a:p>
          </p:txBody>
        </p:sp>
        <p:sp>
          <p:nvSpPr>
            <p:cNvPr id="31" name="CuadroTexto 30">
              <a:extLst>
                <a:ext uri="{FF2B5EF4-FFF2-40B4-BE49-F238E27FC236}">
                  <a16:creationId xmlns:a16="http://schemas.microsoft.com/office/drawing/2014/main" id="{0742422B-1276-CF4F-7ED5-9DE2BA461551}"/>
                </a:ext>
              </a:extLst>
            </p:cNvPr>
            <p:cNvSpPr txBox="1"/>
            <p:nvPr/>
          </p:nvSpPr>
          <p:spPr>
            <a:xfrm>
              <a:off x="4763384" y="2762794"/>
              <a:ext cx="3233604" cy="419469"/>
            </a:xfrm>
            <a:prstGeom prst="rect">
              <a:avLst/>
            </a:prstGeom>
            <a:noFill/>
          </p:spPr>
          <p:txBody>
            <a:bodyPr wrap="none" rtlCol="0">
              <a:spAutoFit/>
            </a:bodyPr>
            <a:lstStyle/>
            <a:p>
              <a:pPr>
                <a:lnSpc>
                  <a:spcPct val="115000"/>
                </a:lnSpc>
                <a:spcAft>
                  <a:spcPts val="1000"/>
                </a:spcAft>
                <a:buClr>
                  <a:srgbClr val="03C7BE"/>
                </a:buClr>
              </a:pPr>
              <a:r>
                <a:rPr lang="es-MX" sz="1400" dirty="0">
                  <a:solidFill>
                    <a:srgbClr val="01514A"/>
                  </a:solidFill>
                  <a:effectLst/>
                  <a:ea typeface="Calibri" panose="020F0502020204030204" pitchFamily="34" charset="0"/>
                  <a:cs typeface="Times New Roman" panose="02020603050405020304" pitchFamily="18" charset="0"/>
                </a:rPr>
                <a:t>Publicidad por red de búsqueda</a:t>
              </a:r>
            </a:p>
          </p:txBody>
        </p:sp>
      </p:grpSp>
      <p:sp>
        <p:nvSpPr>
          <p:cNvPr id="33" name="Forma libre 32">
            <a:extLst>
              <a:ext uri="{FF2B5EF4-FFF2-40B4-BE49-F238E27FC236}">
                <a16:creationId xmlns:a16="http://schemas.microsoft.com/office/drawing/2014/main" id="{432E4BB3-A5F3-AFCE-C6C1-BF69D993C435}"/>
              </a:ext>
            </a:extLst>
          </p:cNvPr>
          <p:cNvSpPr/>
          <p:nvPr/>
        </p:nvSpPr>
        <p:spPr>
          <a:xfrm>
            <a:off x="4227499" y="4395284"/>
            <a:ext cx="357116" cy="131455"/>
          </a:xfrm>
          <a:custGeom>
            <a:avLst/>
            <a:gdLst>
              <a:gd name="connsiteX0" fmla="*/ 0 w 460248"/>
              <a:gd name="connsiteY0" fmla="*/ 0 h 169418"/>
              <a:gd name="connsiteX1" fmla="*/ 460248 w 460248"/>
              <a:gd name="connsiteY1" fmla="*/ 0 h 169418"/>
              <a:gd name="connsiteX2" fmla="*/ 460248 w 460248"/>
              <a:gd name="connsiteY2" fmla="*/ 169418 h 169418"/>
              <a:gd name="connsiteX3" fmla="*/ 0 w 460248"/>
              <a:gd name="connsiteY3" fmla="*/ 169418 h 169418"/>
            </a:gdLst>
            <a:ahLst/>
            <a:cxnLst>
              <a:cxn ang="0">
                <a:pos x="connsiteX0" y="connsiteY0"/>
              </a:cxn>
              <a:cxn ang="0">
                <a:pos x="connsiteX1" y="connsiteY1"/>
              </a:cxn>
              <a:cxn ang="0">
                <a:pos x="connsiteX2" y="connsiteY2"/>
              </a:cxn>
              <a:cxn ang="0">
                <a:pos x="connsiteX3" y="connsiteY3"/>
              </a:cxn>
            </a:cxnLst>
            <a:rect l="l" t="t" r="r" b="b"/>
            <a:pathLst>
              <a:path w="460248" h="169418">
                <a:moveTo>
                  <a:pt x="0" y="0"/>
                </a:moveTo>
                <a:lnTo>
                  <a:pt x="460248" y="0"/>
                </a:lnTo>
                <a:lnTo>
                  <a:pt x="460248" y="169418"/>
                </a:lnTo>
                <a:lnTo>
                  <a:pt x="0" y="169418"/>
                </a:lnTo>
                <a:close/>
              </a:path>
            </a:pathLst>
          </a:custGeom>
          <a:noFill/>
          <a:ln w="12697" cap="flat">
            <a:noFill/>
            <a:prstDash val="solid"/>
            <a:miter/>
          </a:ln>
        </p:spPr>
        <p:txBody>
          <a:bodyPr rtlCol="0" anchor="ctr"/>
          <a:lstStyle/>
          <a:p>
            <a:endParaRPr lang="es-ES_tradnl" sz="1400">
              <a:solidFill>
                <a:schemeClr val="bg1"/>
              </a:solidFill>
            </a:endParaRPr>
          </a:p>
        </p:txBody>
      </p:sp>
      <p:grpSp>
        <p:nvGrpSpPr>
          <p:cNvPr id="35" name="Gráfico 443">
            <a:extLst>
              <a:ext uri="{FF2B5EF4-FFF2-40B4-BE49-F238E27FC236}">
                <a16:creationId xmlns:a16="http://schemas.microsoft.com/office/drawing/2014/main" id="{AC5DE064-D6AE-06ED-119D-D6F2A979CC13}"/>
              </a:ext>
            </a:extLst>
          </p:cNvPr>
          <p:cNvGrpSpPr/>
          <p:nvPr/>
        </p:nvGrpSpPr>
        <p:grpSpPr>
          <a:xfrm>
            <a:off x="4683945" y="4890166"/>
            <a:ext cx="2529539" cy="325474"/>
            <a:chOff x="4763384" y="3581538"/>
            <a:chExt cx="3260049" cy="419468"/>
          </a:xfrm>
        </p:grpSpPr>
        <p:sp>
          <p:nvSpPr>
            <p:cNvPr id="36" name="Forma libre 35">
              <a:extLst>
                <a:ext uri="{FF2B5EF4-FFF2-40B4-BE49-F238E27FC236}">
                  <a16:creationId xmlns:a16="http://schemas.microsoft.com/office/drawing/2014/main" id="{845B67EC-6954-AECA-ABFC-9E1C8476FF16}"/>
                </a:ext>
              </a:extLst>
            </p:cNvPr>
            <p:cNvSpPr/>
            <p:nvPr/>
          </p:nvSpPr>
          <p:spPr>
            <a:xfrm>
              <a:off x="4854837" y="3751961"/>
              <a:ext cx="3141217" cy="209803"/>
            </a:xfrm>
            <a:custGeom>
              <a:avLst/>
              <a:gdLst>
                <a:gd name="connsiteX0" fmla="*/ 0 w 3141217"/>
                <a:gd name="connsiteY0" fmla="*/ 0 h 209803"/>
                <a:gd name="connsiteX1" fmla="*/ 3141218 w 3141217"/>
                <a:gd name="connsiteY1" fmla="*/ 0 h 209803"/>
                <a:gd name="connsiteX2" fmla="*/ 3141218 w 3141217"/>
                <a:gd name="connsiteY2" fmla="*/ 209804 h 209803"/>
                <a:gd name="connsiteX3" fmla="*/ 0 w 3141217"/>
                <a:gd name="connsiteY3" fmla="*/ 209804 h 209803"/>
              </a:gdLst>
              <a:ahLst/>
              <a:cxnLst>
                <a:cxn ang="0">
                  <a:pos x="connsiteX0" y="connsiteY0"/>
                </a:cxn>
                <a:cxn ang="0">
                  <a:pos x="connsiteX1" y="connsiteY1"/>
                </a:cxn>
                <a:cxn ang="0">
                  <a:pos x="connsiteX2" y="connsiteY2"/>
                </a:cxn>
                <a:cxn ang="0">
                  <a:pos x="connsiteX3" y="connsiteY3"/>
                </a:cxn>
              </a:cxnLst>
              <a:rect l="l" t="t" r="r" b="b"/>
              <a:pathLst>
                <a:path w="3141217" h="209803">
                  <a:moveTo>
                    <a:pt x="0" y="0"/>
                  </a:moveTo>
                  <a:lnTo>
                    <a:pt x="3141218" y="0"/>
                  </a:lnTo>
                  <a:lnTo>
                    <a:pt x="3141218" y="209804"/>
                  </a:lnTo>
                  <a:lnTo>
                    <a:pt x="0" y="209804"/>
                  </a:lnTo>
                  <a:close/>
                </a:path>
              </a:pathLst>
            </a:custGeom>
            <a:noFill/>
            <a:ln w="12697" cap="flat">
              <a:noFill/>
              <a:prstDash val="solid"/>
              <a:miter/>
            </a:ln>
          </p:spPr>
          <p:txBody>
            <a:bodyPr rtlCol="0" anchor="ctr"/>
            <a:lstStyle/>
            <a:p>
              <a:endParaRPr lang="es-ES_tradnl" sz="1400"/>
            </a:p>
          </p:txBody>
        </p:sp>
        <p:sp>
          <p:nvSpPr>
            <p:cNvPr id="37" name="CuadroTexto 36">
              <a:extLst>
                <a:ext uri="{FF2B5EF4-FFF2-40B4-BE49-F238E27FC236}">
                  <a16:creationId xmlns:a16="http://schemas.microsoft.com/office/drawing/2014/main" id="{42A656AC-720D-44E0-ECBE-232EC91E72B0}"/>
                </a:ext>
              </a:extLst>
            </p:cNvPr>
            <p:cNvSpPr txBox="1"/>
            <p:nvPr/>
          </p:nvSpPr>
          <p:spPr>
            <a:xfrm>
              <a:off x="4763384" y="3581538"/>
              <a:ext cx="3260049" cy="419468"/>
            </a:xfrm>
            <a:prstGeom prst="rect">
              <a:avLst/>
            </a:prstGeom>
            <a:noFill/>
          </p:spPr>
          <p:txBody>
            <a:bodyPr wrap="none" rtlCol="0">
              <a:spAutoFit/>
            </a:bodyPr>
            <a:lstStyle/>
            <a:p>
              <a:pPr>
                <a:lnSpc>
                  <a:spcPct val="115000"/>
                </a:lnSpc>
                <a:spcAft>
                  <a:spcPts val="1000"/>
                </a:spcAft>
                <a:buClr>
                  <a:srgbClr val="03C7BE"/>
                </a:buClr>
              </a:pPr>
              <a:r>
                <a:rPr lang="es-MX" sz="1400" dirty="0">
                  <a:solidFill>
                    <a:srgbClr val="01514A"/>
                  </a:solidFill>
                  <a:ea typeface="Calibri" panose="020F0502020204030204" pitchFamily="34" charset="0"/>
                  <a:cs typeface="Times New Roman" panose="02020603050405020304" pitchFamily="18" charset="0"/>
                </a:rPr>
                <a:t>Publicidad por </a:t>
              </a:r>
              <a:r>
                <a:rPr lang="es-MX" sz="1400" i="1" dirty="0">
                  <a:solidFill>
                    <a:srgbClr val="01514A"/>
                  </a:solidFill>
                  <a:ea typeface="Calibri" panose="020F0502020204030204" pitchFamily="34" charset="0"/>
                  <a:cs typeface="Times New Roman" panose="02020603050405020304" pitchFamily="18" charset="0"/>
                </a:rPr>
                <a:t>email marketing </a:t>
              </a:r>
            </a:p>
          </p:txBody>
        </p:sp>
      </p:grpSp>
      <p:sp>
        <p:nvSpPr>
          <p:cNvPr id="39" name="Forma libre 38">
            <a:extLst>
              <a:ext uri="{FF2B5EF4-FFF2-40B4-BE49-F238E27FC236}">
                <a16:creationId xmlns:a16="http://schemas.microsoft.com/office/drawing/2014/main" id="{D1BFDF31-BB49-5D5B-4518-990C72B6468C}"/>
              </a:ext>
            </a:extLst>
          </p:cNvPr>
          <p:cNvSpPr/>
          <p:nvPr/>
        </p:nvSpPr>
        <p:spPr>
          <a:xfrm>
            <a:off x="4233027" y="5023582"/>
            <a:ext cx="357116" cy="131454"/>
          </a:xfrm>
          <a:custGeom>
            <a:avLst/>
            <a:gdLst>
              <a:gd name="connsiteX0" fmla="*/ 0 w 460248"/>
              <a:gd name="connsiteY0" fmla="*/ 0 h 169417"/>
              <a:gd name="connsiteX1" fmla="*/ 460248 w 460248"/>
              <a:gd name="connsiteY1" fmla="*/ 0 h 169417"/>
              <a:gd name="connsiteX2" fmla="*/ 460248 w 460248"/>
              <a:gd name="connsiteY2" fmla="*/ 169418 h 169417"/>
              <a:gd name="connsiteX3" fmla="*/ 0 w 460248"/>
              <a:gd name="connsiteY3" fmla="*/ 169418 h 169417"/>
            </a:gdLst>
            <a:ahLst/>
            <a:cxnLst>
              <a:cxn ang="0">
                <a:pos x="connsiteX0" y="connsiteY0"/>
              </a:cxn>
              <a:cxn ang="0">
                <a:pos x="connsiteX1" y="connsiteY1"/>
              </a:cxn>
              <a:cxn ang="0">
                <a:pos x="connsiteX2" y="connsiteY2"/>
              </a:cxn>
              <a:cxn ang="0">
                <a:pos x="connsiteX3" y="connsiteY3"/>
              </a:cxn>
            </a:cxnLst>
            <a:rect l="l" t="t" r="r" b="b"/>
            <a:pathLst>
              <a:path w="460248" h="169417">
                <a:moveTo>
                  <a:pt x="0" y="0"/>
                </a:moveTo>
                <a:lnTo>
                  <a:pt x="460248" y="0"/>
                </a:lnTo>
                <a:lnTo>
                  <a:pt x="460248" y="169418"/>
                </a:lnTo>
                <a:lnTo>
                  <a:pt x="0" y="169418"/>
                </a:lnTo>
                <a:close/>
              </a:path>
            </a:pathLst>
          </a:custGeom>
          <a:noFill/>
          <a:ln w="12697" cap="flat">
            <a:noFill/>
            <a:prstDash val="solid"/>
            <a:miter/>
          </a:ln>
        </p:spPr>
        <p:txBody>
          <a:bodyPr rtlCol="0" anchor="ctr"/>
          <a:lstStyle/>
          <a:p>
            <a:endParaRPr lang="es-ES_tradnl" sz="1400">
              <a:solidFill>
                <a:schemeClr val="bg1"/>
              </a:solidFill>
            </a:endParaRPr>
          </a:p>
        </p:txBody>
      </p:sp>
    </p:spTree>
    <p:extLst>
      <p:ext uri="{BB962C8B-B14F-4D97-AF65-F5344CB8AC3E}">
        <p14:creationId xmlns:p14="http://schemas.microsoft.com/office/powerpoint/2010/main" val="15792190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243D3CA3-BCD0-223A-EC8D-864A8E53B7C2}"/>
              </a:ext>
            </a:extLst>
          </p:cNvPr>
          <p:cNvPicPr>
            <a:picLocks noChangeAspect="1"/>
          </p:cNvPicPr>
          <p:nvPr/>
        </p:nvPicPr>
        <p:blipFill>
          <a:blip r:embed="rId2"/>
          <a:srcRect t="829" b="829"/>
          <a:stretch/>
        </p:blipFill>
        <p:spPr>
          <a:xfrm>
            <a:off x="5184775" y="0"/>
            <a:ext cx="3959225" cy="6860901"/>
          </a:xfrm>
          <a:prstGeom prst="rect">
            <a:avLst/>
          </a:prstGeom>
        </p:spPr>
      </p:pic>
      <p:sp>
        <p:nvSpPr>
          <p:cNvPr id="5" name="CuadroTexto 4">
            <a:extLst>
              <a:ext uri="{FF2B5EF4-FFF2-40B4-BE49-F238E27FC236}">
                <a16:creationId xmlns:a16="http://schemas.microsoft.com/office/drawing/2014/main" id="{E5446ED7-E0A2-6DAD-17C9-CD9D461E3C53}"/>
              </a:ext>
            </a:extLst>
          </p:cNvPr>
          <p:cNvSpPr txBox="1"/>
          <p:nvPr/>
        </p:nvSpPr>
        <p:spPr>
          <a:xfrm>
            <a:off x="768201" y="2150509"/>
            <a:ext cx="3474978" cy="3754874"/>
          </a:xfrm>
          <a:prstGeom prst="rect">
            <a:avLst/>
          </a:prstGeom>
          <a:noFill/>
        </p:spPr>
        <p:txBody>
          <a:bodyPr wrap="square">
            <a:spAutoFit/>
          </a:bodyPr>
          <a:lstStyle/>
          <a:p>
            <a:r>
              <a:rPr lang="es-MX" sz="1400" dirty="0">
                <a:solidFill>
                  <a:srgbClr val="01514A"/>
                </a:solidFill>
                <a:effectLst/>
                <a:ea typeface="Calibri" panose="020F0502020204030204" pitchFamily="34" charset="0"/>
                <a:cs typeface="Times New Roman" panose="02020603050405020304" pitchFamily="18" charset="0"/>
              </a:rPr>
              <a:t>La Red de Audiencia de Facebook y La Red de </a:t>
            </a:r>
            <a:r>
              <a:rPr lang="es-MX" sz="1400" i="1" dirty="0" err="1">
                <a:solidFill>
                  <a:srgbClr val="01514A"/>
                </a:solidFill>
                <a:effectLst/>
                <a:ea typeface="Calibri" panose="020F0502020204030204" pitchFamily="34" charset="0"/>
                <a:cs typeface="Times New Roman" panose="02020603050405020304" pitchFamily="18" charset="0"/>
              </a:rPr>
              <a:t>Display</a:t>
            </a:r>
            <a:r>
              <a:rPr lang="es-MX" sz="1400" dirty="0">
                <a:solidFill>
                  <a:srgbClr val="01514A"/>
                </a:solidFill>
                <a:effectLst/>
                <a:ea typeface="Calibri" panose="020F0502020204030204" pitchFamily="34" charset="0"/>
                <a:cs typeface="Times New Roman" panose="02020603050405020304" pitchFamily="18" charset="0"/>
              </a:rPr>
              <a:t>  de Google son líderes en los anuncios gráficos, son las plataformas con mayor alcance para realizar campañas de posicionamiento de marca y branding</a:t>
            </a:r>
          </a:p>
          <a:p>
            <a:endParaRPr lang="es-MX" sz="1400" dirty="0">
              <a:solidFill>
                <a:srgbClr val="01514A"/>
              </a:solidFill>
              <a:ea typeface="Calibri" panose="020F0502020204030204" pitchFamily="34" charset="0"/>
              <a:cs typeface="Times New Roman" panose="02020603050405020304" pitchFamily="18" charset="0"/>
            </a:endParaRPr>
          </a:p>
          <a:p>
            <a:r>
              <a:rPr lang="es-MX" sz="1400" dirty="0">
                <a:solidFill>
                  <a:srgbClr val="01514A"/>
                </a:solidFill>
                <a:effectLst/>
                <a:ea typeface="Calibri" panose="020F0502020204030204" pitchFamily="34" charset="0"/>
                <a:cs typeface="Times New Roman" panose="02020603050405020304" pitchFamily="18" charset="0"/>
              </a:rPr>
              <a:t>La publicidad </a:t>
            </a:r>
            <a:r>
              <a:rPr lang="es-MX" sz="1400" i="1" dirty="0" err="1">
                <a:solidFill>
                  <a:srgbClr val="01514A"/>
                </a:solidFill>
                <a:effectLst/>
                <a:ea typeface="Calibri" panose="020F0502020204030204" pitchFamily="34" charset="0"/>
                <a:cs typeface="Times New Roman" panose="02020603050405020304" pitchFamily="18" charset="0"/>
              </a:rPr>
              <a:t>Display</a:t>
            </a:r>
            <a:r>
              <a:rPr lang="es-MX" sz="1400" dirty="0">
                <a:solidFill>
                  <a:srgbClr val="01514A"/>
                </a:solidFill>
                <a:effectLst/>
                <a:ea typeface="Calibri" panose="020F0502020204030204" pitchFamily="34" charset="0"/>
                <a:cs typeface="Times New Roman" panose="02020603050405020304" pitchFamily="18" charset="0"/>
              </a:rPr>
              <a:t>, es también conocida como ”Anuncios de banners”. </a:t>
            </a:r>
          </a:p>
          <a:p>
            <a:endParaRPr lang="es-MX" sz="1400" dirty="0">
              <a:solidFill>
                <a:srgbClr val="01514A"/>
              </a:solidFill>
              <a:ea typeface="Calibri" panose="020F0502020204030204" pitchFamily="34" charset="0"/>
              <a:cs typeface="Times New Roman" panose="02020603050405020304" pitchFamily="18" charset="0"/>
            </a:endParaRPr>
          </a:p>
          <a:p>
            <a:r>
              <a:rPr lang="es-MX" sz="1400" dirty="0">
                <a:solidFill>
                  <a:srgbClr val="01514A"/>
                </a:solidFill>
                <a:effectLst/>
                <a:ea typeface="Calibri" panose="020F0502020204030204" pitchFamily="34" charset="0"/>
                <a:cs typeface="Times New Roman" panose="02020603050405020304" pitchFamily="18" charset="0"/>
              </a:rPr>
              <a:t>La publicidad por medio de la red de búsqueda se relaciona con el desarrollo de anuncios por medio de la plataforma de Google </a:t>
            </a:r>
            <a:r>
              <a:rPr lang="es-MX" sz="1400" dirty="0" err="1">
                <a:solidFill>
                  <a:srgbClr val="01514A"/>
                </a:solidFill>
                <a:effectLst/>
                <a:ea typeface="Calibri" panose="020F0502020204030204" pitchFamily="34" charset="0"/>
                <a:cs typeface="Times New Roman" panose="02020603050405020304" pitchFamily="18" charset="0"/>
              </a:rPr>
              <a:t>Ads</a:t>
            </a:r>
            <a:r>
              <a:rPr lang="es-MX" sz="1400" dirty="0">
                <a:solidFill>
                  <a:srgbClr val="01514A"/>
                </a:solidFill>
                <a:effectLst/>
                <a:ea typeface="Calibri" panose="020F0502020204030204" pitchFamily="34" charset="0"/>
                <a:cs typeface="Times New Roman" panose="02020603050405020304" pitchFamily="18" charset="0"/>
              </a:rPr>
              <a:t>, que permite que la publicidad aparezca en su buscador cuando las personas realizan una búsqueda en línea.</a:t>
            </a:r>
          </a:p>
          <a:p>
            <a:r>
              <a:rPr lang="es-MX" sz="1400" dirty="0">
                <a:solidFill>
                  <a:srgbClr val="01514A"/>
                </a:solidFill>
                <a:effectLst/>
                <a:ea typeface="Calibri" panose="020F0502020204030204" pitchFamily="34" charset="0"/>
                <a:cs typeface="Times New Roman" panose="02020603050405020304" pitchFamily="18" charset="0"/>
              </a:rPr>
              <a:t>Una de sus principales </a:t>
            </a:r>
            <a:r>
              <a:rPr lang="es-MX" sz="1400" dirty="0">
                <a:solidFill>
                  <a:srgbClr val="01514A"/>
                </a:solidFill>
                <a:ea typeface="Calibri" panose="020F0502020204030204" pitchFamily="34" charset="0"/>
                <a:cs typeface="Times New Roman" panose="02020603050405020304" pitchFamily="18" charset="0"/>
              </a:rPr>
              <a:t>ventajas es que puedes usar </a:t>
            </a:r>
            <a:r>
              <a:rPr lang="es-MX" sz="1400" dirty="0">
                <a:solidFill>
                  <a:srgbClr val="01514A"/>
                </a:solidFill>
                <a:effectLst/>
                <a:ea typeface="Calibri" panose="020F0502020204030204" pitchFamily="34" charset="0"/>
                <a:cs typeface="Times New Roman" panose="02020603050405020304" pitchFamily="18" charset="0"/>
              </a:rPr>
              <a:t>palabras clave.</a:t>
            </a:r>
          </a:p>
        </p:txBody>
      </p:sp>
      <p:sp>
        <p:nvSpPr>
          <p:cNvPr id="6" name="CuadroTexto 5">
            <a:extLst>
              <a:ext uri="{FF2B5EF4-FFF2-40B4-BE49-F238E27FC236}">
                <a16:creationId xmlns:a16="http://schemas.microsoft.com/office/drawing/2014/main" id="{48820E64-AE65-9A6E-0CCC-8C482B38AB03}"/>
              </a:ext>
            </a:extLst>
          </p:cNvPr>
          <p:cNvSpPr txBox="1"/>
          <p:nvPr/>
        </p:nvSpPr>
        <p:spPr>
          <a:xfrm>
            <a:off x="768201" y="1319512"/>
            <a:ext cx="3961405" cy="830997"/>
          </a:xfrm>
          <a:prstGeom prst="rect">
            <a:avLst/>
          </a:prstGeom>
          <a:noFill/>
        </p:spPr>
        <p:txBody>
          <a:bodyPr wrap="square" rtlCol="0">
            <a:spAutoFit/>
          </a:bodyPr>
          <a:lstStyle/>
          <a:p>
            <a:r>
              <a:rPr lang="es-MX" sz="2400" dirty="0">
                <a:solidFill>
                  <a:srgbClr val="00524C"/>
                </a:solidFill>
                <a:latin typeface="Corbel" panose="020B0503020204020204" pitchFamily="34" charset="0"/>
              </a:rPr>
              <a:t>Publicidad</a:t>
            </a:r>
            <a:r>
              <a:rPr lang="es-MX" sz="2400" i="1" dirty="0">
                <a:solidFill>
                  <a:srgbClr val="00524C"/>
                </a:solidFill>
                <a:latin typeface="Corbel" panose="020B0503020204020204" pitchFamily="34" charset="0"/>
              </a:rPr>
              <a:t> </a:t>
            </a:r>
            <a:r>
              <a:rPr lang="es-MX" sz="2400" i="1" dirty="0" err="1">
                <a:solidFill>
                  <a:srgbClr val="00524C"/>
                </a:solidFill>
                <a:latin typeface="Corbel" panose="020B0503020204020204" pitchFamily="34" charset="0"/>
              </a:rPr>
              <a:t>Display</a:t>
            </a:r>
            <a:r>
              <a:rPr lang="es-MX" sz="2400" i="1" dirty="0">
                <a:solidFill>
                  <a:srgbClr val="00524C"/>
                </a:solidFill>
                <a:latin typeface="Corbel" panose="020B0503020204020204" pitchFamily="34" charset="0"/>
              </a:rPr>
              <a:t> </a:t>
            </a:r>
            <a:r>
              <a:rPr lang="es-MX" sz="2400" dirty="0">
                <a:solidFill>
                  <a:srgbClr val="00524C"/>
                </a:solidFill>
                <a:latin typeface="Corbel" panose="020B0503020204020204" pitchFamily="34" charset="0"/>
              </a:rPr>
              <a:t>y por red de búsqueda</a:t>
            </a:r>
          </a:p>
        </p:txBody>
      </p:sp>
    </p:spTree>
    <p:extLst>
      <p:ext uri="{BB962C8B-B14F-4D97-AF65-F5344CB8AC3E}">
        <p14:creationId xmlns:p14="http://schemas.microsoft.com/office/powerpoint/2010/main" val="30844176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243D3CA3-BCD0-223A-EC8D-864A8E53B7C2}"/>
              </a:ext>
            </a:extLst>
          </p:cNvPr>
          <p:cNvPicPr>
            <a:picLocks noChangeAspect="1"/>
          </p:cNvPicPr>
          <p:nvPr/>
        </p:nvPicPr>
        <p:blipFill rotWithShape="1">
          <a:blip r:embed="rId2"/>
          <a:srcRect l="22162" r="41046"/>
          <a:stretch/>
        </p:blipFill>
        <p:spPr>
          <a:xfrm>
            <a:off x="1" y="0"/>
            <a:ext cx="3784847" cy="6858000"/>
          </a:xfrm>
          <a:prstGeom prst="rect">
            <a:avLst/>
          </a:prstGeom>
        </p:spPr>
      </p:pic>
      <p:sp>
        <p:nvSpPr>
          <p:cNvPr id="5" name="Rectángulo 4">
            <a:extLst>
              <a:ext uri="{FF2B5EF4-FFF2-40B4-BE49-F238E27FC236}">
                <a16:creationId xmlns:a16="http://schemas.microsoft.com/office/drawing/2014/main" id="{12B3A836-8A7D-DB39-77C3-18F1AD095A41}"/>
              </a:ext>
            </a:extLst>
          </p:cNvPr>
          <p:cNvSpPr/>
          <p:nvPr/>
        </p:nvSpPr>
        <p:spPr>
          <a:xfrm>
            <a:off x="719175" y="649104"/>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Explicación </a:t>
            </a:r>
            <a:endParaRPr lang="es-MX" sz="2400" b="1" i="1" dirty="0">
              <a:solidFill>
                <a:schemeClr val="bg1"/>
              </a:solidFill>
              <a:latin typeface="Corbel" panose="020B0503020204020204" pitchFamily="34" charset="0"/>
            </a:endParaRPr>
          </a:p>
        </p:txBody>
      </p:sp>
      <p:sp>
        <p:nvSpPr>
          <p:cNvPr id="8" name="Rectángulo 7">
            <a:extLst>
              <a:ext uri="{FF2B5EF4-FFF2-40B4-BE49-F238E27FC236}">
                <a16:creationId xmlns:a16="http://schemas.microsoft.com/office/drawing/2014/main" id="{3C2BEB21-689D-AC2D-2BFC-0CE635F44CAA}"/>
              </a:ext>
            </a:extLst>
          </p:cNvPr>
          <p:cNvSpPr/>
          <p:nvPr/>
        </p:nvSpPr>
        <p:spPr>
          <a:xfrm>
            <a:off x="0" y="228599"/>
            <a:ext cx="551330" cy="933451"/>
          </a:xfrm>
          <a:prstGeom prst="rect">
            <a:avLst/>
          </a:prstGeom>
          <a:solidFill>
            <a:srgbClr val="03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7" name="CuadroTexto 6">
            <a:extLst>
              <a:ext uri="{FF2B5EF4-FFF2-40B4-BE49-F238E27FC236}">
                <a16:creationId xmlns:a16="http://schemas.microsoft.com/office/drawing/2014/main" id="{A424B26F-9DD4-5513-457C-A72F7984FD9C}"/>
              </a:ext>
            </a:extLst>
          </p:cNvPr>
          <p:cNvSpPr txBox="1"/>
          <p:nvPr/>
        </p:nvSpPr>
        <p:spPr>
          <a:xfrm>
            <a:off x="4532288" y="2197331"/>
            <a:ext cx="3474978" cy="3970318"/>
          </a:xfrm>
          <a:prstGeom prst="rect">
            <a:avLst/>
          </a:prstGeom>
          <a:noFill/>
        </p:spPr>
        <p:txBody>
          <a:bodyPr wrap="square">
            <a:spAutoFit/>
          </a:bodyPr>
          <a:lstStyle/>
          <a:p>
            <a:r>
              <a:rPr lang="es-MX" sz="1400" dirty="0">
                <a:solidFill>
                  <a:srgbClr val="01514A"/>
                </a:solidFill>
                <a:effectLst/>
                <a:ea typeface="Calibri" panose="020F0502020204030204" pitchFamily="34" charset="0"/>
                <a:cs typeface="Times New Roman" panose="02020603050405020304" pitchFamily="18" charset="0"/>
              </a:rPr>
              <a:t>La publicidad conocida como </a:t>
            </a:r>
            <a:r>
              <a:rPr lang="es-MX" sz="1400" i="1" dirty="0">
                <a:solidFill>
                  <a:srgbClr val="01514A"/>
                </a:solidFill>
                <a:effectLst/>
                <a:ea typeface="Calibri" panose="020F0502020204030204" pitchFamily="34" charset="0"/>
                <a:cs typeface="Times New Roman" panose="02020603050405020304" pitchFamily="18" charset="0"/>
              </a:rPr>
              <a:t>email marketing,</a:t>
            </a:r>
            <a:r>
              <a:rPr lang="es-MX" sz="1400" dirty="0">
                <a:solidFill>
                  <a:srgbClr val="01514A"/>
                </a:solidFill>
                <a:effectLst/>
                <a:ea typeface="Calibri" panose="020F0502020204030204" pitchFamily="34" charset="0"/>
                <a:cs typeface="Times New Roman" panose="02020603050405020304" pitchFamily="18" charset="0"/>
              </a:rPr>
              <a:t> ofrece un retorno de la inversión (ROI) muy rentable. Es el envío de publicidad por emails para llevar a cabo una estrategia específica de marketing y comunicación.</a:t>
            </a:r>
          </a:p>
          <a:p>
            <a:r>
              <a:rPr lang="es-MX" sz="1400" dirty="0">
                <a:solidFill>
                  <a:srgbClr val="01514A"/>
                </a:solidFill>
                <a:effectLst/>
                <a:ea typeface="Calibri" panose="020F0502020204030204" pitchFamily="34" charset="0"/>
                <a:cs typeface="Times New Roman" panose="02020603050405020304" pitchFamily="18" charset="0"/>
              </a:rPr>
              <a:t>Para esto, es necesario contar una plataforma o programa para realizarlo.</a:t>
            </a:r>
          </a:p>
          <a:p>
            <a:endParaRPr lang="es-MX" sz="1400" dirty="0">
              <a:solidFill>
                <a:srgbClr val="01514A"/>
              </a:solidFill>
              <a:ea typeface="Calibri" panose="020F0502020204030204" pitchFamily="34" charset="0"/>
              <a:cs typeface="Times New Roman" panose="02020603050405020304" pitchFamily="18" charset="0"/>
            </a:endParaRPr>
          </a:p>
          <a:p>
            <a:r>
              <a:rPr lang="es-MX" sz="1400" dirty="0">
                <a:solidFill>
                  <a:srgbClr val="01514A"/>
                </a:solidFill>
                <a:effectLst/>
                <a:ea typeface="Calibri" panose="020F0502020204030204" pitchFamily="34" charset="0"/>
                <a:cs typeface="Times New Roman" panose="02020603050405020304" pitchFamily="18" charset="0"/>
              </a:rPr>
              <a:t>Este tipo de publicidad ayuda a retener a los clientes que te proporcionaron su correo electrónico como para encaminar a un nuevo lead, segmentar tus bases de datos y ofrecer una atención personalizada. El diseño del email marketing debe ser atractivo, con frases persuasivas, evitando textos largos e incluyendo imágenes de calidad.</a:t>
            </a:r>
          </a:p>
          <a:p>
            <a:br>
              <a:rPr lang="es-MX" sz="1400" dirty="0">
                <a:solidFill>
                  <a:srgbClr val="01514A"/>
                </a:solidFill>
                <a:effectLst/>
                <a:ea typeface="Calibri" panose="020F0502020204030204" pitchFamily="34" charset="0"/>
                <a:cs typeface="Times New Roman" panose="02020603050405020304" pitchFamily="18" charset="0"/>
              </a:rPr>
            </a:br>
            <a:endParaRPr lang="es-MX" sz="1400" dirty="0">
              <a:solidFill>
                <a:srgbClr val="01514A"/>
              </a:solidFill>
            </a:endParaRPr>
          </a:p>
        </p:txBody>
      </p:sp>
      <p:sp>
        <p:nvSpPr>
          <p:cNvPr id="9" name="CuadroTexto 8">
            <a:extLst>
              <a:ext uri="{FF2B5EF4-FFF2-40B4-BE49-F238E27FC236}">
                <a16:creationId xmlns:a16="http://schemas.microsoft.com/office/drawing/2014/main" id="{0817EB90-2FC8-DFB6-9F46-DA6833CE3263}"/>
              </a:ext>
            </a:extLst>
          </p:cNvPr>
          <p:cNvSpPr txBox="1"/>
          <p:nvPr/>
        </p:nvSpPr>
        <p:spPr>
          <a:xfrm>
            <a:off x="4532288" y="1319512"/>
            <a:ext cx="3961405" cy="830997"/>
          </a:xfrm>
          <a:prstGeom prst="rect">
            <a:avLst/>
          </a:prstGeom>
          <a:noFill/>
        </p:spPr>
        <p:txBody>
          <a:bodyPr wrap="square" rtlCol="0">
            <a:spAutoFit/>
          </a:bodyPr>
          <a:lstStyle/>
          <a:p>
            <a:r>
              <a:rPr lang="es-MX" sz="2400" dirty="0">
                <a:solidFill>
                  <a:srgbClr val="00524C"/>
                </a:solidFill>
                <a:latin typeface="Corbel" panose="020B0503020204020204" pitchFamily="34" charset="0"/>
              </a:rPr>
              <a:t>Publicidad</a:t>
            </a:r>
            <a:r>
              <a:rPr lang="es-MX" sz="2400" i="1" dirty="0">
                <a:solidFill>
                  <a:srgbClr val="00524C"/>
                </a:solidFill>
                <a:latin typeface="Corbel" panose="020B0503020204020204" pitchFamily="34" charset="0"/>
              </a:rPr>
              <a:t> </a:t>
            </a:r>
            <a:r>
              <a:rPr lang="es-MX" sz="2400" dirty="0">
                <a:solidFill>
                  <a:srgbClr val="00524C"/>
                </a:solidFill>
                <a:latin typeface="Corbel" panose="020B0503020204020204" pitchFamily="34" charset="0"/>
              </a:rPr>
              <a:t>por</a:t>
            </a:r>
          </a:p>
          <a:p>
            <a:r>
              <a:rPr lang="es-MX" sz="2400" i="1" dirty="0">
                <a:solidFill>
                  <a:srgbClr val="00524C"/>
                </a:solidFill>
                <a:latin typeface="Corbel" panose="020B0503020204020204" pitchFamily="34" charset="0"/>
              </a:rPr>
              <a:t>email marketing</a:t>
            </a:r>
            <a:endParaRPr lang="es-MX" sz="3600" dirty="0">
              <a:solidFill>
                <a:srgbClr val="00524C"/>
              </a:solidFill>
              <a:latin typeface="Corbel" panose="020B0503020204020204" pitchFamily="34" charset="0"/>
            </a:endParaRPr>
          </a:p>
        </p:txBody>
      </p:sp>
    </p:spTree>
    <p:extLst>
      <p:ext uri="{BB962C8B-B14F-4D97-AF65-F5344CB8AC3E}">
        <p14:creationId xmlns:p14="http://schemas.microsoft.com/office/powerpoint/2010/main" val="36333988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01EFBF88-D350-B13C-0D47-0CA9FD1BE918}"/>
              </a:ext>
            </a:extLst>
          </p:cNvPr>
          <p:cNvSpPr txBox="1"/>
          <p:nvPr/>
        </p:nvSpPr>
        <p:spPr>
          <a:xfrm>
            <a:off x="709748" y="1620833"/>
            <a:ext cx="3474978" cy="2462213"/>
          </a:xfrm>
          <a:prstGeom prst="rect">
            <a:avLst/>
          </a:prstGeom>
          <a:noFill/>
        </p:spPr>
        <p:txBody>
          <a:bodyPr wrap="square">
            <a:spAutoFit/>
          </a:bodyPr>
          <a:lstStyle/>
          <a:p>
            <a:pPr marL="342900" indent="-342900">
              <a:buClr>
                <a:srgbClr val="03C7BE"/>
              </a:buClr>
              <a:buFont typeface="+mj-lt"/>
              <a:buAutoNum type="arabicPeriod"/>
            </a:pPr>
            <a:r>
              <a:rPr lang="es-MX" sz="1400" dirty="0">
                <a:solidFill>
                  <a:srgbClr val="01514A"/>
                </a:solidFill>
                <a:effectLst/>
                <a:ea typeface="Calibri" panose="020F0502020204030204" pitchFamily="34" charset="0"/>
                <a:cs typeface="Times New Roman" panose="02020603050405020304" pitchFamily="18" charset="0"/>
              </a:rPr>
              <a:t>Investiga tres marcas donde se expliquen planes de mercadotecnia en donde incluya:</a:t>
            </a:r>
          </a:p>
          <a:p>
            <a:pPr marL="285750" indent="-285750">
              <a:buClr>
                <a:srgbClr val="03C7BE"/>
              </a:buClr>
              <a:buFont typeface="Arial" panose="020B0604020202020204" pitchFamily="34" charset="0"/>
              <a:buChar char="•"/>
            </a:pPr>
            <a:endParaRPr lang="es-MX" sz="1400" dirty="0">
              <a:solidFill>
                <a:srgbClr val="01514A"/>
              </a:solidFill>
              <a:effectLst/>
              <a:ea typeface="Calibri" panose="020F0502020204030204" pitchFamily="34" charset="0"/>
              <a:cs typeface="Times New Roman" panose="02020603050405020304" pitchFamily="18" charset="0"/>
            </a:endParaRPr>
          </a:p>
          <a:p>
            <a:pPr marL="285750" indent="-285750">
              <a:buClr>
                <a:srgbClr val="03C7BE"/>
              </a:buClr>
              <a:buFont typeface="Arial" panose="020B0604020202020204" pitchFamily="34" charset="0"/>
              <a:buChar char="•"/>
            </a:pPr>
            <a:r>
              <a:rPr lang="es-MX" sz="1400" dirty="0">
                <a:solidFill>
                  <a:srgbClr val="01514A"/>
                </a:solidFill>
                <a:effectLst/>
                <a:ea typeface="Calibri" panose="020F0502020204030204" pitchFamily="34" charset="0"/>
                <a:cs typeface="Times New Roman" panose="02020603050405020304" pitchFamily="18" charset="0"/>
              </a:rPr>
              <a:t>Publicidad en la red de </a:t>
            </a:r>
            <a:r>
              <a:rPr lang="es-MX" sz="1400" i="1" dirty="0" err="1">
                <a:solidFill>
                  <a:srgbClr val="01514A"/>
                </a:solidFill>
                <a:effectLst/>
                <a:ea typeface="Calibri" panose="020F0502020204030204" pitchFamily="34" charset="0"/>
                <a:cs typeface="Times New Roman" panose="02020603050405020304" pitchFamily="18" charset="0"/>
              </a:rPr>
              <a:t>display</a:t>
            </a:r>
            <a:r>
              <a:rPr lang="es-MX" sz="1400" i="1" dirty="0">
                <a:solidFill>
                  <a:srgbClr val="01514A"/>
                </a:solidFill>
                <a:effectLst/>
                <a:ea typeface="Calibri" panose="020F0502020204030204" pitchFamily="34" charset="0"/>
                <a:cs typeface="Times New Roman" panose="02020603050405020304" pitchFamily="18" charset="0"/>
              </a:rPr>
              <a:t>.</a:t>
            </a:r>
          </a:p>
          <a:p>
            <a:pPr marL="285750" indent="-285750">
              <a:buClr>
                <a:srgbClr val="03C7BE"/>
              </a:buClr>
              <a:buFont typeface="Arial" panose="020B0604020202020204" pitchFamily="34" charset="0"/>
              <a:buChar char="•"/>
            </a:pPr>
            <a:r>
              <a:rPr lang="es-MX" sz="1400" dirty="0">
                <a:solidFill>
                  <a:srgbClr val="01514A"/>
                </a:solidFill>
                <a:effectLst/>
                <a:ea typeface="Calibri" panose="020F0502020204030204" pitchFamily="34" charset="0"/>
                <a:cs typeface="Times New Roman" panose="02020603050405020304" pitchFamily="18" charset="0"/>
              </a:rPr>
              <a:t>Publicidad en la red de búsqueda.</a:t>
            </a:r>
          </a:p>
          <a:p>
            <a:pPr marL="285750" indent="-285750">
              <a:buClr>
                <a:srgbClr val="03C7BE"/>
              </a:buClr>
              <a:buFont typeface="Arial" panose="020B0604020202020204" pitchFamily="34" charset="0"/>
              <a:buChar char="•"/>
            </a:pPr>
            <a:r>
              <a:rPr lang="es-MX" sz="1400" dirty="0">
                <a:solidFill>
                  <a:srgbClr val="01514A"/>
                </a:solidFill>
                <a:effectLst/>
                <a:ea typeface="Calibri" panose="020F0502020204030204" pitchFamily="34" charset="0"/>
                <a:cs typeface="Times New Roman" panose="02020603050405020304" pitchFamily="18" charset="0"/>
              </a:rPr>
              <a:t>Publicidad en </a:t>
            </a:r>
            <a:r>
              <a:rPr lang="es-MX" sz="1400" i="1" dirty="0">
                <a:solidFill>
                  <a:srgbClr val="01514A"/>
                </a:solidFill>
                <a:effectLst/>
                <a:ea typeface="Calibri" panose="020F0502020204030204" pitchFamily="34" charset="0"/>
                <a:cs typeface="Times New Roman" panose="02020603050405020304" pitchFamily="18" charset="0"/>
              </a:rPr>
              <a:t>email marketing.</a:t>
            </a:r>
          </a:p>
          <a:p>
            <a:pPr>
              <a:buClr>
                <a:srgbClr val="03C7BE"/>
              </a:buClr>
            </a:pPr>
            <a:endParaRPr lang="es-MX" sz="1400" dirty="0">
              <a:solidFill>
                <a:srgbClr val="01514A"/>
              </a:solidFill>
              <a:effectLst/>
              <a:ea typeface="Calibri" panose="020F0502020204030204" pitchFamily="34" charset="0"/>
              <a:cs typeface="Times New Roman" panose="02020603050405020304" pitchFamily="18" charset="0"/>
            </a:endParaRPr>
          </a:p>
          <a:p>
            <a:pPr marL="342900" indent="-342900">
              <a:buClr>
                <a:srgbClr val="03C7BE"/>
              </a:buClr>
              <a:buFont typeface="+mj-lt"/>
              <a:buAutoNum type="arabicPeriod" startAt="2"/>
            </a:pPr>
            <a:r>
              <a:rPr lang="es-MX" sz="1400" dirty="0">
                <a:solidFill>
                  <a:srgbClr val="01514A"/>
                </a:solidFill>
                <a:effectLst/>
                <a:ea typeface="Calibri" panose="020F0502020204030204" pitchFamily="34" charset="0"/>
                <a:cs typeface="Times New Roman" panose="02020603050405020304" pitchFamily="18" charset="0"/>
              </a:rPr>
              <a:t>Reflexiona y analiza, si alguno de estos planes y estrategias se relacionan y en qué se diferencian.</a:t>
            </a:r>
            <a:endParaRPr lang="es-MX" sz="1400" dirty="0">
              <a:solidFill>
                <a:srgbClr val="01514A"/>
              </a:solidFill>
            </a:endParaRPr>
          </a:p>
        </p:txBody>
      </p:sp>
    </p:spTree>
    <p:extLst>
      <p:ext uri="{BB962C8B-B14F-4D97-AF65-F5344CB8AC3E}">
        <p14:creationId xmlns:p14="http://schemas.microsoft.com/office/powerpoint/2010/main" val="9097594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45">
            <a:extLst>
              <a:ext uri="{FF2B5EF4-FFF2-40B4-BE49-F238E27FC236}">
                <a16:creationId xmlns:a16="http://schemas.microsoft.com/office/drawing/2014/main" id="{46C2AF73-4099-6F37-4959-1666D7E5E052}"/>
              </a:ext>
            </a:extLst>
          </p:cNvPr>
          <p:cNvSpPr txBox="1">
            <a:spLocks/>
          </p:cNvSpPr>
          <p:nvPr/>
        </p:nvSpPr>
        <p:spPr>
          <a:xfrm>
            <a:off x="570156" y="2770506"/>
            <a:ext cx="4733364" cy="968514"/>
          </a:xfrm>
          <a:prstGeom prst="rect">
            <a:avLst/>
          </a:prstGeom>
        </p:spPr>
        <p:txBody>
          <a:bodyPr lIns="0" tIns="0" rIns="0" bIns="0"/>
          <a:lstStyle>
            <a:lvl1pPr algn="ctr">
              <a:defRPr sz="3177" b="1" i="0">
                <a:solidFill>
                  <a:schemeClr val="bg1"/>
                </a:solidFill>
                <a:latin typeface="Montserrat"/>
                <a:ea typeface="+mj-ea"/>
                <a:cs typeface="Montserrat"/>
              </a:defRPr>
            </a:lvl1pPr>
          </a:lstStyle>
          <a:p>
            <a:pPr algn="ctr"/>
            <a:r>
              <a:rPr lang="es-MX" sz="3200" dirty="0">
                <a:solidFill>
                  <a:srgbClr val="01514A"/>
                </a:solidFill>
                <a:latin typeface="+mj-lt"/>
              </a:rPr>
              <a:t>Marketing digital</a:t>
            </a:r>
            <a:endParaRPr lang="es-MX" sz="3200" b="1" dirty="0">
              <a:solidFill>
                <a:srgbClr val="01514A"/>
              </a:solidFill>
              <a:latin typeface="+mj-lt"/>
            </a:endParaRPr>
          </a:p>
        </p:txBody>
      </p:sp>
      <p:sp>
        <p:nvSpPr>
          <p:cNvPr id="4" name="CuadroTexto 3">
            <a:extLst>
              <a:ext uri="{FF2B5EF4-FFF2-40B4-BE49-F238E27FC236}">
                <a16:creationId xmlns:a16="http://schemas.microsoft.com/office/drawing/2014/main" id="{34FF8721-8B8A-DE7C-A373-3FB9BBBE6F63}"/>
              </a:ext>
            </a:extLst>
          </p:cNvPr>
          <p:cNvSpPr txBox="1"/>
          <p:nvPr/>
        </p:nvSpPr>
        <p:spPr>
          <a:xfrm>
            <a:off x="570156" y="3429000"/>
            <a:ext cx="4733364" cy="1015663"/>
          </a:xfrm>
          <a:prstGeom prst="rect">
            <a:avLst/>
          </a:prstGeom>
          <a:noFill/>
        </p:spPr>
        <p:txBody>
          <a:bodyPr wrap="square" lIns="91440" tIns="45720" rIns="91440" bIns="45720" rtlCol="0" anchor="t">
            <a:spAutoFit/>
          </a:bodyPr>
          <a:lstStyle/>
          <a:p>
            <a:pPr algn="ctr"/>
            <a:r>
              <a:rPr lang="es-MX" sz="2000" dirty="0">
                <a:solidFill>
                  <a:srgbClr val="03C7BE"/>
                </a:solidFill>
                <a:latin typeface="Corbel" panose="020B0503020204020204" pitchFamily="34" charset="0"/>
              </a:rPr>
              <a:t>Tema 23</a:t>
            </a:r>
            <a:endParaRPr lang="es-MX" sz="2000" dirty="0">
              <a:solidFill>
                <a:srgbClr val="03C7BE"/>
              </a:solidFill>
              <a:latin typeface="+mj-lt"/>
            </a:endParaRPr>
          </a:p>
          <a:p>
            <a:pPr algn="ctr"/>
            <a:r>
              <a:rPr lang="es-MX" sz="2000" dirty="0">
                <a:solidFill>
                  <a:srgbClr val="03C7BE"/>
                </a:solidFill>
                <a:latin typeface="+mj-lt"/>
              </a:rPr>
              <a:t>Técnicas de análisis para el posicionamiento orgánico</a:t>
            </a:r>
          </a:p>
        </p:txBody>
      </p:sp>
      <p:sp>
        <p:nvSpPr>
          <p:cNvPr id="2" name="CuadroTexto 1">
            <a:extLst>
              <a:ext uri="{FF2B5EF4-FFF2-40B4-BE49-F238E27FC236}">
                <a16:creationId xmlns:a16="http://schemas.microsoft.com/office/drawing/2014/main" id="{43CDF903-D16C-C1CB-0E5D-4D792D2AE9D3}"/>
              </a:ext>
            </a:extLst>
          </p:cNvPr>
          <p:cNvSpPr txBox="1"/>
          <p:nvPr/>
        </p:nvSpPr>
        <p:spPr>
          <a:xfrm>
            <a:off x="2947595" y="5118599"/>
            <a:ext cx="2893807" cy="400110"/>
          </a:xfrm>
          <a:prstGeom prst="rect">
            <a:avLst/>
          </a:prstGeom>
          <a:noFill/>
        </p:spPr>
        <p:txBody>
          <a:bodyPr wrap="square" rtlCol="0">
            <a:spAutoFit/>
          </a:bodyPr>
          <a:lstStyle/>
          <a:p>
            <a:pPr algn="ctr"/>
            <a:r>
              <a:rPr lang="es-MX" sz="2000" b="1">
                <a:solidFill>
                  <a:schemeClr val="bg1"/>
                </a:solidFill>
                <a:latin typeface="Corbel" panose="020B0503020204020204" pitchFamily="34" charset="0"/>
              </a:rPr>
              <a:t>Módulo 3 </a:t>
            </a:r>
            <a:r>
              <a:rPr lang="es-MX" sz="2000" dirty="0">
                <a:solidFill>
                  <a:schemeClr val="bg1"/>
                </a:solidFill>
                <a:latin typeface="Corbel" panose="020B0503020204020204" pitchFamily="34" charset="0"/>
              </a:rPr>
              <a:t>/ Semana 9</a:t>
            </a:r>
          </a:p>
        </p:txBody>
      </p:sp>
    </p:spTree>
    <p:extLst>
      <p:ext uri="{BB962C8B-B14F-4D97-AF65-F5344CB8AC3E}">
        <p14:creationId xmlns:p14="http://schemas.microsoft.com/office/powerpoint/2010/main" val="23162968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46395D5D-C07E-9E4F-C566-000B32DF37D6}"/>
              </a:ext>
            </a:extLst>
          </p:cNvPr>
          <p:cNvSpPr txBox="1"/>
          <p:nvPr/>
        </p:nvSpPr>
        <p:spPr>
          <a:xfrm>
            <a:off x="709748" y="1781177"/>
            <a:ext cx="3474978" cy="3539430"/>
          </a:xfrm>
          <a:prstGeom prst="rect">
            <a:avLst/>
          </a:prstGeom>
          <a:noFill/>
        </p:spPr>
        <p:txBody>
          <a:bodyPr wrap="square">
            <a:spAutoFit/>
          </a:bodyPr>
          <a:lstStyle/>
          <a:p>
            <a:r>
              <a:rPr lang="es-ES_tradnl" sz="1400" dirty="0">
                <a:solidFill>
                  <a:srgbClr val="01514A"/>
                </a:solidFill>
              </a:rPr>
              <a:t>Una de las razones más importantes por la </a:t>
            </a:r>
            <a:r>
              <a:rPr lang="es-ES_tradnl" sz="1400" spc="-20" dirty="0">
                <a:solidFill>
                  <a:srgbClr val="01514A"/>
                </a:solidFill>
              </a:rPr>
              <a:t>que son utilizadas las técnicas de optimización </a:t>
            </a:r>
            <a:r>
              <a:rPr lang="es-ES_tradnl" sz="1400" dirty="0">
                <a:solidFill>
                  <a:srgbClr val="01514A"/>
                </a:solidFill>
              </a:rPr>
              <a:t>en las páginas web SEO: </a:t>
            </a:r>
            <a:r>
              <a:rPr lang="es-ES_tradnl" sz="1400" dirty="0" err="1">
                <a:solidFill>
                  <a:srgbClr val="01514A"/>
                </a:solidFill>
              </a:rPr>
              <a:t>Search</a:t>
            </a:r>
            <a:r>
              <a:rPr lang="es-ES_tradnl" sz="1400" dirty="0">
                <a:solidFill>
                  <a:srgbClr val="01514A"/>
                </a:solidFill>
              </a:rPr>
              <a:t> </a:t>
            </a:r>
            <a:r>
              <a:rPr lang="es-ES_tradnl" sz="1400" dirty="0" err="1">
                <a:solidFill>
                  <a:srgbClr val="01514A"/>
                </a:solidFill>
              </a:rPr>
              <a:t>Engine</a:t>
            </a:r>
            <a:r>
              <a:rPr lang="es-ES_tradnl" sz="1400" dirty="0">
                <a:solidFill>
                  <a:srgbClr val="01514A"/>
                </a:solidFill>
              </a:rPr>
              <a:t> </a:t>
            </a:r>
            <a:r>
              <a:rPr lang="es-ES_tradnl" sz="1400" dirty="0" err="1">
                <a:solidFill>
                  <a:srgbClr val="01514A"/>
                </a:solidFill>
              </a:rPr>
              <a:t>Optimization</a:t>
            </a:r>
            <a:r>
              <a:rPr lang="es-ES_tradnl" sz="1400" dirty="0">
                <a:solidFill>
                  <a:srgbClr val="01514A"/>
                </a:solidFill>
              </a:rPr>
              <a:t> es para que en los motores de </a:t>
            </a:r>
            <a:r>
              <a:rPr lang="es-ES_tradnl" sz="1400" spc="-30" dirty="0">
                <a:solidFill>
                  <a:srgbClr val="01514A"/>
                </a:solidFill>
              </a:rPr>
              <a:t>búsqueda pueda ser encontrado “X” sitio web. </a:t>
            </a:r>
            <a:br>
              <a:rPr lang="es-ES_tradnl" sz="1400" dirty="0">
                <a:solidFill>
                  <a:srgbClr val="01514A"/>
                </a:solidFill>
              </a:rPr>
            </a:br>
            <a:br>
              <a:rPr lang="es-ES_tradnl" sz="1400" dirty="0">
                <a:solidFill>
                  <a:srgbClr val="01514A"/>
                </a:solidFill>
              </a:rPr>
            </a:br>
            <a:r>
              <a:rPr lang="es-ES_tradnl" sz="1400" dirty="0">
                <a:solidFill>
                  <a:srgbClr val="01514A"/>
                </a:solidFill>
              </a:rPr>
              <a:t>Un ejemplo de un motor de búsqueda es Google, y así mejorar el posicionamiento en buscadores de tu marca o negocio, de esta forma, aumentar el tráfico de la página web, obtener registros, ventas y leads.</a:t>
            </a:r>
            <a:br>
              <a:rPr lang="es-ES_tradnl" sz="1400" dirty="0">
                <a:solidFill>
                  <a:srgbClr val="01514A"/>
                </a:solidFill>
              </a:rPr>
            </a:br>
            <a:br>
              <a:rPr lang="es-ES_tradnl" sz="1400" dirty="0">
                <a:solidFill>
                  <a:srgbClr val="01514A"/>
                </a:solidFill>
              </a:rPr>
            </a:br>
            <a:r>
              <a:rPr lang="es-ES_tradnl" sz="1400" dirty="0">
                <a:solidFill>
                  <a:srgbClr val="01514A"/>
                </a:solidFill>
              </a:rPr>
              <a:t>El SEO es la mejor manera para hacer que los usuarios te encuentren a través de estas palabras clave con las que se genera la búsqueda.</a:t>
            </a:r>
            <a:endParaRPr lang="es-MX" sz="1400" dirty="0">
              <a:solidFill>
                <a:srgbClr val="01514A"/>
              </a:solidFill>
              <a:latin typeface="Corbel" panose="020B0503020204020204" pitchFamily="34" charset="0"/>
            </a:endParaRPr>
          </a:p>
        </p:txBody>
      </p:sp>
      <p:pic>
        <p:nvPicPr>
          <p:cNvPr id="6" name="Imagen 5">
            <a:extLst>
              <a:ext uri="{FF2B5EF4-FFF2-40B4-BE49-F238E27FC236}">
                <a16:creationId xmlns:a16="http://schemas.microsoft.com/office/drawing/2014/main" id="{2193C782-679C-DE97-6F24-3A96CE045989}"/>
              </a:ext>
            </a:extLst>
          </p:cNvPr>
          <p:cNvPicPr>
            <a:picLocks noChangeAspect="1"/>
          </p:cNvPicPr>
          <p:nvPr/>
        </p:nvPicPr>
        <p:blipFill rotWithShape="1">
          <a:blip r:embed="rId2"/>
          <a:srcRect l="19919" r="41609"/>
          <a:stretch/>
        </p:blipFill>
        <p:spPr>
          <a:xfrm>
            <a:off x="5184775" y="0"/>
            <a:ext cx="3959225" cy="6860901"/>
          </a:xfrm>
          <a:prstGeom prst="rect">
            <a:avLst/>
          </a:prstGeom>
        </p:spPr>
      </p:pic>
      <p:sp>
        <p:nvSpPr>
          <p:cNvPr id="7" name="CuadroTexto 6">
            <a:extLst>
              <a:ext uri="{FF2B5EF4-FFF2-40B4-BE49-F238E27FC236}">
                <a16:creationId xmlns:a16="http://schemas.microsoft.com/office/drawing/2014/main" id="{4771F357-278F-92B4-CF29-5006A45407C2}"/>
              </a:ext>
            </a:extLst>
          </p:cNvPr>
          <p:cNvSpPr txBox="1"/>
          <p:nvPr/>
        </p:nvSpPr>
        <p:spPr>
          <a:xfrm>
            <a:off x="709748" y="1319512"/>
            <a:ext cx="3961405" cy="461665"/>
          </a:xfrm>
          <a:prstGeom prst="rect">
            <a:avLst/>
          </a:prstGeom>
          <a:noFill/>
        </p:spPr>
        <p:txBody>
          <a:bodyPr wrap="square" rtlCol="0">
            <a:spAutoFit/>
          </a:bodyPr>
          <a:lstStyle/>
          <a:p>
            <a:r>
              <a:rPr lang="es-MX" sz="2400" i="1" dirty="0">
                <a:solidFill>
                  <a:srgbClr val="00524C"/>
                </a:solidFill>
                <a:latin typeface="Corbel" panose="020B0503020204020204" pitchFamily="34" charset="0"/>
              </a:rPr>
              <a:t>SEO</a:t>
            </a:r>
            <a:endParaRPr lang="es-MX" sz="3600" i="1" dirty="0">
              <a:solidFill>
                <a:srgbClr val="00524C"/>
              </a:solidFill>
              <a:latin typeface="Corbel" panose="020B0503020204020204" pitchFamily="34" charset="0"/>
            </a:endParaRPr>
          </a:p>
        </p:txBody>
      </p:sp>
    </p:spTree>
    <p:extLst>
      <p:ext uri="{BB962C8B-B14F-4D97-AF65-F5344CB8AC3E}">
        <p14:creationId xmlns:p14="http://schemas.microsoft.com/office/powerpoint/2010/main" val="12758496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243D3CA3-BCD0-223A-EC8D-864A8E53B7C2}"/>
              </a:ext>
            </a:extLst>
          </p:cNvPr>
          <p:cNvPicPr>
            <a:picLocks noChangeAspect="1"/>
          </p:cNvPicPr>
          <p:nvPr/>
        </p:nvPicPr>
        <p:blipFill rotWithShape="1">
          <a:blip r:embed="rId2"/>
          <a:srcRect l="24975" r="43971"/>
          <a:stretch/>
        </p:blipFill>
        <p:spPr>
          <a:xfrm>
            <a:off x="1" y="0"/>
            <a:ext cx="3784847" cy="6858000"/>
          </a:xfrm>
          <a:prstGeom prst="rect">
            <a:avLst/>
          </a:prstGeom>
        </p:spPr>
      </p:pic>
      <p:sp>
        <p:nvSpPr>
          <p:cNvPr id="5" name="Rectángulo 4">
            <a:extLst>
              <a:ext uri="{FF2B5EF4-FFF2-40B4-BE49-F238E27FC236}">
                <a16:creationId xmlns:a16="http://schemas.microsoft.com/office/drawing/2014/main" id="{12B3A836-8A7D-DB39-77C3-18F1AD095A41}"/>
              </a:ext>
            </a:extLst>
          </p:cNvPr>
          <p:cNvSpPr/>
          <p:nvPr/>
        </p:nvSpPr>
        <p:spPr>
          <a:xfrm>
            <a:off x="719175" y="649104"/>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Explicación </a:t>
            </a:r>
            <a:endParaRPr lang="es-MX" sz="2400" b="1" i="1" dirty="0">
              <a:solidFill>
                <a:schemeClr val="bg1"/>
              </a:solidFill>
              <a:latin typeface="Corbel" panose="020B0503020204020204" pitchFamily="34" charset="0"/>
            </a:endParaRPr>
          </a:p>
        </p:txBody>
      </p:sp>
      <p:sp>
        <p:nvSpPr>
          <p:cNvPr id="8" name="Rectángulo 7">
            <a:extLst>
              <a:ext uri="{FF2B5EF4-FFF2-40B4-BE49-F238E27FC236}">
                <a16:creationId xmlns:a16="http://schemas.microsoft.com/office/drawing/2014/main" id="{3C2BEB21-689D-AC2D-2BFC-0CE635F44CAA}"/>
              </a:ext>
            </a:extLst>
          </p:cNvPr>
          <p:cNvSpPr/>
          <p:nvPr/>
        </p:nvSpPr>
        <p:spPr>
          <a:xfrm>
            <a:off x="0" y="228599"/>
            <a:ext cx="551330" cy="933451"/>
          </a:xfrm>
          <a:prstGeom prst="rect">
            <a:avLst/>
          </a:prstGeom>
          <a:solidFill>
            <a:srgbClr val="03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3" name="CuadroTexto 2">
            <a:extLst>
              <a:ext uri="{FF2B5EF4-FFF2-40B4-BE49-F238E27FC236}">
                <a16:creationId xmlns:a16="http://schemas.microsoft.com/office/drawing/2014/main" id="{E1440065-197D-5833-D33C-114A9628D171}"/>
              </a:ext>
            </a:extLst>
          </p:cNvPr>
          <p:cNvSpPr txBox="1"/>
          <p:nvPr/>
        </p:nvSpPr>
        <p:spPr>
          <a:xfrm>
            <a:off x="4477517" y="2164273"/>
            <a:ext cx="3474978" cy="2893100"/>
          </a:xfrm>
          <a:prstGeom prst="rect">
            <a:avLst/>
          </a:prstGeom>
          <a:noFill/>
        </p:spPr>
        <p:txBody>
          <a:bodyPr wrap="square">
            <a:spAutoFit/>
          </a:bodyPr>
          <a:lstStyle/>
          <a:p>
            <a:r>
              <a:rPr lang="es-MX" sz="1400" dirty="0">
                <a:solidFill>
                  <a:srgbClr val="01514A"/>
                </a:solidFill>
                <a:ea typeface="Times New Roman" panose="02020603050405020304" pitchFamily="18" charset="0"/>
                <a:cs typeface="Times New Roman" panose="02020603050405020304" pitchFamily="18" charset="0"/>
              </a:rPr>
              <a:t>El </a:t>
            </a:r>
            <a:r>
              <a:rPr lang="es-MX" sz="1400" i="1" dirty="0">
                <a:solidFill>
                  <a:srgbClr val="01514A"/>
                </a:solidFill>
                <a:ea typeface="Times New Roman" panose="02020603050405020304" pitchFamily="18" charset="0"/>
                <a:cs typeface="Times New Roman" panose="02020603050405020304" pitchFamily="18" charset="0"/>
              </a:rPr>
              <a:t>back-</a:t>
            </a:r>
            <a:r>
              <a:rPr lang="es-MX" sz="1400" i="1" dirty="0" err="1">
                <a:solidFill>
                  <a:srgbClr val="01514A"/>
                </a:solidFill>
                <a:ea typeface="Times New Roman" panose="02020603050405020304" pitchFamily="18" charset="0"/>
                <a:cs typeface="Times New Roman" panose="02020603050405020304" pitchFamily="18" charset="0"/>
              </a:rPr>
              <a:t>end</a:t>
            </a:r>
            <a:r>
              <a:rPr lang="es-MX" sz="1400" dirty="0">
                <a:solidFill>
                  <a:srgbClr val="01514A"/>
                </a:solidFill>
                <a:ea typeface="Times New Roman" panose="02020603050405020304" pitchFamily="18" charset="0"/>
                <a:cs typeface="Times New Roman" panose="02020603050405020304" pitchFamily="18" charset="0"/>
              </a:rPr>
              <a:t> es la parte de atrás que nadie ve, es decir, es el área de programación donde se encuentra el código y el desarrollo del diseño para que un sitio web pueda ser funcional y visible.</a:t>
            </a:r>
          </a:p>
          <a:p>
            <a:endParaRPr lang="es-MX" sz="1400" dirty="0">
              <a:solidFill>
                <a:srgbClr val="01514A"/>
              </a:solidFill>
              <a:ea typeface="Times New Roman" panose="02020603050405020304" pitchFamily="18" charset="0"/>
              <a:cs typeface="Times New Roman" panose="02020603050405020304" pitchFamily="18" charset="0"/>
            </a:endParaRPr>
          </a:p>
          <a:p>
            <a:r>
              <a:rPr lang="es-MX" sz="1400" dirty="0">
                <a:solidFill>
                  <a:srgbClr val="01514A"/>
                </a:solidFill>
                <a:ea typeface="Times New Roman" panose="02020603050405020304" pitchFamily="18" charset="0"/>
                <a:cs typeface="Times New Roman" panose="02020603050405020304" pitchFamily="18" charset="0"/>
              </a:rPr>
              <a:t>Conseguir una estructura web correcta es clave del SEO técnico, la estructura de tu web es la forma en la que el contenido está agrupado a los motores de búsqueda que rastrean tu contenido y entienden de qué es tu sitio.</a:t>
            </a:r>
          </a:p>
          <a:p>
            <a:endParaRPr lang="es-MX" sz="1400" dirty="0">
              <a:solidFill>
                <a:srgbClr val="01514A"/>
              </a:solidFill>
              <a:ea typeface="Times New Roman" panose="02020603050405020304" pitchFamily="18" charset="0"/>
              <a:cs typeface="Times New Roman" panose="02020603050405020304" pitchFamily="18" charset="0"/>
            </a:endParaRPr>
          </a:p>
        </p:txBody>
      </p:sp>
      <p:sp>
        <p:nvSpPr>
          <p:cNvPr id="6" name="CuadroTexto 5">
            <a:extLst>
              <a:ext uri="{FF2B5EF4-FFF2-40B4-BE49-F238E27FC236}">
                <a16:creationId xmlns:a16="http://schemas.microsoft.com/office/drawing/2014/main" id="{52692F41-D37D-49FD-7B90-8EF1567F4166}"/>
              </a:ext>
            </a:extLst>
          </p:cNvPr>
          <p:cNvSpPr txBox="1"/>
          <p:nvPr/>
        </p:nvSpPr>
        <p:spPr>
          <a:xfrm>
            <a:off x="4477517" y="1333276"/>
            <a:ext cx="3961405" cy="461665"/>
          </a:xfrm>
          <a:prstGeom prst="rect">
            <a:avLst/>
          </a:prstGeom>
          <a:noFill/>
        </p:spPr>
        <p:txBody>
          <a:bodyPr wrap="square" rtlCol="0">
            <a:spAutoFit/>
          </a:bodyPr>
          <a:lstStyle/>
          <a:p>
            <a:r>
              <a:rPr lang="es-MX" sz="2400" dirty="0">
                <a:solidFill>
                  <a:srgbClr val="00524C"/>
                </a:solidFill>
                <a:latin typeface="Corbel" panose="020B0503020204020204" pitchFamily="34" charset="0"/>
              </a:rPr>
              <a:t>Estructura del sitio </a:t>
            </a:r>
            <a:r>
              <a:rPr lang="es-MX" sz="2400" i="1" dirty="0">
                <a:solidFill>
                  <a:srgbClr val="00524C"/>
                </a:solidFill>
                <a:latin typeface="Corbel" panose="020B0503020204020204" pitchFamily="34" charset="0"/>
              </a:rPr>
              <a:t>back-</a:t>
            </a:r>
            <a:r>
              <a:rPr lang="es-MX" sz="2400" i="1" dirty="0" err="1">
                <a:solidFill>
                  <a:srgbClr val="00524C"/>
                </a:solidFill>
                <a:latin typeface="Corbel" panose="020B0503020204020204" pitchFamily="34" charset="0"/>
              </a:rPr>
              <a:t>end</a:t>
            </a:r>
            <a:endParaRPr lang="es-MX" sz="2400" i="1" dirty="0">
              <a:solidFill>
                <a:srgbClr val="00524C"/>
              </a:solidFill>
              <a:latin typeface="Corbel" panose="020B0503020204020204" pitchFamily="34" charset="0"/>
            </a:endParaRPr>
          </a:p>
        </p:txBody>
      </p:sp>
    </p:spTree>
    <p:extLst>
      <p:ext uri="{BB962C8B-B14F-4D97-AF65-F5344CB8AC3E}">
        <p14:creationId xmlns:p14="http://schemas.microsoft.com/office/powerpoint/2010/main" val="31213230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243D3CA3-BCD0-223A-EC8D-864A8E53B7C2}"/>
              </a:ext>
            </a:extLst>
          </p:cNvPr>
          <p:cNvPicPr>
            <a:picLocks noChangeAspect="1"/>
          </p:cNvPicPr>
          <p:nvPr/>
        </p:nvPicPr>
        <p:blipFill rotWithShape="1">
          <a:blip r:embed="rId2"/>
          <a:srcRect l="14714" r="50000"/>
          <a:stretch/>
        </p:blipFill>
        <p:spPr>
          <a:xfrm>
            <a:off x="5184775" y="0"/>
            <a:ext cx="3959225" cy="6860901"/>
          </a:xfrm>
          <a:prstGeom prst="rect">
            <a:avLst/>
          </a:prstGeom>
        </p:spPr>
      </p:pic>
      <p:sp>
        <p:nvSpPr>
          <p:cNvPr id="2" name="CuadroTexto 1">
            <a:extLst>
              <a:ext uri="{FF2B5EF4-FFF2-40B4-BE49-F238E27FC236}">
                <a16:creationId xmlns:a16="http://schemas.microsoft.com/office/drawing/2014/main" id="{37095761-FB4B-5C8E-FB6D-36274A502B0E}"/>
              </a:ext>
            </a:extLst>
          </p:cNvPr>
          <p:cNvSpPr txBox="1"/>
          <p:nvPr/>
        </p:nvSpPr>
        <p:spPr>
          <a:xfrm>
            <a:off x="709748" y="1965179"/>
            <a:ext cx="3474978" cy="3754874"/>
          </a:xfrm>
          <a:prstGeom prst="rect">
            <a:avLst/>
          </a:prstGeom>
          <a:noFill/>
        </p:spPr>
        <p:txBody>
          <a:bodyPr wrap="square">
            <a:spAutoFit/>
          </a:bodyPr>
          <a:lstStyle/>
          <a:p>
            <a:r>
              <a:rPr lang="es-MX" sz="1400" dirty="0">
                <a:solidFill>
                  <a:srgbClr val="01514A"/>
                </a:solidFill>
                <a:ea typeface="Times New Roman" panose="02020603050405020304" pitchFamily="18" charset="0"/>
                <a:cs typeface="Times New Roman" panose="02020603050405020304" pitchFamily="18" charset="0"/>
              </a:rPr>
              <a:t>El flujo de trabajo de un </a:t>
            </a:r>
            <a:r>
              <a:rPr lang="es-MX" sz="1400" i="1" dirty="0">
                <a:solidFill>
                  <a:srgbClr val="01514A"/>
                </a:solidFill>
                <a:ea typeface="Times New Roman" panose="02020603050405020304" pitchFamily="18" charset="0"/>
                <a:cs typeface="Times New Roman" panose="02020603050405020304" pitchFamily="18" charset="0"/>
              </a:rPr>
              <a:t>back-</a:t>
            </a:r>
            <a:r>
              <a:rPr lang="es-MX" sz="1400" i="1" dirty="0" err="1">
                <a:solidFill>
                  <a:srgbClr val="01514A"/>
                </a:solidFill>
                <a:ea typeface="Times New Roman" panose="02020603050405020304" pitchFamily="18" charset="0"/>
                <a:cs typeface="Times New Roman" panose="02020603050405020304" pitchFamily="18" charset="0"/>
              </a:rPr>
              <a:t>end</a:t>
            </a:r>
            <a:r>
              <a:rPr lang="es-MX" sz="1400" dirty="0">
                <a:solidFill>
                  <a:srgbClr val="01514A"/>
                </a:solidFill>
                <a:ea typeface="Times New Roman" panose="02020603050405020304" pitchFamily="18" charset="0"/>
                <a:cs typeface="Times New Roman" panose="02020603050405020304" pitchFamily="18" charset="0"/>
              </a:rPr>
              <a:t> consiste en darle funciones a un sitio. Es por eso que las personas que se dedican a ello, también tienen que tener conocimientos básicos de </a:t>
            </a:r>
            <a:r>
              <a:rPr lang="es-MX" sz="1400" i="1" dirty="0" err="1">
                <a:solidFill>
                  <a:srgbClr val="01514A"/>
                </a:solidFill>
                <a:ea typeface="Times New Roman" panose="02020603050405020304" pitchFamily="18" charset="0"/>
                <a:cs typeface="Times New Roman" panose="02020603050405020304" pitchFamily="18" charset="0"/>
              </a:rPr>
              <a:t>front-end</a:t>
            </a:r>
            <a:r>
              <a:rPr lang="es-MX" sz="1400" i="1" dirty="0">
                <a:solidFill>
                  <a:srgbClr val="01514A"/>
                </a:solidFill>
                <a:ea typeface="Times New Roman" panose="02020603050405020304" pitchFamily="18" charset="0"/>
                <a:cs typeface="Times New Roman" panose="02020603050405020304" pitchFamily="18" charset="0"/>
              </a:rPr>
              <a:t>.</a:t>
            </a:r>
          </a:p>
          <a:p>
            <a:endParaRPr lang="es-MX" sz="1400" dirty="0">
              <a:solidFill>
                <a:srgbClr val="01514A"/>
              </a:solidFill>
              <a:ea typeface="Times New Roman" panose="02020603050405020304" pitchFamily="18" charset="0"/>
              <a:cs typeface="Times New Roman" panose="02020603050405020304" pitchFamily="18" charset="0"/>
            </a:endParaRPr>
          </a:p>
          <a:p>
            <a:r>
              <a:rPr lang="es-MX" sz="1400" dirty="0">
                <a:solidFill>
                  <a:srgbClr val="01514A"/>
                </a:solidFill>
                <a:ea typeface="Times New Roman" panose="02020603050405020304" pitchFamily="18" charset="0"/>
                <a:cs typeface="Times New Roman" panose="02020603050405020304" pitchFamily="18" charset="0"/>
              </a:rPr>
              <a:t>Una buena estructura web para SEO necesita de los siguientes pasos.</a:t>
            </a:r>
          </a:p>
          <a:p>
            <a:endParaRPr lang="es-MX" sz="1400" dirty="0">
              <a:solidFill>
                <a:srgbClr val="01514A"/>
              </a:solidFill>
              <a:ea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s-MX" sz="1400" dirty="0">
                <a:solidFill>
                  <a:srgbClr val="01514A"/>
                </a:solidFill>
                <a:ea typeface="Times New Roman" panose="02020603050405020304" pitchFamily="18" charset="0"/>
                <a:cs typeface="Times New Roman" panose="02020603050405020304" pitchFamily="18" charset="0"/>
              </a:rPr>
              <a:t>Considerar las </a:t>
            </a:r>
            <a:r>
              <a:rPr lang="es-MX" sz="1400" dirty="0" err="1">
                <a:solidFill>
                  <a:srgbClr val="01514A"/>
                </a:solidFill>
                <a:ea typeface="Times New Roman" panose="02020603050405020304" pitchFamily="18" charset="0"/>
                <a:cs typeface="Times New Roman" panose="02020603050405020304" pitchFamily="18" charset="0"/>
              </a:rPr>
              <a:t>URLs</a:t>
            </a:r>
            <a:r>
              <a:rPr lang="es-MX" sz="1400" dirty="0">
                <a:solidFill>
                  <a:srgbClr val="01514A"/>
                </a:solidFill>
                <a:ea typeface="Times New Roman" panose="02020603050405020304" pitchFamily="18" charset="0"/>
                <a:cs typeface="Times New Roman" panose="02020603050405020304" pitchFamily="18" charset="0"/>
              </a:rPr>
              <a:t> de tu web.</a:t>
            </a:r>
          </a:p>
          <a:p>
            <a:pPr marL="285750" indent="-285750">
              <a:buFont typeface="Arial" panose="020B0604020202020204" pitchFamily="34" charset="0"/>
              <a:buChar char="•"/>
            </a:pPr>
            <a:r>
              <a:rPr lang="es-MX" sz="1400" dirty="0">
                <a:solidFill>
                  <a:srgbClr val="01514A"/>
                </a:solidFill>
                <a:ea typeface="Times New Roman" panose="02020603050405020304" pitchFamily="18" charset="0"/>
                <a:cs typeface="Times New Roman" panose="02020603050405020304" pitchFamily="18" charset="0"/>
              </a:rPr>
              <a:t>Planificar la estructura de tu sitio y su jerarquía.</a:t>
            </a:r>
          </a:p>
          <a:p>
            <a:pPr marL="285750" indent="-285750">
              <a:buFont typeface="Arial" panose="020B0604020202020204" pitchFamily="34" charset="0"/>
              <a:buChar char="•"/>
            </a:pPr>
            <a:r>
              <a:rPr lang="es-MX" sz="1400" dirty="0">
                <a:solidFill>
                  <a:srgbClr val="01514A"/>
                </a:solidFill>
                <a:ea typeface="Times New Roman" panose="02020603050405020304" pitchFamily="18" charset="0"/>
                <a:cs typeface="Times New Roman" panose="02020603050405020304" pitchFamily="18" charset="0"/>
              </a:rPr>
              <a:t>Planificar los menús de navegación.</a:t>
            </a:r>
          </a:p>
          <a:p>
            <a:pPr marL="285750" indent="-285750">
              <a:buFont typeface="Arial" panose="020B0604020202020204" pitchFamily="34" charset="0"/>
              <a:buChar char="•"/>
            </a:pPr>
            <a:r>
              <a:rPr lang="es-MX" sz="1400" dirty="0">
                <a:solidFill>
                  <a:srgbClr val="01514A"/>
                </a:solidFill>
                <a:ea typeface="Times New Roman" panose="02020603050405020304" pitchFamily="18" charset="0"/>
                <a:cs typeface="Times New Roman" panose="02020603050405020304" pitchFamily="18" charset="0"/>
              </a:rPr>
              <a:t>Encontrar y solucionar los problemas de canibalización de palabras clave.</a:t>
            </a:r>
          </a:p>
          <a:p>
            <a:pPr marL="285750" indent="-285750">
              <a:buFont typeface="Arial" panose="020B0604020202020204" pitchFamily="34" charset="0"/>
              <a:buChar char="•"/>
            </a:pPr>
            <a:r>
              <a:rPr lang="es-MX" sz="1400" dirty="0">
                <a:solidFill>
                  <a:srgbClr val="01514A"/>
                </a:solidFill>
                <a:ea typeface="Times New Roman" panose="02020603050405020304" pitchFamily="18" charset="0"/>
                <a:cs typeface="Times New Roman" panose="02020603050405020304" pitchFamily="18" charset="0"/>
              </a:rPr>
              <a:t>Utilizar estratégicamente el enlazado interno</a:t>
            </a:r>
          </a:p>
        </p:txBody>
      </p:sp>
      <p:sp>
        <p:nvSpPr>
          <p:cNvPr id="3" name="CuadroTexto 2">
            <a:extLst>
              <a:ext uri="{FF2B5EF4-FFF2-40B4-BE49-F238E27FC236}">
                <a16:creationId xmlns:a16="http://schemas.microsoft.com/office/drawing/2014/main" id="{7A1F11EC-DDF9-B567-0E69-78934B706D36}"/>
              </a:ext>
            </a:extLst>
          </p:cNvPr>
          <p:cNvSpPr txBox="1"/>
          <p:nvPr/>
        </p:nvSpPr>
        <p:spPr>
          <a:xfrm>
            <a:off x="709748" y="1360262"/>
            <a:ext cx="3961405" cy="461665"/>
          </a:xfrm>
          <a:prstGeom prst="rect">
            <a:avLst/>
          </a:prstGeom>
          <a:noFill/>
        </p:spPr>
        <p:txBody>
          <a:bodyPr wrap="square" rtlCol="0">
            <a:spAutoFit/>
          </a:bodyPr>
          <a:lstStyle/>
          <a:p>
            <a:r>
              <a:rPr lang="es-MX" sz="2400" dirty="0">
                <a:solidFill>
                  <a:srgbClr val="00524C"/>
                </a:solidFill>
                <a:latin typeface="Corbel" panose="020B0503020204020204" pitchFamily="34" charset="0"/>
              </a:rPr>
              <a:t>El flujo de trabajo </a:t>
            </a:r>
            <a:r>
              <a:rPr lang="es-MX" sz="2400" i="1" dirty="0">
                <a:solidFill>
                  <a:srgbClr val="00524C"/>
                </a:solidFill>
                <a:latin typeface="Corbel" panose="020B0503020204020204" pitchFamily="34" charset="0"/>
              </a:rPr>
              <a:t>back-</a:t>
            </a:r>
            <a:r>
              <a:rPr lang="es-MX" sz="2400" i="1" dirty="0" err="1">
                <a:solidFill>
                  <a:srgbClr val="00524C"/>
                </a:solidFill>
                <a:latin typeface="Corbel" panose="020B0503020204020204" pitchFamily="34" charset="0"/>
              </a:rPr>
              <a:t>end</a:t>
            </a:r>
            <a:endParaRPr lang="es-MX" sz="3600" i="1" dirty="0">
              <a:solidFill>
                <a:srgbClr val="00524C"/>
              </a:solidFill>
              <a:latin typeface="Corbel" panose="020B0503020204020204" pitchFamily="34" charset="0"/>
            </a:endParaRPr>
          </a:p>
        </p:txBody>
      </p:sp>
    </p:spTree>
    <p:extLst>
      <p:ext uri="{BB962C8B-B14F-4D97-AF65-F5344CB8AC3E}">
        <p14:creationId xmlns:p14="http://schemas.microsoft.com/office/powerpoint/2010/main" val="42948291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243D3CA3-BCD0-223A-EC8D-864A8E53B7C2}"/>
              </a:ext>
            </a:extLst>
          </p:cNvPr>
          <p:cNvPicPr>
            <a:picLocks noChangeAspect="1"/>
          </p:cNvPicPr>
          <p:nvPr/>
        </p:nvPicPr>
        <p:blipFill rotWithShape="1">
          <a:blip r:embed="rId2"/>
          <a:srcRect l="26925" t="35912" r="24680" b="7577"/>
          <a:stretch/>
        </p:blipFill>
        <p:spPr>
          <a:xfrm>
            <a:off x="1" y="0"/>
            <a:ext cx="3784847" cy="6858000"/>
          </a:xfrm>
          <a:prstGeom prst="rect">
            <a:avLst/>
          </a:prstGeom>
        </p:spPr>
      </p:pic>
      <p:sp>
        <p:nvSpPr>
          <p:cNvPr id="5" name="Rectángulo 4">
            <a:extLst>
              <a:ext uri="{FF2B5EF4-FFF2-40B4-BE49-F238E27FC236}">
                <a16:creationId xmlns:a16="http://schemas.microsoft.com/office/drawing/2014/main" id="{12B3A836-8A7D-DB39-77C3-18F1AD095A41}"/>
              </a:ext>
            </a:extLst>
          </p:cNvPr>
          <p:cNvSpPr/>
          <p:nvPr/>
        </p:nvSpPr>
        <p:spPr>
          <a:xfrm>
            <a:off x="719175" y="649104"/>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Explicación </a:t>
            </a:r>
            <a:endParaRPr lang="es-MX" sz="2400" b="1" i="1" dirty="0">
              <a:solidFill>
                <a:schemeClr val="bg1"/>
              </a:solidFill>
              <a:latin typeface="Corbel" panose="020B0503020204020204" pitchFamily="34" charset="0"/>
            </a:endParaRPr>
          </a:p>
        </p:txBody>
      </p:sp>
      <p:sp>
        <p:nvSpPr>
          <p:cNvPr id="8" name="Rectángulo 7">
            <a:extLst>
              <a:ext uri="{FF2B5EF4-FFF2-40B4-BE49-F238E27FC236}">
                <a16:creationId xmlns:a16="http://schemas.microsoft.com/office/drawing/2014/main" id="{3C2BEB21-689D-AC2D-2BFC-0CE635F44CAA}"/>
              </a:ext>
            </a:extLst>
          </p:cNvPr>
          <p:cNvSpPr/>
          <p:nvPr/>
        </p:nvSpPr>
        <p:spPr>
          <a:xfrm>
            <a:off x="0" y="228599"/>
            <a:ext cx="551330" cy="933451"/>
          </a:xfrm>
          <a:prstGeom prst="rect">
            <a:avLst/>
          </a:prstGeom>
          <a:solidFill>
            <a:srgbClr val="03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3" name="CuadroTexto 2">
            <a:extLst>
              <a:ext uri="{FF2B5EF4-FFF2-40B4-BE49-F238E27FC236}">
                <a16:creationId xmlns:a16="http://schemas.microsoft.com/office/drawing/2014/main" id="{E1440065-197D-5833-D33C-114A9628D171}"/>
              </a:ext>
            </a:extLst>
          </p:cNvPr>
          <p:cNvSpPr txBox="1"/>
          <p:nvPr/>
        </p:nvSpPr>
        <p:spPr>
          <a:xfrm>
            <a:off x="4477516" y="1110769"/>
            <a:ext cx="3784847" cy="5262979"/>
          </a:xfrm>
          <a:prstGeom prst="rect">
            <a:avLst/>
          </a:prstGeom>
          <a:noFill/>
        </p:spPr>
        <p:txBody>
          <a:bodyPr wrap="square">
            <a:spAutoFit/>
          </a:bodyPr>
          <a:lstStyle/>
          <a:p>
            <a:r>
              <a:rPr lang="es-MX" sz="1400" dirty="0">
                <a:solidFill>
                  <a:srgbClr val="01514A"/>
                </a:solidFill>
                <a:ea typeface="Times New Roman" panose="02020603050405020304" pitchFamily="18" charset="0"/>
                <a:cs typeface="Times New Roman" panose="02020603050405020304" pitchFamily="18" charset="0"/>
              </a:rPr>
              <a:t>Por otra parte, el </a:t>
            </a:r>
            <a:r>
              <a:rPr lang="es-MX" sz="1400" i="1" dirty="0" err="1">
                <a:solidFill>
                  <a:srgbClr val="01514A"/>
                </a:solidFill>
                <a:ea typeface="Times New Roman" panose="02020603050405020304" pitchFamily="18" charset="0"/>
                <a:cs typeface="Times New Roman" panose="02020603050405020304" pitchFamily="18" charset="0"/>
              </a:rPr>
              <a:t>front-end</a:t>
            </a:r>
            <a:r>
              <a:rPr lang="es-MX" sz="1400" dirty="0">
                <a:solidFill>
                  <a:srgbClr val="01514A"/>
                </a:solidFill>
                <a:ea typeface="Times New Roman" panose="02020603050405020304" pitchFamily="18" charset="0"/>
                <a:cs typeface="Times New Roman" panose="02020603050405020304" pitchFamily="18" charset="0"/>
              </a:rPr>
              <a:t> o la parte de adelante es la parte del diseño y desarrollo web que se dedica a la parte visual del sitio web. Es la parte con la que interactúa de forma directa con el cliente y busca la satisfacción del usuario que navega día a día por la web.</a:t>
            </a:r>
          </a:p>
          <a:p>
            <a:endParaRPr lang="es-MX" sz="1400" dirty="0">
              <a:solidFill>
                <a:srgbClr val="01514A"/>
              </a:solidFill>
              <a:ea typeface="Times New Roman" panose="02020603050405020304" pitchFamily="18" charset="0"/>
              <a:cs typeface="Times New Roman" panose="02020603050405020304" pitchFamily="18" charset="0"/>
            </a:endParaRPr>
          </a:p>
          <a:p>
            <a:r>
              <a:rPr lang="es-MX" sz="1400" dirty="0">
                <a:solidFill>
                  <a:srgbClr val="01514A"/>
                </a:solidFill>
                <a:ea typeface="Times New Roman" panose="02020603050405020304" pitchFamily="18" charset="0"/>
                <a:cs typeface="Times New Roman" panose="02020603050405020304" pitchFamily="18" charset="0"/>
              </a:rPr>
              <a:t>Esta se inicia con una estructura llamada </a:t>
            </a:r>
            <a:r>
              <a:rPr lang="es-MX" sz="1400" i="1" dirty="0" err="1">
                <a:solidFill>
                  <a:srgbClr val="01514A"/>
                </a:solidFill>
                <a:ea typeface="Times New Roman" panose="02020603050405020304" pitchFamily="18" charset="0"/>
                <a:cs typeface="Times New Roman" panose="02020603050405020304" pitchFamily="18" charset="0"/>
              </a:rPr>
              <a:t>wireframe</a:t>
            </a:r>
            <a:r>
              <a:rPr lang="es-MX" sz="1400" dirty="0">
                <a:solidFill>
                  <a:srgbClr val="01514A"/>
                </a:solidFill>
                <a:ea typeface="Times New Roman" panose="02020603050405020304" pitchFamily="18" charset="0"/>
                <a:cs typeface="Times New Roman" panose="02020603050405020304" pitchFamily="18" charset="0"/>
              </a:rPr>
              <a:t>, de esa estructura se origina el diseño que debe llevar, en temas de color, gráficos, efectos, entre otras cosas.</a:t>
            </a:r>
          </a:p>
          <a:p>
            <a:endParaRPr lang="es-MX" sz="1400" dirty="0">
              <a:solidFill>
                <a:srgbClr val="01514A"/>
              </a:solidFill>
              <a:ea typeface="Times New Roman" panose="02020603050405020304" pitchFamily="18" charset="0"/>
              <a:cs typeface="Times New Roman" panose="02020603050405020304" pitchFamily="18" charset="0"/>
            </a:endParaRPr>
          </a:p>
          <a:p>
            <a:r>
              <a:rPr lang="es-MX" sz="1400" dirty="0">
                <a:solidFill>
                  <a:srgbClr val="01514A"/>
                </a:solidFill>
                <a:ea typeface="Times New Roman" panose="02020603050405020304" pitchFamily="18" charset="0"/>
                <a:cs typeface="Times New Roman" panose="02020603050405020304" pitchFamily="18" charset="0"/>
              </a:rPr>
              <a:t>El objetivo de un</a:t>
            </a:r>
            <a:r>
              <a:rPr lang="es-MX" sz="1400" i="1" dirty="0">
                <a:solidFill>
                  <a:srgbClr val="01514A"/>
                </a:solidFill>
                <a:ea typeface="Times New Roman" panose="02020603050405020304" pitchFamily="18" charset="0"/>
                <a:cs typeface="Times New Roman" panose="02020603050405020304" pitchFamily="18" charset="0"/>
              </a:rPr>
              <a:t> </a:t>
            </a:r>
            <a:r>
              <a:rPr lang="es-MX" sz="1400" i="1" dirty="0" err="1">
                <a:solidFill>
                  <a:srgbClr val="01514A"/>
                </a:solidFill>
                <a:ea typeface="Times New Roman" panose="02020603050405020304" pitchFamily="18" charset="0"/>
                <a:cs typeface="Times New Roman" panose="02020603050405020304" pitchFamily="18" charset="0"/>
              </a:rPr>
              <a:t>front-end</a:t>
            </a:r>
            <a:r>
              <a:rPr lang="es-MX" sz="1400" i="1" dirty="0">
                <a:solidFill>
                  <a:srgbClr val="01514A"/>
                </a:solidFill>
                <a:ea typeface="Times New Roman" panose="02020603050405020304" pitchFamily="18" charset="0"/>
                <a:cs typeface="Times New Roman" panose="02020603050405020304" pitchFamily="18" charset="0"/>
              </a:rPr>
              <a:t> </a:t>
            </a:r>
            <a:r>
              <a:rPr lang="es-MX" sz="1400" dirty="0">
                <a:solidFill>
                  <a:srgbClr val="01514A"/>
                </a:solidFill>
                <a:ea typeface="Times New Roman" panose="02020603050405020304" pitchFamily="18" charset="0"/>
                <a:cs typeface="Times New Roman" panose="02020603050405020304" pitchFamily="18" charset="0"/>
              </a:rPr>
              <a:t>es que generes autoridad o temática relacionada que señalen a tu dominio o la inversión en publicidad para fortalecer tu estrategia de branding e incrementar las búsquedas orgánicas por marca.</a:t>
            </a:r>
          </a:p>
          <a:p>
            <a:endParaRPr lang="es-MX" sz="1400" dirty="0">
              <a:solidFill>
                <a:srgbClr val="01514A"/>
              </a:solidFill>
              <a:ea typeface="Times New Roman" panose="02020603050405020304" pitchFamily="18" charset="0"/>
              <a:cs typeface="Times New Roman" panose="02020603050405020304" pitchFamily="18" charset="0"/>
            </a:endParaRPr>
          </a:p>
          <a:p>
            <a:r>
              <a:rPr lang="es-MX" sz="1400" dirty="0">
                <a:solidFill>
                  <a:srgbClr val="01514A"/>
                </a:solidFill>
                <a:ea typeface="Times New Roman" panose="02020603050405020304" pitchFamily="18" charset="0"/>
                <a:cs typeface="Times New Roman" panose="02020603050405020304" pitchFamily="18" charset="0"/>
              </a:rPr>
              <a:t>Algunas recomendaciones básicas para mejorar tu posicionamiento en buscadores son:</a:t>
            </a:r>
          </a:p>
          <a:p>
            <a:endParaRPr lang="es-MX" sz="1400" dirty="0">
              <a:solidFill>
                <a:srgbClr val="01514A"/>
              </a:solidFill>
              <a:ea typeface="Times New Roman" panose="02020603050405020304" pitchFamily="18" charset="0"/>
              <a:cs typeface="Times New Roman" panose="02020603050405020304" pitchFamily="18" charset="0"/>
            </a:endParaRPr>
          </a:p>
          <a:p>
            <a:pPr marL="285750" indent="-285750">
              <a:buClr>
                <a:srgbClr val="03C7BE"/>
              </a:buClr>
              <a:buFont typeface="Arial" panose="020B0604020202020204" pitchFamily="34" charset="0"/>
              <a:buChar char="•"/>
            </a:pPr>
            <a:r>
              <a:rPr lang="es-MX" sz="1400" dirty="0">
                <a:solidFill>
                  <a:srgbClr val="01514A"/>
                </a:solidFill>
                <a:ea typeface="Times New Roman" panose="02020603050405020304" pitchFamily="18" charset="0"/>
                <a:cs typeface="Times New Roman" panose="02020603050405020304" pitchFamily="18" charset="0"/>
              </a:rPr>
              <a:t>Utiliza imágenes renombradas</a:t>
            </a:r>
          </a:p>
          <a:p>
            <a:pPr marL="285750" indent="-285750">
              <a:buClr>
                <a:srgbClr val="03C7BE"/>
              </a:buClr>
              <a:buFont typeface="Arial" panose="020B0604020202020204" pitchFamily="34" charset="0"/>
              <a:buChar char="•"/>
            </a:pPr>
            <a:r>
              <a:rPr lang="es-MX" sz="1400" dirty="0">
                <a:solidFill>
                  <a:srgbClr val="01514A"/>
                </a:solidFill>
                <a:ea typeface="Times New Roman" panose="02020603050405020304" pitchFamily="18" charset="0"/>
                <a:cs typeface="Times New Roman" panose="02020603050405020304" pitchFamily="18" charset="0"/>
              </a:rPr>
              <a:t>Crea contenido de calidad</a:t>
            </a:r>
          </a:p>
          <a:p>
            <a:pPr marL="285750" indent="-285750">
              <a:buClr>
                <a:srgbClr val="03C7BE"/>
              </a:buClr>
              <a:buFont typeface="Arial" panose="020B0604020202020204" pitchFamily="34" charset="0"/>
              <a:buChar char="•"/>
            </a:pPr>
            <a:r>
              <a:rPr lang="es-MX" sz="1400" dirty="0">
                <a:solidFill>
                  <a:srgbClr val="01514A"/>
                </a:solidFill>
                <a:ea typeface="Times New Roman" panose="02020603050405020304" pitchFamily="18" charset="0"/>
                <a:cs typeface="Times New Roman" panose="02020603050405020304" pitchFamily="18" charset="0"/>
              </a:rPr>
              <a:t>Piensa </a:t>
            </a:r>
            <a:r>
              <a:rPr lang="es-MX" sz="1400" i="1" dirty="0" err="1">
                <a:solidFill>
                  <a:srgbClr val="01514A"/>
                </a:solidFill>
                <a:ea typeface="Times New Roman" panose="02020603050405020304" pitchFamily="18" charset="0"/>
                <a:cs typeface="Times New Roman" panose="02020603050405020304" pitchFamily="18" charset="0"/>
              </a:rPr>
              <a:t>mobile-friendly</a:t>
            </a:r>
            <a:r>
              <a:rPr lang="es-MX" sz="1400" i="1" dirty="0">
                <a:solidFill>
                  <a:srgbClr val="01514A"/>
                </a:solidFill>
                <a:ea typeface="Times New Roman" panose="02020603050405020304" pitchFamily="18" charset="0"/>
                <a:cs typeface="Times New Roman" panose="02020603050405020304" pitchFamily="18" charset="0"/>
              </a:rPr>
              <a:t>.</a:t>
            </a:r>
          </a:p>
        </p:txBody>
      </p:sp>
      <p:sp>
        <p:nvSpPr>
          <p:cNvPr id="6" name="CuadroTexto 5">
            <a:extLst>
              <a:ext uri="{FF2B5EF4-FFF2-40B4-BE49-F238E27FC236}">
                <a16:creationId xmlns:a16="http://schemas.microsoft.com/office/drawing/2014/main" id="{52692F41-D37D-49FD-7B90-8EF1567F4166}"/>
              </a:ext>
            </a:extLst>
          </p:cNvPr>
          <p:cNvSpPr txBox="1"/>
          <p:nvPr/>
        </p:nvSpPr>
        <p:spPr>
          <a:xfrm>
            <a:off x="4477517" y="649104"/>
            <a:ext cx="3961405" cy="461665"/>
          </a:xfrm>
          <a:prstGeom prst="rect">
            <a:avLst/>
          </a:prstGeom>
          <a:noFill/>
        </p:spPr>
        <p:txBody>
          <a:bodyPr wrap="square" rtlCol="0">
            <a:spAutoFit/>
          </a:bodyPr>
          <a:lstStyle/>
          <a:p>
            <a:r>
              <a:rPr lang="es-MX" sz="2400" dirty="0">
                <a:solidFill>
                  <a:srgbClr val="00524C"/>
                </a:solidFill>
                <a:latin typeface="Corbel" panose="020B0503020204020204" pitchFamily="34" charset="0"/>
              </a:rPr>
              <a:t>Estructura del sitio </a:t>
            </a:r>
            <a:r>
              <a:rPr lang="es-MX" sz="2400" i="1" dirty="0" err="1">
                <a:solidFill>
                  <a:srgbClr val="00524C"/>
                </a:solidFill>
                <a:latin typeface="Corbel" panose="020B0503020204020204" pitchFamily="34" charset="0"/>
              </a:rPr>
              <a:t>front-end</a:t>
            </a:r>
            <a:endParaRPr lang="es-MX" sz="2400" i="1" dirty="0">
              <a:solidFill>
                <a:srgbClr val="00524C"/>
              </a:solidFill>
              <a:latin typeface="Corbel" panose="020B0503020204020204" pitchFamily="34" charset="0"/>
            </a:endParaRPr>
          </a:p>
        </p:txBody>
      </p:sp>
    </p:spTree>
    <p:extLst>
      <p:ext uri="{BB962C8B-B14F-4D97-AF65-F5344CB8AC3E}">
        <p14:creationId xmlns:p14="http://schemas.microsoft.com/office/powerpoint/2010/main" val="39216791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45">
            <a:extLst>
              <a:ext uri="{FF2B5EF4-FFF2-40B4-BE49-F238E27FC236}">
                <a16:creationId xmlns:a16="http://schemas.microsoft.com/office/drawing/2014/main" id="{46C2AF73-4099-6F37-4959-1666D7E5E052}"/>
              </a:ext>
            </a:extLst>
          </p:cNvPr>
          <p:cNvSpPr txBox="1">
            <a:spLocks/>
          </p:cNvSpPr>
          <p:nvPr/>
        </p:nvSpPr>
        <p:spPr>
          <a:xfrm>
            <a:off x="570156" y="2770506"/>
            <a:ext cx="4733364" cy="968514"/>
          </a:xfrm>
          <a:prstGeom prst="rect">
            <a:avLst/>
          </a:prstGeom>
        </p:spPr>
        <p:txBody>
          <a:bodyPr lIns="0" tIns="0" rIns="0" bIns="0"/>
          <a:lstStyle>
            <a:lvl1pPr algn="ctr">
              <a:defRPr sz="3177" b="1" i="0">
                <a:solidFill>
                  <a:schemeClr val="bg1"/>
                </a:solidFill>
                <a:latin typeface="Montserrat"/>
                <a:ea typeface="+mj-ea"/>
                <a:cs typeface="Montserrat"/>
              </a:defRPr>
            </a:lvl1pPr>
          </a:lstStyle>
          <a:p>
            <a:pPr algn="ctr"/>
            <a:r>
              <a:rPr lang="es-MX" sz="3200" dirty="0">
                <a:solidFill>
                  <a:srgbClr val="01514A"/>
                </a:solidFill>
                <a:latin typeface="+mj-lt"/>
              </a:rPr>
              <a:t>Marketing digital</a:t>
            </a:r>
            <a:endParaRPr lang="es-MX" sz="3200" b="1" dirty="0">
              <a:solidFill>
                <a:srgbClr val="01514A"/>
              </a:solidFill>
              <a:latin typeface="+mj-lt"/>
            </a:endParaRPr>
          </a:p>
        </p:txBody>
      </p:sp>
      <p:sp>
        <p:nvSpPr>
          <p:cNvPr id="4" name="CuadroTexto 3">
            <a:extLst>
              <a:ext uri="{FF2B5EF4-FFF2-40B4-BE49-F238E27FC236}">
                <a16:creationId xmlns:a16="http://schemas.microsoft.com/office/drawing/2014/main" id="{34FF8721-8B8A-DE7C-A373-3FB9BBBE6F63}"/>
              </a:ext>
            </a:extLst>
          </p:cNvPr>
          <p:cNvSpPr txBox="1"/>
          <p:nvPr/>
        </p:nvSpPr>
        <p:spPr>
          <a:xfrm>
            <a:off x="570156" y="3429000"/>
            <a:ext cx="4733364" cy="1015663"/>
          </a:xfrm>
          <a:prstGeom prst="rect">
            <a:avLst/>
          </a:prstGeom>
          <a:noFill/>
        </p:spPr>
        <p:txBody>
          <a:bodyPr wrap="square" lIns="91440" tIns="45720" rIns="91440" bIns="45720" rtlCol="0" anchor="t">
            <a:spAutoFit/>
          </a:bodyPr>
          <a:lstStyle/>
          <a:p>
            <a:pPr algn="ctr"/>
            <a:r>
              <a:rPr lang="es-MX" sz="2000" dirty="0">
                <a:solidFill>
                  <a:srgbClr val="03C7BE"/>
                </a:solidFill>
                <a:latin typeface="Corbel" panose="020B0503020204020204" pitchFamily="34" charset="0"/>
              </a:rPr>
              <a:t>Tema 21</a:t>
            </a:r>
            <a:endParaRPr lang="es-MX" sz="2000" b="1" dirty="0">
              <a:solidFill>
                <a:srgbClr val="03C7BE"/>
              </a:solidFill>
              <a:latin typeface="+mj-lt"/>
            </a:endParaRPr>
          </a:p>
          <a:p>
            <a:pPr algn="ctr"/>
            <a:r>
              <a:rPr lang="es-MX" sz="2000" dirty="0">
                <a:solidFill>
                  <a:srgbClr val="03C7BE"/>
                </a:solidFill>
                <a:latin typeface="+mj-lt"/>
              </a:rPr>
              <a:t>Plataformas de redes sociales y operaciones móviles</a:t>
            </a:r>
            <a:endParaRPr lang="es-MX" sz="2000" b="1" dirty="0">
              <a:solidFill>
                <a:srgbClr val="03C7BE"/>
              </a:solidFill>
              <a:latin typeface="+mj-lt"/>
            </a:endParaRPr>
          </a:p>
        </p:txBody>
      </p:sp>
      <p:sp>
        <p:nvSpPr>
          <p:cNvPr id="2" name="CuadroTexto 1">
            <a:extLst>
              <a:ext uri="{FF2B5EF4-FFF2-40B4-BE49-F238E27FC236}">
                <a16:creationId xmlns:a16="http://schemas.microsoft.com/office/drawing/2014/main" id="{17F8F0B5-FB39-0AFD-C6C8-0AE24E226647}"/>
              </a:ext>
            </a:extLst>
          </p:cNvPr>
          <p:cNvSpPr txBox="1"/>
          <p:nvPr/>
        </p:nvSpPr>
        <p:spPr>
          <a:xfrm>
            <a:off x="2947595" y="5118599"/>
            <a:ext cx="2893807" cy="400110"/>
          </a:xfrm>
          <a:prstGeom prst="rect">
            <a:avLst/>
          </a:prstGeom>
          <a:noFill/>
        </p:spPr>
        <p:txBody>
          <a:bodyPr wrap="square" rtlCol="0">
            <a:spAutoFit/>
          </a:bodyPr>
          <a:lstStyle/>
          <a:p>
            <a:pPr algn="ctr"/>
            <a:r>
              <a:rPr lang="es-MX" sz="2000" b="1" dirty="0">
                <a:solidFill>
                  <a:schemeClr val="bg1"/>
                </a:solidFill>
                <a:latin typeface="Corbel" panose="020B0503020204020204" pitchFamily="34" charset="0"/>
              </a:rPr>
              <a:t>Módulo 3 </a:t>
            </a:r>
            <a:r>
              <a:rPr lang="es-MX" sz="2000" dirty="0">
                <a:solidFill>
                  <a:schemeClr val="bg1"/>
                </a:solidFill>
                <a:latin typeface="Corbel" panose="020B0503020204020204" pitchFamily="34" charset="0"/>
              </a:rPr>
              <a:t>/ Semana 9</a:t>
            </a:r>
          </a:p>
        </p:txBody>
      </p:sp>
    </p:spTree>
    <p:extLst>
      <p:ext uri="{BB962C8B-B14F-4D97-AF65-F5344CB8AC3E}">
        <p14:creationId xmlns:p14="http://schemas.microsoft.com/office/powerpoint/2010/main" val="17063651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01EFBF88-D350-B13C-0D47-0CA9FD1BE918}"/>
              </a:ext>
            </a:extLst>
          </p:cNvPr>
          <p:cNvSpPr txBox="1"/>
          <p:nvPr/>
        </p:nvSpPr>
        <p:spPr>
          <a:xfrm>
            <a:off x="709748" y="1620833"/>
            <a:ext cx="3474978" cy="2031325"/>
          </a:xfrm>
          <a:prstGeom prst="rect">
            <a:avLst/>
          </a:prstGeom>
          <a:noFill/>
        </p:spPr>
        <p:txBody>
          <a:bodyPr wrap="square">
            <a:spAutoFit/>
          </a:bodyPr>
          <a:lstStyle/>
          <a:p>
            <a:pPr marL="285750" indent="-285750">
              <a:buClr>
                <a:srgbClr val="03C7BE"/>
              </a:buClr>
              <a:buFont typeface="Arial" panose="020B0604020202020204" pitchFamily="34" charset="0"/>
              <a:buChar char="•"/>
            </a:pPr>
            <a:r>
              <a:rPr lang="es-MX" sz="1400" dirty="0">
                <a:solidFill>
                  <a:srgbClr val="01514A"/>
                </a:solidFill>
                <a:effectLst/>
                <a:ea typeface="Calibri" panose="020F0502020204030204" pitchFamily="34" charset="0"/>
                <a:cs typeface="Times New Roman" panose="02020603050405020304" pitchFamily="18" charset="0"/>
              </a:rPr>
              <a:t>Investiga algunos sitios web o redes sociales de temas que te interesen y realiza el siguiente cuadro colocando otras técnicas de SEO que se puedan aplicar en ellos.</a:t>
            </a:r>
          </a:p>
          <a:p>
            <a:pPr marL="285750" indent="-285750">
              <a:buClr>
                <a:srgbClr val="03C7BE"/>
              </a:buClr>
              <a:buFont typeface="Arial" panose="020B0604020202020204" pitchFamily="34" charset="0"/>
              <a:buChar char="•"/>
            </a:pPr>
            <a:endParaRPr lang="es-MX" sz="1400" dirty="0">
              <a:solidFill>
                <a:srgbClr val="01514A"/>
              </a:solidFill>
              <a:effectLst/>
              <a:ea typeface="Calibri" panose="020F0502020204030204" pitchFamily="34" charset="0"/>
              <a:cs typeface="Times New Roman" panose="02020603050405020304" pitchFamily="18" charset="0"/>
            </a:endParaRPr>
          </a:p>
          <a:p>
            <a:pPr marL="285750" indent="-285750">
              <a:buClr>
                <a:srgbClr val="03C7BE"/>
              </a:buClr>
              <a:buFont typeface="Arial" panose="020B0604020202020204" pitchFamily="34" charset="0"/>
              <a:buChar char="•"/>
            </a:pPr>
            <a:r>
              <a:rPr lang="es-419" sz="1400" dirty="0">
                <a:solidFill>
                  <a:srgbClr val="01514A"/>
                </a:solidFill>
                <a:effectLst/>
                <a:ea typeface="Calibri" panose="020F0502020204030204" pitchFamily="34" charset="0"/>
                <a:cs typeface="Times New Roman" panose="02020603050405020304" pitchFamily="18" charset="0"/>
              </a:rPr>
              <a:t>Realiza el siguiente cuadro, colocando otras técnicas de SEO que se puedan aplicar en sitios web o redes sociales.</a:t>
            </a:r>
            <a:endParaRPr lang="es-MX" sz="1400" dirty="0">
              <a:solidFill>
                <a:srgbClr val="01514A"/>
              </a:solidFill>
            </a:endParaRPr>
          </a:p>
        </p:txBody>
      </p:sp>
      <p:graphicFrame>
        <p:nvGraphicFramePr>
          <p:cNvPr id="2" name="Tabla 1">
            <a:extLst>
              <a:ext uri="{FF2B5EF4-FFF2-40B4-BE49-F238E27FC236}">
                <a16:creationId xmlns:a16="http://schemas.microsoft.com/office/drawing/2014/main" id="{6FDA1784-1C93-15AB-F490-C4EBA8F85AD7}"/>
              </a:ext>
            </a:extLst>
          </p:cNvPr>
          <p:cNvGraphicFramePr>
            <a:graphicFrameLocks noGrp="1"/>
          </p:cNvGraphicFramePr>
          <p:nvPr>
            <p:extLst>
              <p:ext uri="{D42A27DB-BD31-4B8C-83A1-F6EECF244321}">
                <p14:modId xmlns:p14="http://schemas.microsoft.com/office/powerpoint/2010/main" val="1708045370"/>
              </p:ext>
            </p:extLst>
          </p:nvPr>
        </p:nvGraphicFramePr>
        <p:xfrm>
          <a:off x="709748" y="4059830"/>
          <a:ext cx="3474978" cy="1447800"/>
        </p:xfrm>
        <a:graphic>
          <a:graphicData uri="http://schemas.openxmlformats.org/drawingml/2006/table">
            <a:tbl>
              <a:tblPr firstRow="1" firstCol="1">
                <a:tableStyleId>{5C22544A-7EE6-4342-B048-85BDC9FD1C3A}</a:tableStyleId>
              </a:tblPr>
              <a:tblGrid>
                <a:gridCol w="1109672">
                  <a:extLst>
                    <a:ext uri="{9D8B030D-6E8A-4147-A177-3AD203B41FA5}">
                      <a16:colId xmlns:a16="http://schemas.microsoft.com/office/drawing/2014/main" val="117075176"/>
                    </a:ext>
                  </a:extLst>
                </a:gridCol>
                <a:gridCol w="1206979">
                  <a:extLst>
                    <a:ext uri="{9D8B030D-6E8A-4147-A177-3AD203B41FA5}">
                      <a16:colId xmlns:a16="http://schemas.microsoft.com/office/drawing/2014/main" val="2386767749"/>
                    </a:ext>
                  </a:extLst>
                </a:gridCol>
                <a:gridCol w="1158327">
                  <a:extLst>
                    <a:ext uri="{9D8B030D-6E8A-4147-A177-3AD203B41FA5}">
                      <a16:colId xmlns:a16="http://schemas.microsoft.com/office/drawing/2014/main" val="2890038294"/>
                    </a:ext>
                  </a:extLst>
                </a:gridCol>
              </a:tblGrid>
              <a:tr h="361950">
                <a:tc>
                  <a:txBody>
                    <a:bodyPr/>
                    <a:lstStyle/>
                    <a:p>
                      <a:pPr algn="ctr">
                        <a:lnSpc>
                          <a:spcPct val="115000"/>
                        </a:lnSpc>
                        <a:spcAft>
                          <a:spcPts val="1000"/>
                        </a:spcAft>
                      </a:pPr>
                      <a:r>
                        <a:rPr lang="es-419" sz="1300" dirty="0">
                          <a:effectLst/>
                          <a:latin typeface="Corbel" panose="020B0503020204020204" pitchFamily="34" charset="0"/>
                          <a:cs typeface="Calibri" panose="020F0502020204030204" pitchFamily="34" charset="0"/>
                        </a:rPr>
                        <a:t>Técnica SEO</a:t>
                      </a:r>
                      <a:endParaRPr lang="es-MX" sz="1300" dirty="0">
                        <a:effectLst/>
                        <a:latin typeface="Corbel" panose="020B0503020204020204" pitchFamily="34" charset="0"/>
                        <a:ea typeface="Calibri" panose="020F0502020204030204" pitchFamily="34" charset="0"/>
                        <a:cs typeface="Calibri" panose="020F0502020204030204" pitchFamily="34" charset="0"/>
                      </a:endParaRPr>
                    </a:p>
                  </a:txBody>
                  <a:tcPr marL="66480" marR="66480" marT="0" marB="0" anchor="ctr">
                    <a:lnL w="38100" cap="flat" cmpd="sng" algn="ctr">
                      <a:solidFill>
                        <a:srgbClr val="005D85"/>
                      </a:solidFill>
                      <a:prstDash val="solid"/>
                      <a:round/>
                      <a:headEnd type="none" w="med" len="med"/>
                      <a:tailEnd type="none" w="med" len="med"/>
                    </a:lnL>
                    <a:lnT w="38100" cap="flat" cmpd="sng" algn="ctr">
                      <a:solidFill>
                        <a:srgbClr val="005D85"/>
                      </a:solidFill>
                      <a:prstDash val="solid"/>
                      <a:round/>
                      <a:headEnd type="none" w="med" len="med"/>
                      <a:tailEnd type="none" w="med" len="med"/>
                    </a:lnT>
                    <a:solidFill>
                      <a:srgbClr val="005D85"/>
                    </a:solidFill>
                  </a:tcPr>
                </a:tc>
                <a:tc>
                  <a:txBody>
                    <a:bodyPr/>
                    <a:lstStyle/>
                    <a:p>
                      <a:pPr algn="ctr">
                        <a:lnSpc>
                          <a:spcPct val="115000"/>
                        </a:lnSpc>
                        <a:spcAft>
                          <a:spcPts val="1000"/>
                        </a:spcAft>
                      </a:pPr>
                      <a:r>
                        <a:rPr lang="es-419" sz="1300" dirty="0">
                          <a:effectLst/>
                          <a:latin typeface="Corbel" panose="020B0503020204020204" pitchFamily="34" charset="0"/>
                          <a:cs typeface="Calibri" panose="020F0502020204030204" pitchFamily="34" charset="0"/>
                        </a:rPr>
                        <a:t>Características</a:t>
                      </a:r>
                      <a:endParaRPr lang="es-MX" sz="1300" dirty="0">
                        <a:effectLst/>
                        <a:latin typeface="Corbel" panose="020B0503020204020204" pitchFamily="34" charset="0"/>
                        <a:ea typeface="Calibri" panose="020F0502020204030204" pitchFamily="34" charset="0"/>
                        <a:cs typeface="Calibri" panose="020F0502020204030204" pitchFamily="34" charset="0"/>
                      </a:endParaRPr>
                    </a:p>
                  </a:txBody>
                  <a:tcPr marL="66480" marR="66480" marT="0" marB="0" anchor="ctr">
                    <a:lnT w="38100" cap="flat" cmpd="sng" algn="ctr">
                      <a:solidFill>
                        <a:srgbClr val="005D85"/>
                      </a:solidFill>
                      <a:prstDash val="solid"/>
                      <a:round/>
                      <a:headEnd type="none" w="med" len="med"/>
                      <a:tailEnd type="none" w="med" len="med"/>
                    </a:lnT>
                    <a:solidFill>
                      <a:srgbClr val="005D85"/>
                    </a:solidFill>
                  </a:tcPr>
                </a:tc>
                <a:tc>
                  <a:txBody>
                    <a:bodyPr/>
                    <a:lstStyle/>
                    <a:p>
                      <a:pPr algn="ctr">
                        <a:lnSpc>
                          <a:spcPct val="115000"/>
                        </a:lnSpc>
                        <a:spcAft>
                          <a:spcPts val="1000"/>
                        </a:spcAft>
                      </a:pPr>
                      <a:r>
                        <a:rPr lang="es-419" sz="1300" dirty="0">
                          <a:effectLst/>
                          <a:latin typeface="Corbel" panose="020B0503020204020204" pitchFamily="34" charset="0"/>
                          <a:cs typeface="Calibri" panose="020F0502020204030204" pitchFamily="34" charset="0"/>
                        </a:rPr>
                        <a:t>Aplicación</a:t>
                      </a:r>
                      <a:endParaRPr lang="es-MX" sz="1300" dirty="0">
                        <a:effectLst/>
                        <a:latin typeface="Corbel" panose="020B0503020204020204" pitchFamily="34" charset="0"/>
                        <a:ea typeface="Calibri" panose="020F0502020204030204" pitchFamily="34" charset="0"/>
                        <a:cs typeface="Calibri" panose="020F0502020204030204" pitchFamily="34" charset="0"/>
                      </a:endParaRPr>
                    </a:p>
                  </a:txBody>
                  <a:tcPr marL="66480" marR="66480" marT="0" marB="0" anchor="ctr">
                    <a:lnR w="38100" cap="flat" cmpd="sng" algn="ctr">
                      <a:solidFill>
                        <a:srgbClr val="005D85"/>
                      </a:solidFill>
                      <a:prstDash val="solid"/>
                      <a:round/>
                      <a:headEnd type="none" w="med" len="med"/>
                      <a:tailEnd type="none" w="med" len="med"/>
                    </a:lnR>
                    <a:lnT w="38100" cap="flat" cmpd="sng" algn="ctr">
                      <a:solidFill>
                        <a:srgbClr val="005D85"/>
                      </a:solidFill>
                      <a:prstDash val="solid"/>
                      <a:round/>
                      <a:headEnd type="none" w="med" len="med"/>
                      <a:tailEnd type="none" w="med" len="med"/>
                    </a:lnT>
                    <a:solidFill>
                      <a:srgbClr val="005D85"/>
                    </a:solidFill>
                  </a:tcPr>
                </a:tc>
                <a:extLst>
                  <a:ext uri="{0D108BD9-81ED-4DB2-BD59-A6C34878D82A}">
                    <a16:rowId xmlns:a16="http://schemas.microsoft.com/office/drawing/2014/main" val="284409532"/>
                  </a:ext>
                </a:extLst>
              </a:tr>
              <a:tr h="361950">
                <a:tc>
                  <a:txBody>
                    <a:bodyPr/>
                    <a:lstStyle/>
                    <a:p>
                      <a:pPr algn="ctr">
                        <a:lnSpc>
                          <a:spcPct val="115000"/>
                        </a:lnSpc>
                        <a:spcAft>
                          <a:spcPts val="1000"/>
                        </a:spcAft>
                      </a:pPr>
                      <a:r>
                        <a:rPr lang="es-419" sz="1300" dirty="0">
                          <a:effectLst/>
                          <a:latin typeface="Corbel" panose="020B0503020204020204" pitchFamily="34" charset="0"/>
                        </a:rPr>
                        <a:t> </a:t>
                      </a:r>
                      <a:endParaRPr lang="es-MX" sz="1300" dirty="0">
                        <a:effectLst/>
                        <a:latin typeface="Corbel" panose="020B0503020204020204" pitchFamily="34" charset="0"/>
                        <a:ea typeface="Calibri" panose="020F0502020204030204" pitchFamily="34" charset="0"/>
                        <a:cs typeface="Times New Roman" panose="02020603050405020304" pitchFamily="18" charset="0"/>
                      </a:endParaRPr>
                    </a:p>
                  </a:txBody>
                  <a:tcPr marL="66480" marR="66480" marT="0" marB="0" anchor="ctr">
                    <a:lnL w="38100" cap="flat" cmpd="sng" algn="ctr">
                      <a:solidFill>
                        <a:srgbClr val="005D85"/>
                      </a:solidFill>
                      <a:prstDash val="solid"/>
                      <a:round/>
                      <a:headEnd type="none" w="med" len="med"/>
                      <a:tailEnd type="none" w="med" len="med"/>
                    </a:lnL>
                    <a:solidFill>
                      <a:srgbClr val="005D85"/>
                    </a:solidFill>
                  </a:tcPr>
                </a:tc>
                <a:tc>
                  <a:txBody>
                    <a:bodyPr/>
                    <a:lstStyle/>
                    <a:p>
                      <a:pPr algn="ctr">
                        <a:lnSpc>
                          <a:spcPct val="115000"/>
                        </a:lnSpc>
                        <a:spcAft>
                          <a:spcPts val="1000"/>
                        </a:spcAft>
                      </a:pPr>
                      <a:r>
                        <a:rPr lang="es-419" sz="1300" dirty="0">
                          <a:effectLst/>
                          <a:latin typeface="Corbel" panose="020B0503020204020204" pitchFamily="34" charset="0"/>
                        </a:rPr>
                        <a:t> </a:t>
                      </a:r>
                      <a:endParaRPr lang="es-MX" sz="1300" dirty="0">
                        <a:effectLst/>
                        <a:latin typeface="Corbel" panose="020B0503020204020204" pitchFamily="34" charset="0"/>
                        <a:ea typeface="Calibri" panose="020F0502020204030204" pitchFamily="34" charset="0"/>
                        <a:cs typeface="Times New Roman" panose="02020603050405020304" pitchFamily="18" charset="0"/>
                      </a:endParaRPr>
                    </a:p>
                  </a:txBody>
                  <a:tcPr marL="66480" marR="66480" marT="0" marB="0" anchor="ctr">
                    <a:solidFill>
                      <a:schemeClr val="bg1">
                        <a:lumMod val="95000"/>
                      </a:schemeClr>
                    </a:solidFill>
                  </a:tcPr>
                </a:tc>
                <a:tc>
                  <a:txBody>
                    <a:bodyPr/>
                    <a:lstStyle/>
                    <a:p>
                      <a:pPr algn="ctr">
                        <a:lnSpc>
                          <a:spcPct val="115000"/>
                        </a:lnSpc>
                        <a:spcAft>
                          <a:spcPts val="1000"/>
                        </a:spcAft>
                      </a:pPr>
                      <a:r>
                        <a:rPr lang="es-419" sz="1300" dirty="0">
                          <a:effectLst/>
                          <a:latin typeface="Corbel" panose="020B0503020204020204" pitchFamily="34" charset="0"/>
                        </a:rPr>
                        <a:t> </a:t>
                      </a:r>
                      <a:endParaRPr lang="es-MX" sz="1300" dirty="0">
                        <a:effectLst/>
                        <a:latin typeface="Corbel" panose="020B0503020204020204" pitchFamily="34" charset="0"/>
                        <a:ea typeface="Calibri" panose="020F0502020204030204" pitchFamily="34" charset="0"/>
                        <a:cs typeface="Times New Roman" panose="02020603050405020304" pitchFamily="18" charset="0"/>
                      </a:endParaRPr>
                    </a:p>
                  </a:txBody>
                  <a:tcPr marL="66480" marR="66480" marT="0" marB="0" anchor="ctr">
                    <a:lnR w="38100" cap="flat" cmpd="sng" algn="ctr">
                      <a:solidFill>
                        <a:srgbClr val="005D85"/>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1315788644"/>
                  </a:ext>
                </a:extLst>
              </a:tr>
              <a:tr h="361950">
                <a:tc>
                  <a:txBody>
                    <a:bodyPr/>
                    <a:lstStyle/>
                    <a:p>
                      <a:pPr algn="ctr">
                        <a:lnSpc>
                          <a:spcPct val="115000"/>
                        </a:lnSpc>
                        <a:spcAft>
                          <a:spcPts val="1000"/>
                        </a:spcAft>
                      </a:pPr>
                      <a:r>
                        <a:rPr lang="es-419" sz="1300" dirty="0">
                          <a:effectLst/>
                          <a:latin typeface="Corbel" panose="020B0503020204020204" pitchFamily="34" charset="0"/>
                        </a:rPr>
                        <a:t> </a:t>
                      </a:r>
                      <a:endParaRPr lang="es-MX" sz="1300" dirty="0">
                        <a:effectLst/>
                        <a:latin typeface="Corbel" panose="020B0503020204020204" pitchFamily="34" charset="0"/>
                        <a:ea typeface="Calibri" panose="020F0502020204030204" pitchFamily="34" charset="0"/>
                        <a:cs typeface="Times New Roman" panose="02020603050405020304" pitchFamily="18" charset="0"/>
                      </a:endParaRPr>
                    </a:p>
                  </a:txBody>
                  <a:tcPr marL="66480" marR="66480" marT="0" marB="0" anchor="ctr">
                    <a:lnL w="38100" cap="flat" cmpd="sng" algn="ctr">
                      <a:solidFill>
                        <a:srgbClr val="005D85"/>
                      </a:solidFill>
                      <a:prstDash val="solid"/>
                      <a:round/>
                      <a:headEnd type="none" w="med" len="med"/>
                      <a:tailEnd type="none" w="med" len="med"/>
                    </a:lnL>
                    <a:solidFill>
                      <a:srgbClr val="005D85"/>
                    </a:solidFill>
                  </a:tcPr>
                </a:tc>
                <a:tc>
                  <a:txBody>
                    <a:bodyPr/>
                    <a:lstStyle/>
                    <a:p>
                      <a:pPr algn="ctr">
                        <a:lnSpc>
                          <a:spcPct val="115000"/>
                        </a:lnSpc>
                        <a:spcAft>
                          <a:spcPts val="1000"/>
                        </a:spcAft>
                      </a:pPr>
                      <a:r>
                        <a:rPr lang="es-419" sz="1300">
                          <a:effectLst/>
                          <a:latin typeface="Corbel" panose="020B0503020204020204" pitchFamily="34" charset="0"/>
                        </a:rPr>
                        <a:t> </a:t>
                      </a:r>
                      <a:endParaRPr lang="es-MX" sz="1300">
                        <a:effectLst/>
                        <a:latin typeface="Corbel" panose="020B0503020204020204" pitchFamily="34" charset="0"/>
                        <a:ea typeface="Calibri" panose="020F0502020204030204" pitchFamily="34" charset="0"/>
                        <a:cs typeface="Times New Roman" panose="02020603050405020304" pitchFamily="18" charset="0"/>
                      </a:endParaRPr>
                    </a:p>
                  </a:txBody>
                  <a:tcPr marL="66480" marR="66480" marT="0" marB="0" anchor="ctr">
                    <a:solidFill>
                      <a:schemeClr val="bg1">
                        <a:lumMod val="95000"/>
                      </a:schemeClr>
                    </a:solidFill>
                  </a:tcPr>
                </a:tc>
                <a:tc>
                  <a:txBody>
                    <a:bodyPr/>
                    <a:lstStyle/>
                    <a:p>
                      <a:pPr algn="ctr">
                        <a:lnSpc>
                          <a:spcPct val="115000"/>
                        </a:lnSpc>
                        <a:spcAft>
                          <a:spcPts val="1000"/>
                        </a:spcAft>
                      </a:pPr>
                      <a:r>
                        <a:rPr lang="es-419" sz="1300" dirty="0">
                          <a:effectLst/>
                          <a:latin typeface="Corbel" panose="020B0503020204020204" pitchFamily="34" charset="0"/>
                        </a:rPr>
                        <a:t> </a:t>
                      </a:r>
                      <a:endParaRPr lang="es-MX" sz="1300" dirty="0">
                        <a:effectLst/>
                        <a:latin typeface="Corbel" panose="020B0503020204020204" pitchFamily="34" charset="0"/>
                        <a:ea typeface="Calibri" panose="020F0502020204030204" pitchFamily="34" charset="0"/>
                        <a:cs typeface="Times New Roman" panose="02020603050405020304" pitchFamily="18" charset="0"/>
                      </a:endParaRPr>
                    </a:p>
                  </a:txBody>
                  <a:tcPr marL="66480" marR="66480" marT="0" marB="0" anchor="ctr">
                    <a:lnR w="38100" cap="flat" cmpd="sng" algn="ctr">
                      <a:solidFill>
                        <a:srgbClr val="005D85"/>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3904527712"/>
                  </a:ext>
                </a:extLst>
              </a:tr>
              <a:tr h="361950">
                <a:tc>
                  <a:txBody>
                    <a:bodyPr/>
                    <a:lstStyle/>
                    <a:p>
                      <a:pPr algn="ctr">
                        <a:lnSpc>
                          <a:spcPct val="115000"/>
                        </a:lnSpc>
                        <a:spcAft>
                          <a:spcPts val="1000"/>
                        </a:spcAft>
                      </a:pPr>
                      <a:r>
                        <a:rPr lang="es-419" sz="1300" dirty="0">
                          <a:effectLst/>
                          <a:latin typeface="Corbel" panose="020B0503020204020204" pitchFamily="34" charset="0"/>
                        </a:rPr>
                        <a:t> </a:t>
                      </a:r>
                      <a:endParaRPr lang="es-MX" sz="1300" dirty="0">
                        <a:effectLst/>
                        <a:latin typeface="Corbel" panose="020B0503020204020204" pitchFamily="34" charset="0"/>
                        <a:ea typeface="Calibri" panose="020F0502020204030204" pitchFamily="34" charset="0"/>
                        <a:cs typeface="Times New Roman" panose="02020603050405020304" pitchFamily="18" charset="0"/>
                      </a:endParaRPr>
                    </a:p>
                  </a:txBody>
                  <a:tcPr marL="66480" marR="66480" marT="0" marB="0" anchor="ctr">
                    <a:lnL w="38100" cap="flat" cmpd="sng" algn="ctr">
                      <a:solidFill>
                        <a:srgbClr val="005D85"/>
                      </a:solidFill>
                      <a:prstDash val="solid"/>
                      <a:round/>
                      <a:headEnd type="none" w="med" len="med"/>
                      <a:tailEnd type="none" w="med" len="med"/>
                    </a:lnL>
                    <a:lnB w="38100" cap="flat" cmpd="sng" algn="ctr">
                      <a:solidFill>
                        <a:srgbClr val="005D85"/>
                      </a:solidFill>
                      <a:prstDash val="solid"/>
                      <a:round/>
                      <a:headEnd type="none" w="med" len="med"/>
                      <a:tailEnd type="none" w="med" len="med"/>
                    </a:lnB>
                    <a:solidFill>
                      <a:srgbClr val="005D85"/>
                    </a:solidFill>
                  </a:tcPr>
                </a:tc>
                <a:tc>
                  <a:txBody>
                    <a:bodyPr/>
                    <a:lstStyle/>
                    <a:p>
                      <a:pPr algn="ctr">
                        <a:lnSpc>
                          <a:spcPct val="115000"/>
                        </a:lnSpc>
                        <a:spcAft>
                          <a:spcPts val="1000"/>
                        </a:spcAft>
                      </a:pPr>
                      <a:r>
                        <a:rPr lang="es-419" sz="1300">
                          <a:effectLst/>
                          <a:latin typeface="Corbel" panose="020B0503020204020204" pitchFamily="34" charset="0"/>
                        </a:rPr>
                        <a:t> </a:t>
                      </a:r>
                      <a:endParaRPr lang="es-MX" sz="1300">
                        <a:effectLst/>
                        <a:latin typeface="Corbel" panose="020B0503020204020204" pitchFamily="34" charset="0"/>
                        <a:ea typeface="Calibri" panose="020F0502020204030204" pitchFamily="34" charset="0"/>
                        <a:cs typeface="Times New Roman" panose="02020603050405020304" pitchFamily="18" charset="0"/>
                      </a:endParaRPr>
                    </a:p>
                  </a:txBody>
                  <a:tcPr marL="66480" marR="66480" marT="0" marB="0" anchor="ctr">
                    <a:lnB w="38100" cap="flat" cmpd="sng" algn="ctr">
                      <a:solidFill>
                        <a:srgbClr val="005D85"/>
                      </a:solidFill>
                      <a:prstDash val="solid"/>
                      <a:round/>
                      <a:headEnd type="none" w="med" len="med"/>
                      <a:tailEnd type="none" w="med" len="med"/>
                    </a:lnB>
                    <a:solidFill>
                      <a:schemeClr val="bg1">
                        <a:lumMod val="95000"/>
                      </a:schemeClr>
                    </a:solidFill>
                  </a:tcPr>
                </a:tc>
                <a:tc>
                  <a:txBody>
                    <a:bodyPr/>
                    <a:lstStyle/>
                    <a:p>
                      <a:pPr algn="ctr">
                        <a:lnSpc>
                          <a:spcPct val="115000"/>
                        </a:lnSpc>
                        <a:spcAft>
                          <a:spcPts val="1000"/>
                        </a:spcAft>
                      </a:pPr>
                      <a:r>
                        <a:rPr lang="es-419" sz="1300" dirty="0">
                          <a:effectLst/>
                          <a:latin typeface="Corbel" panose="020B0503020204020204" pitchFamily="34" charset="0"/>
                        </a:rPr>
                        <a:t> </a:t>
                      </a:r>
                      <a:endParaRPr lang="es-MX" sz="1300" dirty="0">
                        <a:effectLst/>
                        <a:latin typeface="Corbel" panose="020B0503020204020204" pitchFamily="34" charset="0"/>
                        <a:ea typeface="Calibri" panose="020F0502020204030204" pitchFamily="34" charset="0"/>
                        <a:cs typeface="Times New Roman" panose="02020603050405020304" pitchFamily="18" charset="0"/>
                      </a:endParaRPr>
                    </a:p>
                  </a:txBody>
                  <a:tcPr marL="66480" marR="66480" marT="0" marB="0" anchor="ctr">
                    <a:lnR w="38100" cap="flat" cmpd="sng" algn="ctr">
                      <a:solidFill>
                        <a:srgbClr val="005D85"/>
                      </a:solidFill>
                      <a:prstDash val="solid"/>
                      <a:round/>
                      <a:headEnd type="none" w="med" len="med"/>
                      <a:tailEnd type="none" w="med" len="med"/>
                    </a:lnR>
                    <a:lnB w="38100" cap="flat" cmpd="sng" algn="ctr">
                      <a:solidFill>
                        <a:srgbClr val="005D85"/>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535186551"/>
                  </a:ext>
                </a:extLst>
              </a:tr>
            </a:tbl>
          </a:graphicData>
        </a:graphic>
      </p:graphicFrame>
    </p:spTree>
    <p:extLst>
      <p:ext uri="{BB962C8B-B14F-4D97-AF65-F5344CB8AC3E}">
        <p14:creationId xmlns:p14="http://schemas.microsoft.com/office/powerpoint/2010/main" val="25236953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10B68545-14BC-822C-C280-C61659A30C2A}"/>
              </a:ext>
            </a:extLst>
          </p:cNvPr>
          <p:cNvPicPr>
            <a:picLocks noChangeAspect="1"/>
          </p:cNvPicPr>
          <p:nvPr/>
        </p:nvPicPr>
        <p:blipFill>
          <a:blip r:embed="rId2"/>
          <a:srcRect l="13126" r="13126"/>
          <a:stretch/>
        </p:blipFill>
        <p:spPr>
          <a:xfrm>
            <a:off x="5184775" y="0"/>
            <a:ext cx="3957551" cy="6858000"/>
          </a:xfrm>
          <a:prstGeom prst="rect">
            <a:avLst/>
          </a:prstGeom>
        </p:spPr>
      </p:pic>
      <p:sp>
        <p:nvSpPr>
          <p:cNvPr id="3" name="CuadroTexto 2">
            <a:extLst>
              <a:ext uri="{FF2B5EF4-FFF2-40B4-BE49-F238E27FC236}">
                <a16:creationId xmlns:a16="http://schemas.microsoft.com/office/drawing/2014/main" id="{6A69173D-65B6-CDF6-A1E6-BBFA7173D1B1}"/>
              </a:ext>
            </a:extLst>
          </p:cNvPr>
          <p:cNvSpPr txBox="1"/>
          <p:nvPr/>
        </p:nvSpPr>
        <p:spPr>
          <a:xfrm>
            <a:off x="709748" y="1897121"/>
            <a:ext cx="3474978" cy="4832092"/>
          </a:xfrm>
          <a:prstGeom prst="rect">
            <a:avLst/>
          </a:prstGeom>
          <a:noFill/>
        </p:spPr>
        <p:txBody>
          <a:bodyPr wrap="square">
            <a:spAutoFit/>
          </a:bodyPr>
          <a:lstStyle/>
          <a:p>
            <a:r>
              <a:rPr lang="es-419" sz="1400" dirty="0">
                <a:solidFill>
                  <a:srgbClr val="01514A"/>
                </a:solidFill>
                <a:effectLst/>
                <a:ea typeface="Calibri" panose="020F0502020204030204" pitchFamily="34" charset="0"/>
                <a:cs typeface="Times New Roman" panose="02020603050405020304" pitchFamily="18" charset="0"/>
              </a:rPr>
              <a:t>Más del 80% de los usuarios utilizan internet para encontrar información sobre productos y servicios, por esa razón, es importante aparecer en sus búsquedas. </a:t>
            </a:r>
          </a:p>
          <a:p>
            <a:br>
              <a:rPr lang="es-MX" sz="1400" dirty="0">
                <a:solidFill>
                  <a:srgbClr val="01514A"/>
                </a:solidFill>
                <a:effectLst/>
                <a:ea typeface="Calibri" panose="020F0502020204030204" pitchFamily="34" charset="0"/>
                <a:cs typeface="Times New Roman" panose="02020603050405020304" pitchFamily="18" charset="0"/>
              </a:rPr>
            </a:br>
            <a:r>
              <a:rPr lang="es-419" sz="1400" dirty="0">
                <a:solidFill>
                  <a:srgbClr val="01514A"/>
                </a:solidFill>
                <a:effectLst/>
                <a:ea typeface="Calibri" panose="020F0502020204030204" pitchFamily="34" charset="0"/>
                <a:cs typeface="Times New Roman" panose="02020603050405020304" pitchFamily="18" charset="0"/>
              </a:rPr>
              <a:t>Google, el mayor motor de búsqueda, responde diariamente más de mil millones de consultas y entre toda esa montaña de información es necesario un buen plan de acción para destacar entre la competencia, por lo que toda campaña debe cumplir al menos con los siguientes puntos básicos (Callejo, s.f.). </a:t>
            </a:r>
            <a:br>
              <a:rPr lang="es-419" sz="1400" dirty="0">
                <a:solidFill>
                  <a:srgbClr val="01514A"/>
                </a:solidFill>
                <a:effectLst/>
                <a:ea typeface="Calibri" panose="020F0502020204030204" pitchFamily="34" charset="0"/>
                <a:cs typeface="Times New Roman" panose="02020603050405020304" pitchFamily="18" charset="0"/>
              </a:rPr>
            </a:br>
            <a:br>
              <a:rPr lang="es-419" sz="1400" dirty="0">
                <a:solidFill>
                  <a:srgbClr val="01514A"/>
                </a:solidFill>
                <a:effectLst/>
                <a:ea typeface="Calibri" panose="020F0502020204030204" pitchFamily="34" charset="0"/>
                <a:cs typeface="Times New Roman" panose="02020603050405020304" pitchFamily="18" charset="0"/>
              </a:rPr>
            </a:br>
            <a:r>
              <a:rPr lang="es-419" sz="1400" dirty="0">
                <a:solidFill>
                  <a:srgbClr val="01514A"/>
                </a:solidFill>
                <a:effectLst/>
                <a:ea typeface="Calibri" panose="020F0502020204030204" pitchFamily="34" charset="0"/>
                <a:cs typeface="Times New Roman" panose="02020603050405020304" pitchFamily="18" charset="0"/>
              </a:rPr>
              <a:t>Internet es parte de nuestras vidas en todos los aspectos que nos podamos imaginar. Es </a:t>
            </a:r>
            <a:r>
              <a:rPr lang="es-419" sz="1400" spc="-20" dirty="0">
                <a:solidFill>
                  <a:srgbClr val="01514A"/>
                </a:solidFill>
                <a:effectLst/>
                <a:ea typeface="Calibri" panose="020F0502020204030204" pitchFamily="34" charset="0"/>
                <a:cs typeface="Times New Roman" panose="02020603050405020304" pitchFamily="18" charset="0"/>
              </a:rPr>
              <a:t>una enorme revolución en múltiples aspectos, </a:t>
            </a:r>
            <a:r>
              <a:rPr lang="es-419" sz="1400" dirty="0">
                <a:solidFill>
                  <a:srgbClr val="01514A"/>
                </a:solidFill>
                <a:effectLst/>
                <a:ea typeface="Calibri" panose="020F0502020204030204" pitchFamily="34" charset="0"/>
                <a:cs typeface="Times New Roman" panose="02020603050405020304" pitchFamily="18" charset="0"/>
              </a:rPr>
              <a:t>y en este contexto, la publicidad en internet es bueno para difundir ideas, promover </a:t>
            </a:r>
            <a:r>
              <a:rPr lang="es-419" sz="1400" spc="-40" dirty="0">
                <a:solidFill>
                  <a:srgbClr val="01514A"/>
                </a:solidFill>
                <a:effectLst/>
                <a:ea typeface="Calibri" panose="020F0502020204030204" pitchFamily="34" charset="0"/>
                <a:cs typeface="Times New Roman" panose="02020603050405020304" pitchFamily="18" charset="0"/>
              </a:rPr>
              <a:t>profesiones, servicios, productos, asociaciones, </a:t>
            </a:r>
            <a:r>
              <a:rPr lang="es-419" sz="1400" dirty="0">
                <a:solidFill>
                  <a:srgbClr val="01514A"/>
                </a:solidFill>
                <a:effectLst/>
                <a:ea typeface="Calibri" panose="020F0502020204030204" pitchFamily="34" charset="0"/>
                <a:cs typeface="Times New Roman" panose="02020603050405020304" pitchFamily="18" charset="0"/>
              </a:rPr>
              <a:t>causas, partidos políticos, entre otros.</a:t>
            </a:r>
            <a:br>
              <a:rPr lang="es-MX" sz="1400" dirty="0">
                <a:solidFill>
                  <a:srgbClr val="01514A"/>
                </a:solidFill>
                <a:effectLst/>
                <a:ea typeface="Calibri" panose="020F0502020204030204" pitchFamily="34" charset="0"/>
                <a:cs typeface="Times New Roman" panose="02020603050405020304" pitchFamily="18" charset="0"/>
              </a:rPr>
            </a:br>
            <a:endParaRPr lang="es-MX" sz="1400" dirty="0">
              <a:solidFill>
                <a:srgbClr val="01514A"/>
              </a:solidFill>
            </a:endParaRPr>
          </a:p>
        </p:txBody>
      </p:sp>
      <p:sp>
        <p:nvSpPr>
          <p:cNvPr id="4" name="CuadroTexto 3">
            <a:extLst>
              <a:ext uri="{FF2B5EF4-FFF2-40B4-BE49-F238E27FC236}">
                <a16:creationId xmlns:a16="http://schemas.microsoft.com/office/drawing/2014/main" id="{35B3BCCA-BE20-B8EB-F2D9-FE429D8EF0CC}"/>
              </a:ext>
            </a:extLst>
          </p:cNvPr>
          <p:cNvSpPr txBox="1"/>
          <p:nvPr/>
        </p:nvSpPr>
        <p:spPr>
          <a:xfrm>
            <a:off x="709749" y="1066124"/>
            <a:ext cx="3474978" cy="830997"/>
          </a:xfrm>
          <a:prstGeom prst="rect">
            <a:avLst/>
          </a:prstGeom>
          <a:noFill/>
        </p:spPr>
        <p:txBody>
          <a:bodyPr wrap="square" rtlCol="0">
            <a:spAutoFit/>
          </a:bodyPr>
          <a:lstStyle/>
          <a:p>
            <a:r>
              <a:rPr lang="es-MX" sz="2400" dirty="0">
                <a:solidFill>
                  <a:srgbClr val="00524C"/>
                </a:solidFill>
                <a:latin typeface="Corbel" panose="020B0503020204020204" pitchFamily="34" charset="0"/>
              </a:rPr>
              <a:t>Internet es parte de nuestra vida</a:t>
            </a:r>
            <a:endParaRPr lang="es-MX" sz="3600" dirty="0">
              <a:solidFill>
                <a:srgbClr val="00524C"/>
              </a:solidFill>
              <a:latin typeface="Corbel" panose="020B0503020204020204" pitchFamily="34" charset="0"/>
            </a:endParaRPr>
          </a:p>
        </p:txBody>
      </p:sp>
    </p:spTree>
    <p:extLst>
      <p:ext uri="{BB962C8B-B14F-4D97-AF65-F5344CB8AC3E}">
        <p14:creationId xmlns:p14="http://schemas.microsoft.com/office/powerpoint/2010/main" val="4043517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D305A7A0-1BBA-1CE5-3ED2-164739C6DF54}"/>
              </a:ext>
            </a:extLst>
          </p:cNvPr>
          <p:cNvSpPr txBox="1"/>
          <p:nvPr/>
        </p:nvSpPr>
        <p:spPr>
          <a:xfrm>
            <a:off x="602428" y="2992606"/>
            <a:ext cx="4475181" cy="1754326"/>
          </a:xfrm>
          <a:prstGeom prst="rect">
            <a:avLst/>
          </a:prstGeom>
          <a:noFill/>
        </p:spPr>
        <p:txBody>
          <a:bodyPr wrap="square">
            <a:spAutoFit/>
          </a:bodyPr>
          <a:lstStyle/>
          <a:p>
            <a:pPr marL="171450" indent="-171450">
              <a:buClr>
                <a:srgbClr val="03C7BE"/>
              </a:buClr>
              <a:buFont typeface="Courier New" panose="02070309020205020404" pitchFamily="49" charset="0"/>
              <a:buChar char="o"/>
            </a:pPr>
            <a:r>
              <a:rPr lang="es-MX" sz="1200" dirty="0">
                <a:solidFill>
                  <a:schemeClr val="bg1"/>
                </a:solidFill>
                <a:effectLst/>
                <a:ea typeface="Calibri" panose="020F0502020204030204" pitchFamily="34" charset="0"/>
                <a:cs typeface="Times New Roman" panose="02020603050405020304" pitchFamily="18" charset="0"/>
              </a:rPr>
              <a:t>Callejo, J. (s.f.). </a:t>
            </a:r>
            <a:r>
              <a:rPr lang="es-ES" sz="1200" i="1" dirty="0">
                <a:solidFill>
                  <a:schemeClr val="bg1"/>
                </a:solidFill>
                <a:effectLst/>
                <a:ea typeface="Calibri" panose="020F0502020204030204" pitchFamily="34" charset="0"/>
                <a:cs typeface="Times New Roman" panose="02020603050405020304" pitchFamily="18" charset="0"/>
              </a:rPr>
              <a:t>DISEÑO Y POSICIONAMIENTO WEB DE CALIDAD PARA TU NEGOCIO. </a:t>
            </a:r>
            <a:r>
              <a:rPr lang="es-MX" sz="1200" dirty="0">
                <a:solidFill>
                  <a:schemeClr val="bg1"/>
                </a:solidFill>
                <a:effectLst/>
                <a:ea typeface="Calibri" panose="020F0502020204030204" pitchFamily="34" charset="0"/>
                <a:cs typeface="Times New Roman" panose="02020603050405020304" pitchFamily="18" charset="0"/>
              </a:rPr>
              <a:t>Recuperado de http://www.itwebmadrid-disenoyposicionamiento.es/importancia-posicionamiento-web-negocio/</a:t>
            </a:r>
            <a:br>
              <a:rPr lang="es-MX" sz="1200" dirty="0">
                <a:solidFill>
                  <a:schemeClr val="bg1"/>
                </a:solidFill>
                <a:effectLst/>
                <a:ea typeface="Calibri" panose="020F0502020204030204" pitchFamily="34" charset="0"/>
                <a:cs typeface="Times New Roman" panose="02020603050405020304" pitchFamily="18" charset="0"/>
              </a:rPr>
            </a:br>
            <a:endParaRPr lang="es-MX" sz="1200" dirty="0">
              <a:solidFill>
                <a:schemeClr val="bg1"/>
              </a:solidFill>
              <a:effectLst/>
              <a:ea typeface="Calibri" panose="020F0502020204030204" pitchFamily="34" charset="0"/>
              <a:cs typeface="Times New Roman" panose="02020603050405020304" pitchFamily="18" charset="0"/>
            </a:endParaRPr>
          </a:p>
          <a:p>
            <a:pPr marL="171450" indent="-171450">
              <a:buClr>
                <a:srgbClr val="03C7BE"/>
              </a:buClr>
              <a:buFont typeface="Courier New" panose="02070309020205020404" pitchFamily="49" charset="0"/>
              <a:buChar char="o"/>
            </a:pPr>
            <a:r>
              <a:rPr lang="es-MX" sz="1200" dirty="0">
                <a:solidFill>
                  <a:schemeClr val="bg1"/>
                </a:solidFill>
                <a:effectLst/>
                <a:ea typeface="Calibri" panose="020F0502020204030204" pitchFamily="34" charset="0"/>
                <a:cs typeface="Times New Roman" panose="02020603050405020304" pitchFamily="18" charset="0"/>
              </a:rPr>
              <a:t>Santos, D. (2022). </a:t>
            </a:r>
            <a:r>
              <a:rPr lang="es-MX" sz="1200" i="1" dirty="0">
                <a:solidFill>
                  <a:schemeClr val="bg1"/>
                </a:solidFill>
                <a:effectLst/>
                <a:ea typeface="Calibri" panose="020F0502020204030204" pitchFamily="34" charset="0"/>
                <a:cs typeface="Times New Roman" panose="02020603050405020304" pitchFamily="18" charset="0"/>
              </a:rPr>
              <a:t>Qué es la publicidad online, qué tipos hay y cómo medir su efectividad. </a:t>
            </a:r>
            <a:r>
              <a:rPr lang="es-MX" sz="1200" dirty="0">
                <a:solidFill>
                  <a:schemeClr val="bg1"/>
                </a:solidFill>
                <a:effectLst/>
                <a:ea typeface="Calibri" panose="020F0502020204030204" pitchFamily="34" charset="0"/>
                <a:cs typeface="Times New Roman" panose="02020603050405020304" pitchFamily="18" charset="0"/>
              </a:rPr>
              <a:t>Recuperado de</a:t>
            </a:r>
            <a:r>
              <a:rPr lang="es-MX" sz="1200" dirty="0">
                <a:solidFill>
                  <a:schemeClr val="bg1"/>
                </a:solidFill>
                <a:ea typeface="Calibri" panose="020F0502020204030204" pitchFamily="34" charset="0"/>
                <a:cs typeface="Times New Roman" panose="02020603050405020304" pitchFamily="18" charset="0"/>
              </a:rPr>
              <a:t> </a:t>
            </a:r>
            <a:r>
              <a:rPr lang="es-MX" sz="1200" dirty="0">
                <a:solidFill>
                  <a:schemeClr val="bg1"/>
                </a:solidFill>
                <a:effectLst/>
                <a:ea typeface="Calibri" panose="020F0502020204030204" pitchFamily="34" charset="0"/>
                <a:cs typeface="Times New Roman" panose="02020603050405020304" pitchFamily="18" charset="0"/>
              </a:rPr>
              <a:t>https://blog.hubspot.es/marketing/publicidad-online</a:t>
            </a:r>
            <a:br>
              <a:rPr lang="es-MX" sz="1200" dirty="0">
                <a:solidFill>
                  <a:schemeClr val="bg1"/>
                </a:solidFill>
                <a:effectLst/>
                <a:ea typeface="Calibri" panose="020F0502020204030204" pitchFamily="34" charset="0"/>
                <a:cs typeface="Times New Roman" panose="02020603050405020304" pitchFamily="18" charset="0"/>
              </a:rPr>
            </a:br>
            <a:endParaRPr lang="es-MX" sz="1200" dirty="0">
              <a:solidFill>
                <a:schemeClr val="bg1"/>
              </a:solidFill>
            </a:endParaRPr>
          </a:p>
        </p:txBody>
      </p:sp>
    </p:spTree>
    <p:extLst>
      <p:ext uri="{BB962C8B-B14F-4D97-AF65-F5344CB8AC3E}">
        <p14:creationId xmlns:p14="http://schemas.microsoft.com/office/powerpoint/2010/main" val="6469473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8">
            <a:extLst>
              <a:ext uri="{FF2B5EF4-FFF2-40B4-BE49-F238E27FC236}">
                <a16:creationId xmlns:a16="http://schemas.microsoft.com/office/drawing/2014/main" id="{B9BF964E-23EF-E933-2D3F-8D66D432B0E6}"/>
              </a:ext>
            </a:extLst>
          </p:cNvPr>
          <p:cNvSpPr txBox="1"/>
          <p:nvPr/>
        </p:nvSpPr>
        <p:spPr>
          <a:xfrm>
            <a:off x="795130" y="4852342"/>
            <a:ext cx="4041913" cy="584775"/>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a:r>
              <a:rPr lang="es-MX" sz="1600" b="1" dirty="0">
                <a:solidFill>
                  <a:schemeClr val="bg1"/>
                </a:solidFill>
              </a:rPr>
              <a:t>* Ejercicio mental con enfoque en gratitud </a:t>
            </a:r>
            <a:r>
              <a:rPr lang="es-MX" sz="1600" b="1" dirty="0">
                <a:solidFill>
                  <a:schemeClr val="bg1"/>
                </a:solidFill>
                <a:hlinkClick r:id="rId2">
                  <a:extLst>
                    <a:ext uri="{A12FA001-AC4F-418D-AE19-62706E023703}">
                      <ahyp:hlinkClr xmlns:ahyp="http://schemas.microsoft.com/office/drawing/2018/hyperlinkcolor" val="tx"/>
                    </a:ext>
                  </a:extLst>
                </a:hlinkClick>
              </a:rPr>
              <a:t>https://youtu.be/C2J0IdXHrwg</a:t>
            </a:r>
            <a:endParaRPr lang="es-MX" sz="1600" b="1" kern="0" dirty="0">
              <a:solidFill>
                <a:schemeClr val="bg1"/>
              </a:solidFill>
              <a:ea typeface="Times New Roman" panose="02020603050405020304" pitchFamily="18" charset="0"/>
              <a:cs typeface="Times New Roman" panose="02020603050405020304" pitchFamily="18" charset="0"/>
            </a:endParaRPr>
          </a:p>
        </p:txBody>
      </p:sp>
      <p:pic>
        <p:nvPicPr>
          <p:cNvPr id="4" name="Imagen 3">
            <a:hlinkClick r:id="rId2"/>
            <a:extLst>
              <a:ext uri="{FF2B5EF4-FFF2-40B4-BE49-F238E27FC236}">
                <a16:creationId xmlns:a16="http://schemas.microsoft.com/office/drawing/2014/main" id="{A87D3733-3C9B-2CAB-F567-63908501E8C0}"/>
              </a:ext>
            </a:extLst>
          </p:cNvPr>
          <p:cNvPicPr>
            <a:picLocks noChangeAspect="1"/>
          </p:cNvPicPr>
          <p:nvPr/>
        </p:nvPicPr>
        <p:blipFill>
          <a:blip r:embed="rId3"/>
          <a:srcRect/>
          <a:stretch/>
        </p:blipFill>
        <p:spPr>
          <a:xfrm>
            <a:off x="5435055" y="4770179"/>
            <a:ext cx="749102" cy="749102"/>
          </a:xfrm>
          <a:prstGeom prst="rect">
            <a:avLst/>
          </a:prstGeom>
        </p:spPr>
      </p:pic>
    </p:spTree>
    <p:extLst>
      <p:ext uri="{BB962C8B-B14F-4D97-AF65-F5344CB8AC3E}">
        <p14:creationId xmlns:p14="http://schemas.microsoft.com/office/powerpoint/2010/main" val="17597282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4BFFA71B-3648-051A-83D1-56118886F470}"/>
              </a:ext>
            </a:extLst>
          </p:cNvPr>
          <p:cNvSpPr txBox="1"/>
          <p:nvPr/>
        </p:nvSpPr>
        <p:spPr>
          <a:xfrm>
            <a:off x="709748" y="2105941"/>
            <a:ext cx="3474978" cy="2893100"/>
          </a:xfrm>
          <a:prstGeom prst="rect">
            <a:avLst/>
          </a:prstGeom>
          <a:noFill/>
        </p:spPr>
        <p:txBody>
          <a:bodyPr wrap="square">
            <a:spAutoFit/>
          </a:bodyPr>
          <a:lstStyle/>
          <a:p>
            <a:r>
              <a:rPr lang="es-MX" sz="1400" dirty="0">
                <a:solidFill>
                  <a:srgbClr val="01514A"/>
                </a:solidFill>
                <a:ea typeface="Times New Roman" panose="02020603050405020304" pitchFamily="18" charset="0"/>
                <a:cs typeface="Times New Roman" panose="02020603050405020304" pitchFamily="18" charset="0"/>
              </a:rPr>
              <a:t>Uno de los más grandes retos que se enfrenta una empresa es comunicar un mensaje de manera sencilla, clara y entendible. </a:t>
            </a:r>
          </a:p>
          <a:p>
            <a:endParaRPr lang="es-MX" sz="1400" dirty="0">
              <a:solidFill>
                <a:srgbClr val="01514A"/>
              </a:solidFill>
              <a:ea typeface="Times New Roman" panose="02020603050405020304" pitchFamily="18" charset="0"/>
              <a:cs typeface="Times New Roman" panose="02020603050405020304" pitchFamily="18" charset="0"/>
            </a:endParaRPr>
          </a:p>
          <a:p>
            <a:r>
              <a:rPr lang="es-MX" sz="1400" dirty="0">
                <a:solidFill>
                  <a:srgbClr val="01514A"/>
                </a:solidFill>
                <a:ea typeface="Times New Roman" panose="02020603050405020304" pitchFamily="18" charset="0"/>
                <a:cs typeface="Times New Roman" panose="02020603050405020304" pitchFamily="18" charset="0"/>
              </a:rPr>
              <a:t>Ya sea que se quiera concretar una venta o evidenciar los resultados de tu equipo de trabajo, es necesario traducir los datos duros en información entendible y útil para los espectadores, gracias al </a:t>
            </a:r>
            <a:r>
              <a:rPr lang="es-MX" sz="1400" b="1" i="1" dirty="0">
                <a:solidFill>
                  <a:srgbClr val="01514A"/>
                </a:solidFill>
                <a:ea typeface="Times New Roman" panose="02020603050405020304" pitchFamily="18" charset="0"/>
                <a:cs typeface="Times New Roman" panose="02020603050405020304" pitchFamily="18" charset="0"/>
              </a:rPr>
              <a:t>data </a:t>
            </a:r>
            <a:r>
              <a:rPr lang="es-MX" sz="1400" b="1" i="1" dirty="0" err="1">
                <a:solidFill>
                  <a:srgbClr val="01514A"/>
                </a:solidFill>
                <a:ea typeface="Times New Roman" panose="02020603050405020304" pitchFamily="18" charset="0"/>
                <a:cs typeface="Times New Roman" panose="02020603050405020304" pitchFamily="18" charset="0"/>
              </a:rPr>
              <a:t>storytelling</a:t>
            </a:r>
            <a:r>
              <a:rPr lang="es-MX" sz="1400" dirty="0">
                <a:solidFill>
                  <a:srgbClr val="01514A"/>
                </a:solidFill>
                <a:ea typeface="Times New Roman" panose="02020603050405020304" pitchFamily="18" charset="0"/>
                <a:cs typeface="Times New Roman" panose="02020603050405020304" pitchFamily="18" charset="0"/>
              </a:rPr>
              <a:t>, se puede crear estrategias de comunicación que se basa en la creación de una </a:t>
            </a:r>
            <a:r>
              <a:rPr lang="es-MX" sz="1400" b="1" dirty="0">
                <a:solidFill>
                  <a:srgbClr val="01514A"/>
                </a:solidFill>
                <a:ea typeface="Times New Roman" panose="02020603050405020304" pitchFamily="18" charset="0"/>
                <a:cs typeface="Times New Roman" panose="02020603050405020304" pitchFamily="18" charset="0"/>
              </a:rPr>
              <a:t>narrativa audiovisual.</a:t>
            </a:r>
            <a:endParaRPr lang="es-MX" sz="1400" b="1" spc="-30" dirty="0">
              <a:solidFill>
                <a:srgbClr val="01514A"/>
              </a:solidFill>
            </a:endParaRPr>
          </a:p>
        </p:txBody>
      </p:sp>
      <p:pic>
        <p:nvPicPr>
          <p:cNvPr id="5" name="Imagen 4">
            <a:extLst>
              <a:ext uri="{FF2B5EF4-FFF2-40B4-BE49-F238E27FC236}">
                <a16:creationId xmlns:a16="http://schemas.microsoft.com/office/drawing/2014/main" id="{C953D0AA-1685-D991-D304-6BB2425C20E8}"/>
              </a:ext>
            </a:extLst>
          </p:cNvPr>
          <p:cNvPicPr>
            <a:picLocks noChangeAspect="1"/>
          </p:cNvPicPr>
          <p:nvPr/>
        </p:nvPicPr>
        <p:blipFill>
          <a:blip r:embed="rId2"/>
          <a:srcRect l="6720" r="6720"/>
          <a:stretch/>
        </p:blipFill>
        <p:spPr>
          <a:xfrm>
            <a:off x="5184775" y="-2901"/>
            <a:ext cx="3957551" cy="6858000"/>
          </a:xfrm>
          <a:prstGeom prst="rect">
            <a:avLst/>
          </a:prstGeom>
        </p:spPr>
      </p:pic>
      <p:sp>
        <p:nvSpPr>
          <p:cNvPr id="3" name="CuadroTexto 2">
            <a:extLst>
              <a:ext uri="{FF2B5EF4-FFF2-40B4-BE49-F238E27FC236}">
                <a16:creationId xmlns:a16="http://schemas.microsoft.com/office/drawing/2014/main" id="{85958730-3ECF-1EA3-9884-ADBA7C944748}"/>
              </a:ext>
            </a:extLst>
          </p:cNvPr>
          <p:cNvSpPr txBox="1"/>
          <p:nvPr/>
        </p:nvSpPr>
        <p:spPr>
          <a:xfrm>
            <a:off x="709746" y="1644276"/>
            <a:ext cx="3961405" cy="461665"/>
          </a:xfrm>
          <a:prstGeom prst="rect">
            <a:avLst/>
          </a:prstGeom>
          <a:noFill/>
        </p:spPr>
        <p:txBody>
          <a:bodyPr wrap="square" rtlCol="0">
            <a:spAutoFit/>
          </a:bodyPr>
          <a:lstStyle/>
          <a:p>
            <a:r>
              <a:rPr lang="es-MX" sz="2400" i="1" dirty="0">
                <a:solidFill>
                  <a:srgbClr val="00524C"/>
                </a:solidFill>
                <a:latin typeface="Corbel" panose="020B0503020204020204" pitchFamily="34" charset="0"/>
              </a:rPr>
              <a:t>Data </a:t>
            </a:r>
            <a:r>
              <a:rPr lang="es-MX" sz="2400" i="1" dirty="0" err="1">
                <a:solidFill>
                  <a:srgbClr val="00524C"/>
                </a:solidFill>
                <a:latin typeface="Corbel" panose="020B0503020204020204" pitchFamily="34" charset="0"/>
              </a:rPr>
              <a:t>storytelling</a:t>
            </a:r>
            <a:endParaRPr lang="es-MX" sz="3600" dirty="0">
              <a:solidFill>
                <a:srgbClr val="00524C"/>
              </a:solidFill>
              <a:latin typeface="Corbel" panose="020B0503020204020204" pitchFamily="34" charset="0"/>
            </a:endParaRPr>
          </a:p>
        </p:txBody>
      </p:sp>
      <p:sp>
        <p:nvSpPr>
          <p:cNvPr id="4" name="CuadroTexto 3">
            <a:extLst>
              <a:ext uri="{FF2B5EF4-FFF2-40B4-BE49-F238E27FC236}">
                <a16:creationId xmlns:a16="http://schemas.microsoft.com/office/drawing/2014/main" id="{F352FD58-1812-73FE-66A3-948ADD818DA6}"/>
              </a:ext>
            </a:extLst>
          </p:cNvPr>
          <p:cNvSpPr txBox="1"/>
          <p:nvPr/>
        </p:nvSpPr>
        <p:spPr>
          <a:xfrm>
            <a:off x="709748" y="1644276"/>
            <a:ext cx="3961405" cy="461665"/>
          </a:xfrm>
          <a:prstGeom prst="rect">
            <a:avLst/>
          </a:prstGeom>
          <a:noFill/>
        </p:spPr>
        <p:txBody>
          <a:bodyPr wrap="square" rtlCol="0">
            <a:spAutoFit/>
          </a:bodyPr>
          <a:lstStyle/>
          <a:p>
            <a:r>
              <a:rPr lang="es-MX" sz="2400" i="1" dirty="0">
                <a:solidFill>
                  <a:srgbClr val="00524C"/>
                </a:solidFill>
                <a:latin typeface="Corbel" panose="020B0503020204020204" pitchFamily="34" charset="0"/>
              </a:rPr>
              <a:t>Data </a:t>
            </a:r>
            <a:r>
              <a:rPr lang="es-MX" sz="2400" i="1" dirty="0" err="1">
                <a:solidFill>
                  <a:srgbClr val="00524C"/>
                </a:solidFill>
                <a:latin typeface="Corbel" panose="020B0503020204020204" pitchFamily="34" charset="0"/>
              </a:rPr>
              <a:t>storytelling</a:t>
            </a:r>
            <a:endParaRPr lang="es-MX" sz="3600" dirty="0">
              <a:solidFill>
                <a:srgbClr val="00524C"/>
              </a:solidFill>
              <a:latin typeface="Corbel" panose="020B0503020204020204" pitchFamily="34" charset="0"/>
            </a:endParaRPr>
          </a:p>
        </p:txBody>
      </p:sp>
    </p:spTree>
    <p:extLst>
      <p:ext uri="{BB962C8B-B14F-4D97-AF65-F5344CB8AC3E}">
        <p14:creationId xmlns:p14="http://schemas.microsoft.com/office/powerpoint/2010/main" val="20943746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95A20F9-B37D-D5FA-CC29-77B977BEB5DC}"/>
              </a:ext>
            </a:extLst>
          </p:cNvPr>
          <p:cNvSpPr txBox="1"/>
          <p:nvPr/>
        </p:nvSpPr>
        <p:spPr>
          <a:xfrm>
            <a:off x="4227498" y="1351227"/>
            <a:ext cx="3474978" cy="4298421"/>
          </a:xfrm>
          <a:prstGeom prst="rect">
            <a:avLst/>
          </a:prstGeom>
          <a:noFill/>
        </p:spPr>
        <p:txBody>
          <a:bodyPr wrap="square">
            <a:spAutoFit/>
          </a:bodyPr>
          <a:lstStyle/>
          <a:p>
            <a:pPr>
              <a:lnSpc>
                <a:spcPct val="115000"/>
              </a:lnSpc>
              <a:spcAft>
                <a:spcPts val="1000"/>
              </a:spcAft>
            </a:pPr>
            <a:r>
              <a:rPr lang="es-MX" sz="1400" spc="-30" dirty="0">
                <a:solidFill>
                  <a:srgbClr val="01514A"/>
                </a:solidFill>
                <a:effectLst/>
                <a:ea typeface="Calibri" panose="020F0502020204030204" pitchFamily="34" charset="0"/>
                <a:cs typeface="Times New Roman" panose="02020603050405020304" pitchFamily="18" charset="0"/>
              </a:rPr>
              <a:t>La mercadotecnia tradicional hoy va de la mano de la mercadotecnia digital y de su publicidad por internet en los diversos medios y entornos digitales, como lo que son las plataformas sociales y los motores de búsqueda .</a:t>
            </a:r>
          </a:p>
          <a:p>
            <a:pPr>
              <a:lnSpc>
                <a:spcPct val="115000"/>
              </a:lnSpc>
              <a:spcAft>
                <a:spcPts val="1000"/>
              </a:spcAft>
            </a:pPr>
            <a:r>
              <a:rPr lang="es-MX" sz="1400" spc="-30" dirty="0">
                <a:solidFill>
                  <a:srgbClr val="01514A"/>
                </a:solidFill>
                <a:effectLst/>
                <a:ea typeface="Calibri" panose="020F0502020204030204" pitchFamily="34" charset="0"/>
                <a:cs typeface="Times New Roman" panose="02020603050405020304" pitchFamily="18" charset="0"/>
              </a:rPr>
              <a:t>Como lo vimos en temas anteriores, a partir de la pandemia, las empresas cambiaron a ser </a:t>
            </a:r>
            <a:r>
              <a:rPr lang="es-MX" sz="1400" b="1" spc="-30" dirty="0" err="1">
                <a:solidFill>
                  <a:srgbClr val="01514A"/>
                </a:solidFill>
                <a:effectLst/>
                <a:ea typeface="Calibri" panose="020F0502020204030204" pitchFamily="34" charset="0"/>
                <a:cs typeface="Times New Roman" panose="02020603050405020304" pitchFamily="18" charset="0"/>
              </a:rPr>
              <a:t>omnicanal</a:t>
            </a:r>
            <a:r>
              <a:rPr lang="es-MX" sz="1400" spc="-30" dirty="0">
                <a:solidFill>
                  <a:srgbClr val="01514A"/>
                </a:solidFill>
                <a:effectLst/>
                <a:ea typeface="Calibri" panose="020F0502020204030204" pitchFamily="34" charset="0"/>
                <a:cs typeface="Times New Roman" panose="02020603050405020304" pitchFamily="18" charset="0"/>
              </a:rPr>
              <a:t> para crear una experiencia de compra.</a:t>
            </a:r>
          </a:p>
          <a:p>
            <a:pPr>
              <a:lnSpc>
                <a:spcPct val="115000"/>
              </a:lnSpc>
              <a:spcAft>
                <a:spcPts val="1000"/>
              </a:spcAft>
            </a:pPr>
            <a:r>
              <a:rPr lang="es-MX" sz="1400" dirty="0">
                <a:solidFill>
                  <a:srgbClr val="01514A"/>
                </a:solidFill>
                <a:effectLst/>
                <a:ea typeface="Calibri" panose="020F0502020204030204" pitchFamily="34" charset="0"/>
                <a:cs typeface="Times New Roman" panose="02020603050405020304" pitchFamily="18" charset="0"/>
              </a:rPr>
              <a:t>Se debe tener muy en cuenta el tipo de contenido que se transmite en las redes sociales para el usuario, este contenido se divide en imágenes, vídeos y texto; así como también tener un buen sitio web que cuenta con los elementos ya mencionados.</a:t>
            </a:r>
          </a:p>
        </p:txBody>
      </p:sp>
      <p:pic>
        <p:nvPicPr>
          <p:cNvPr id="4" name="Imagen 3">
            <a:extLst>
              <a:ext uri="{FF2B5EF4-FFF2-40B4-BE49-F238E27FC236}">
                <a16:creationId xmlns:a16="http://schemas.microsoft.com/office/drawing/2014/main" id="{243D3CA3-BCD0-223A-EC8D-864A8E53B7C2}"/>
              </a:ext>
            </a:extLst>
          </p:cNvPr>
          <p:cNvPicPr>
            <a:picLocks noChangeAspect="1"/>
          </p:cNvPicPr>
          <p:nvPr/>
        </p:nvPicPr>
        <p:blipFill rotWithShape="1">
          <a:blip r:embed="rId2"/>
          <a:srcRect l="39223" r="23985"/>
          <a:stretch/>
        </p:blipFill>
        <p:spPr>
          <a:xfrm>
            <a:off x="1" y="0"/>
            <a:ext cx="3784847" cy="6858000"/>
          </a:xfrm>
          <a:prstGeom prst="rect">
            <a:avLst/>
          </a:prstGeom>
        </p:spPr>
      </p:pic>
      <p:sp>
        <p:nvSpPr>
          <p:cNvPr id="5" name="Rectángulo 4">
            <a:extLst>
              <a:ext uri="{FF2B5EF4-FFF2-40B4-BE49-F238E27FC236}">
                <a16:creationId xmlns:a16="http://schemas.microsoft.com/office/drawing/2014/main" id="{12B3A836-8A7D-DB39-77C3-18F1AD095A41}"/>
              </a:ext>
            </a:extLst>
          </p:cNvPr>
          <p:cNvSpPr/>
          <p:nvPr/>
        </p:nvSpPr>
        <p:spPr>
          <a:xfrm>
            <a:off x="719175" y="649104"/>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Explicación </a:t>
            </a:r>
            <a:endParaRPr lang="es-MX" sz="2400" b="1" i="1" dirty="0">
              <a:solidFill>
                <a:schemeClr val="bg1"/>
              </a:solidFill>
              <a:latin typeface="Corbel" panose="020B0503020204020204" pitchFamily="34" charset="0"/>
            </a:endParaRPr>
          </a:p>
        </p:txBody>
      </p:sp>
      <p:sp>
        <p:nvSpPr>
          <p:cNvPr id="8" name="Rectángulo 7">
            <a:extLst>
              <a:ext uri="{FF2B5EF4-FFF2-40B4-BE49-F238E27FC236}">
                <a16:creationId xmlns:a16="http://schemas.microsoft.com/office/drawing/2014/main" id="{3C2BEB21-689D-AC2D-2BFC-0CE635F44CAA}"/>
              </a:ext>
            </a:extLst>
          </p:cNvPr>
          <p:cNvSpPr/>
          <p:nvPr/>
        </p:nvSpPr>
        <p:spPr>
          <a:xfrm>
            <a:off x="0" y="228599"/>
            <a:ext cx="551330" cy="933451"/>
          </a:xfrm>
          <a:prstGeom prst="rect">
            <a:avLst/>
          </a:prstGeom>
          <a:solidFill>
            <a:srgbClr val="03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Tree>
    <p:extLst>
      <p:ext uri="{BB962C8B-B14F-4D97-AF65-F5344CB8AC3E}">
        <p14:creationId xmlns:p14="http://schemas.microsoft.com/office/powerpoint/2010/main" val="22153640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95A20F9-B37D-D5FA-CC29-77B977BEB5DC}"/>
              </a:ext>
            </a:extLst>
          </p:cNvPr>
          <p:cNvSpPr txBox="1"/>
          <p:nvPr/>
        </p:nvSpPr>
        <p:spPr>
          <a:xfrm>
            <a:off x="709748" y="2145288"/>
            <a:ext cx="3474978" cy="4185761"/>
          </a:xfrm>
          <a:prstGeom prst="rect">
            <a:avLst/>
          </a:prstGeom>
          <a:noFill/>
        </p:spPr>
        <p:txBody>
          <a:bodyPr wrap="square">
            <a:spAutoFit/>
          </a:bodyPr>
          <a:lstStyle/>
          <a:p>
            <a:r>
              <a:rPr lang="es-MX" sz="1400" dirty="0">
                <a:solidFill>
                  <a:srgbClr val="01514A"/>
                </a:solidFill>
              </a:rPr>
              <a:t>Es importante saber cómo se gestionan las campañas para que la inversión sea utilizada correctamente y haya un retorno de inversión (ROI) evidente.</a:t>
            </a:r>
          </a:p>
          <a:p>
            <a:endParaRPr lang="es-MX" sz="1400" dirty="0">
              <a:solidFill>
                <a:srgbClr val="01514A"/>
              </a:solidFill>
              <a:latin typeface="Corbel" panose="020B0503020204020204" pitchFamily="34" charset="0"/>
            </a:endParaRPr>
          </a:p>
          <a:p>
            <a:r>
              <a:rPr lang="es-MX" sz="1400" dirty="0">
                <a:solidFill>
                  <a:srgbClr val="01514A"/>
                </a:solidFill>
                <a:latin typeface="Corbel" panose="020B0503020204020204" pitchFamily="34" charset="0"/>
              </a:rPr>
              <a:t>En lugar de publicidad, el cambio se está dando hacia la publicación. En lugar de comprar medios, puedes desplegarte por ti mismo y estar ahí cuando los clientes potenciales estén investigando sus decisiones de compra y buscando información sobre productos y servicios.</a:t>
            </a:r>
          </a:p>
          <a:p>
            <a:endParaRPr lang="es-MX" sz="1400" dirty="0">
              <a:solidFill>
                <a:srgbClr val="01514A"/>
              </a:solidFill>
              <a:latin typeface="Corbel" panose="020B0503020204020204" pitchFamily="34" charset="0"/>
            </a:endParaRPr>
          </a:p>
          <a:p>
            <a:r>
              <a:rPr lang="es-MX" sz="1400" dirty="0">
                <a:solidFill>
                  <a:srgbClr val="01514A"/>
                </a:solidFill>
                <a:latin typeface="Corbel" panose="020B0503020204020204" pitchFamily="34" charset="0"/>
              </a:rPr>
              <a:t>El reto está en aprender a pensar como editorial, de forma audiovisual con enfoque de mercadotecnia en los canales digitales. ¿Necesitas divertir y entretener?, ¿informar?, ¿enseñar? Los contenidos digitales te ayudarán a lograrlo.</a:t>
            </a:r>
          </a:p>
        </p:txBody>
      </p:sp>
      <p:pic>
        <p:nvPicPr>
          <p:cNvPr id="4" name="Imagen 3">
            <a:extLst>
              <a:ext uri="{FF2B5EF4-FFF2-40B4-BE49-F238E27FC236}">
                <a16:creationId xmlns:a16="http://schemas.microsoft.com/office/drawing/2014/main" id="{243D3CA3-BCD0-223A-EC8D-864A8E53B7C2}"/>
              </a:ext>
            </a:extLst>
          </p:cNvPr>
          <p:cNvPicPr>
            <a:picLocks noChangeAspect="1"/>
          </p:cNvPicPr>
          <p:nvPr/>
        </p:nvPicPr>
        <p:blipFill rotWithShape="1">
          <a:blip r:embed="rId2"/>
          <a:srcRect l="10374" r="15878"/>
          <a:stretch/>
        </p:blipFill>
        <p:spPr>
          <a:xfrm>
            <a:off x="5184775" y="0"/>
            <a:ext cx="3959225" cy="6860901"/>
          </a:xfrm>
          <a:prstGeom prst="rect">
            <a:avLst/>
          </a:prstGeom>
        </p:spPr>
      </p:pic>
      <p:sp>
        <p:nvSpPr>
          <p:cNvPr id="3" name="CuadroTexto 2">
            <a:extLst>
              <a:ext uri="{FF2B5EF4-FFF2-40B4-BE49-F238E27FC236}">
                <a16:creationId xmlns:a16="http://schemas.microsoft.com/office/drawing/2014/main" id="{9F556C77-4351-A0C4-6E4C-DF26F3B841C0}"/>
              </a:ext>
            </a:extLst>
          </p:cNvPr>
          <p:cNvSpPr txBox="1"/>
          <p:nvPr/>
        </p:nvSpPr>
        <p:spPr>
          <a:xfrm>
            <a:off x="709746" y="1314291"/>
            <a:ext cx="3961405" cy="830997"/>
          </a:xfrm>
          <a:prstGeom prst="rect">
            <a:avLst/>
          </a:prstGeom>
          <a:noFill/>
        </p:spPr>
        <p:txBody>
          <a:bodyPr wrap="square" rtlCol="0">
            <a:spAutoFit/>
          </a:bodyPr>
          <a:lstStyle/>
          <a:p>
            <a:r>
              <a:rPr lang="es-MX" sz="2400" dirty="0">
                <a:solidFill>
                  <a:srgbClr val="00524C"/>
                </a:solidFill>
                <a:latin typeface="Corbel" panose="020B0503020204020204" pitchFamily="34" charset="0"/>
              </a:rPr>
              <a:t>Publicación, en lugar de publicidad</a:t>
            </a:r>
            <a:endParaRPr lang="es-MX" sz="3600" dirty="0">
              <a:solidFill>
                <a:srgbClr val="00524C"/>
              </a:solidFill>
              <a:latin typeface="Corbel" panose="020B0503020204020204" pitchFamily="34" charset="0"/>
            </a:endParaRPr>
          </a:p>
        </p:txBody>
      </p:sp>
    </p:spTree>
    <p:extLst>
      <p:ext uri="{BB962C8B-B14F-4D97-AF65-F5344CB8AC3E}">
        <p14:creationId xmlns:p14="http://schemas.microsoft.com/office/powerpoint/2010/main" val="1004330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95A20F9-B37D-D5FA-CC29-77B977BEB5DC}"/>
              </a:ext>
            </a:extLst>
          </p:cNvPr>
          <p:cNvSpPr txBox="1"/>
          <p:nvPr/>
        </p:nvSpPr>
        <p:spPr>
          <a:xfrm>
            <a:off x="4227497" y="2167215"/>
            <a:ext cx="3784847" cy="3307316"/>
          </a:xfrm>
          <a:prstGeom prst="rect">
            <a:avLst/>
          </a:prstGeom>
          <a:noFill/>
        </p:spPr>
        <p:txBody>
          <a:bodyPr wrap="square">
            <a:spAutoFit/>
          </a:bodyPr>
          <a:lstStyle/>
          <a:p>
            <a:pPr>
              <a:lnSpc>
                <a:spcPct val="115000"/>
              </a:lnSpc>
              <a:spcAft>
                <a:spcPts val="1000"/>
              </a:spcAft>
            </a:pPr>
            <a:r>
              <a:rPr lang="es-MX" sz="1400" spc="-30" dirty="0">
                <a:solidFill>
                  <a:srgbClr val="01514A"/>
                </a:solidFill>
                <a:effectLst/>
                <a:ea typeface="Calibri" panose="020F0502020204030204" pitchFamily="34" charset="0"/>
                <a:cs typeface="Times New Roman" panose="02020603050405020304" pitchFamily="18" charset="0"/>
              </a:rPr>
              <a:t>Las aplicaciones móviles o apps son un tipo de </a:t>
            </a:r>
            <a:r>
              <a:rPr lang="es-MX" sz="1400" spc="-50" dirty="0">
                <a:solidFill>
                  <a:srgbClr val="01514A"/>
                </a:solidFill>
                <a:effectLst/>
                <a:ea typeface="Calibri" panose="020F0502020204030204" pitchFamily="34" charset="0"/>
                <a:cs typeface="Times New Roman" panose="02020603050405020304" pitchFamily="18" charset="0"/>
              </a:rPr>
              <a:t>software diseñado para formar parte de los celulares. </a:t>
            </a:r>
          </a:p>
          <a:p>
            <a:pPr>
              <a:lnSpc>
                <a:spcPct val="115000"/>
              </a:lnSpc>
              <a:spcAft>
                <a:spcPts val="1000"/>
              </a:spcAft>
            </a:pPr>
            <a:r>
              <a:rPr lang="es-MX" sz="1400" dirty="0">
                <a:solidFill>
                  <a:srgbClr val="01514A"/>
                </a:solidFill>
                <a:effectLst/>
                <a:ea typeface="Calibri" panose="020F0502020204030204" pitchFamily="34" charset="0"/>
                <a:cs typeface="Times New Roman" panose="02020603050405020304" pitchFamily="18" charset="0"/>
              </a:rPr>
              <a:t>Las aplicaciones web necesitan de una conexión a internet para funcionar correctamente, en cambio, las aplicaciones móviles, pueden funcionar sin conexión, pero </a:t>
            </a:r>
            <a:r>
              <a:rPr lang="es-MX" sz="1400" spc="-30" dirty="0">
                <a:solidFill>
                  <a:srgbClr val="01514A"/>
                </a:solidFill>
                <a:effectLst/>
                <a:ea typeface="Calibri" panose="020F0502020204030204" pitchFamily="34" charset="0"/>
                <a:cs typeface="Times New Roman" panose="02020603050405020304" pitchFamily="18" charset="0"/>
              </a:rPr>
              <a:t>necesitan ser </a:t>
            </a:r>
            <a:r>
              <a:rPr lang="es-MX" sz="1400" spc="-60" dirty="0">
                <a:solidFill>
                  <a:srgbClr val="01514A"/>
                </a:solidFill>
                <a:effectLst/>
                <a:ea typeface="Calibri" panose="020F0502020204030204" pitchFamily="34" charset="0"/>
                <a:cs typeface="Times New Roman" panose="02020603050405020304" pitchFamily="18" charset="0"/>
              </a:rPr>
              <a:t>descargadas e instaladas previamente en los celulares. </a:t>
            </a:r>
          </a:p>
          <a:p>
            <a:pPr>
              <a:lnSpc>
                <a:spcPct val="115000"/>
              </a:lnSpc>
              <a:spcAft>
                <a:spcPts val="1000"/>
              </a:spcAft>
            </a:pPr>
            <a:r>
              <a:rPr lang="es-MX" sz="1400" spc="-30" dirty="0">
                <a:solidFill>
                  <a:srgbClr val="01514A"/>
                </a:solidFill>
                <a:effectLst/>
                <a:ea typeface="Calibri" panose="020F0502020204030204" pitchFamily="34" charset="0"/>
                <a:cs typeface="Times New Roman" panose="02020603050405020304" pitchFamily="18" charset="0"/>
              </a:rPr>
              <a:t>Existen diversos tipos de apps de acuerdo al objetivo que se busca cumplir y la forma en la que funciona. Hoy en día, tienen el propósito de llevar a cabo operaciones específicas como la gestión y la </a:t>
            </a:r>
            <a:r>
              <a:rPr lang="es-MX" sz="1400" spc="-60" dirty="0">
                <a:solidFill>
                  <a:srgbClr val="01514A"/>
                </a:solidFill>
                <a:effectLst/>
                <a:ea typeface="Calibri" panose="020F0502020204030204" pitchFamily="34" charset="0"/>
                <a:cs typeface="Times New Roman" panose="02020603050405020304" pitchFamily="18" charset="0"/>
              </a:rPr>
              <a:t>conectividad, hasta la educación o el entretenimiento.</a:t>
            </a:r>
          </a:p>
        </p:txBody>
      </p:sp>
      <p:pic>
        <p:nvPicPr>
          <p:cNvPr id="4" name="Imagen 3">
            <a:extLst>
              <a:ext uri="{FF2B5EF4-FFF2-40B4-BE49-F238E27FC236}">
                <a16:creationId xmlns:a16="http://schemas.microsoft.com/office/drawing/2014/main" id="{243D3CA3-BCD0-223A-EC8D-864A8E53B7C2}"/>
              </a:ext>
            </a:extLst>
          </p:cNvPr>
          <p:cNvPicPr>
            <a:picLocks noChangeAspect="1"/>
          </p:cNvPicPr>
          <p:nvPr/>
        </p:nvPicPr>
        <p:blipFill rotWithShape="1">
          <a:blip r:embed="rId2"/>
          <a:srcRect l="26350" r="36858"/>
          <a:stretch/>
        </p:blipFill>
        <p:spPr>
          <a:xfrm>
            <a:off x="1" y="0"/>
            <a:ext cx="3784847" cy="6858000"/>
          </a:xfrm>
          <a:prstGeom prst="rect">
            <a:avLst/>
          </a:prstGeom>
        </p:spPr>
      </p:pic>
      <p:sp>
        <p:nvSpPr>
          <p:cNvPr id="5" name="Rectángulo 4">
            <a:extLst>
              <a:ext uri="{FF2B5EF4-FFF2-40B4-BE49-F238E27FC236}">
                <a16:creationId xmlns:a16="http://schemas.microsoft.com/office/drawing/2014/main" id="{12B3A836-8A7D-DB39-77C3-18F1AD095A41}"/>
              </a:ext>
            </a:extLst>
          </p:cNvPr>
          <p:cNvSpPr/>
          <p:nvPr/>
        </p:nvSpPr>
        <p:spPr>
          <a:xfrm>
            <a:off x="719175" y="649104"/>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Explicación </a:t>
            </a:r>
            <a:endParaRPr lang="es-MX" sz="2400" b="1" i="1" dirty="0">
              <a:solidFill>
                <a:schemeClr val="bg1"/>
              </a:solidFill>
              <a:latin typeface="Corbel" panose="020B0503020204020204" pitchFamily="34" charset="0"/>
            </a:endParaRPr>
          </a:p>
        </p:txBody>
      </p:sp>
      <p:sp>
        <p:nvSpPr>
          <p:cNvPr id="8" name="Rectángulo 7">
            <a:extLst>
              <a:ext uri="{FF2B5EF4-FFF2-40B4-BE49-F238E27FC236}">
                <a16:creationId xmlns:a16="http://schemas.microsoft.com/office/drawing/2014/main" id="{3C2BEB21-689D-AC2D-2BFC-0CE635F44CAA}"/>
              </a:ext>
            </a:extLst>
          </p:cNvPr>
          <p:cNvSpPr/>
          <p:nvPr/>
        </p:nvSpPr>
        <p:spPr>
          <a:xfrm>
            <a:off x="0" y="228599"/>
            <a:ext cx="551330" cy="933451"/>
          </a:xfrm>
          <a:prstGeom prst="rect">
            <a:avLst/>
          </a:prstGeom>
          <a:solidFill>
            <a:srgbClr val="03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3" name="CuadroTexto 2">
            <a:extLst>
              <a:ext uri="{FF2B5EF4-FFF2-40B4-BE49-F238E27FC236}">
                <a16:creationId xmlns:a16="http://schemas.microsoft.com/office/drawing/2014/main" id="{61F62835-87AF-36F4-831A-35E645B2369B}"/>
              </a:ext>
            </a:extLst>
          </p:cNvPr>
          <p:cNvSpPr txBox="1"/>
          <p:nvPr/>
        </p:nvSpPr>
        <p:spPr>
          <a:xfrm>
            <a:off x="4216481" y="1336218"/>
            <a:ext cx="3961405" cy="830997"/>
          </a:xfrm>
          <a:prstGeom prst="rect">
            <a:avLst/>
          </a:prstGeom>
          <a:noFill/>
        </p:spPr>
        <p:txBody>
          <a:bodyPr wrap="square" rtlCol="0">
            <a:spAutoFit/>
          </a:bodyPr>
          <a:lstStyle/>
          <a:p>
            <a:r>
              <a:rPr lang="es-MX" sz="2400" dirty="0">
                <a:solidFill>
                  <a:srgbClr val="00524C"/>
                </a:solidFill>
                <a:latin typeface="Corbel" panose="020B0503020204020204" pitchFamily="34" charset="0"/>
              </a:rPr>
              <a:t>Diferencia entre aplicaciones y web móviles</a:t>
            </a:r>
            <a:endParaRPr lang="es-MX" sz="3600" dirty="0">
              <a:solidFill>
                <a:srgbClr val="00524C"/>
              </a:solidFill>
              <a:latin typeface="Corbel" panose="020B0503020204020204" pitchFamily="34" charset="0"/>
            </a:endParaRPr>
          </a:p>
        </p:txBody>
      </p:sp>
    </p:spTree>
    <p:extLst>
      <p:ext uri="{BB962C8B-B14F-4D97-AF65-F5344CB8AC3E}">
        <p14:creationId xmlns:p14="http://schemas.microsoft.com/office/powerpoint/2010/main" val="5150172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01EFBF88-D350-B13C-0D47-0CA9FD1BE918}"/>
              </a:ext>
            </a:extLst>
          </p:cNvPr>
          <p:cNvSpPr txBox="1"/>
          <p:nvPr/>
        </p:nvSpPr>
        <p:spPr>
          <a:xfrm>
            <a:off x="709748" y="1722328"/>
            <a:ext cx="3862252" cy="4832092"/>
          </a:xfrm>
          <a:prstGeom prst="rect">
            <a:avLst/>
          </a:prstGeom>
          <a:noFill/>
        </p:spPr>
        <p:txBody>
          <a:bodyPr wrap="square">
            <a:spAutoFit/>
          </a:bodyPr>
          <a:lstStyle/>
          <a:p>
            <a:pPr>
              <a:buClr>
                <a:srgbClr val="03C7BE"/>
              </a:buClr>
            </a:pPr>
            <a:r>
              <a:rPr lang="es-MX" sz="1400" dirty="0">
                <a:solidFill>
                  <a:srgbClr val="01514A"/>
                </a:solidFill>
                <a:effectLst/>
                <a:ea typeface="Calibri" panose="020F0502020204030204" pitchFamily="34" charset="0"/>
                <a:cs typeface="Times New Roman" panose="02020603050405020304" pitchFamily="18" charset="0"/>
              </a:rPr>
              <a:t>Selecciona una marca que te inspire para la realización de una app. En forma de reporte, entrega una descripción de los requisitos que debe tener la app y cuál sería su utilidad.</a:t>
            </a:r>
          </a:p>
          <a:p>
            <a:pPr marL="285750" indent="-285750">
              <a:buClr>
                <a:srgbClr val="03C7BE"/>
              </a:buClr>
              <a:buFont typeface="Arial" panose="020B0604020202020204" pitchFamily="34" charset="0"/>
              <a:buChar char="•"/>
            </a:pPr>
            <a:endParaRPr lang="es-MX" sz="1400" dirty="0">
              <a:solidFill>
                <a:srgbClr val="01514A"/>
              </a:solidFill>
              <a:effectLst/>
              <a:ea typeface="Calibri" panose="020F0502020204030204" pitchFamily="34" charset="0"/>
              <a:cs typeface="Times New Roman" panose="02020603050405020304" pitchFamily="18" charset="0"/>
            </a:endParaRPr>
          </a:p>
          <a:p>
            <a:pPr marL="342900" indent="-342900">
              <a:buClr>
                <a:srgbClr val="03C7BE"/>
              </a:buClr>
              <a:buFont typeface="+mj-lt"/>
              <a:buAutoNum type="arabicPeriod"/>
            </a:pPr>
            <a:r>
              <a:rPr lang="es-MX" sz="1400" dirty="0">
                <a:solidFill>
                  <a:srgbClr val="01514A"/>
                </a:solidFill>
                <a:effectLst/>
                <a:ea typeface="Calibri" panose="020F0502020204030204" pitchFamily="34" charset="0"/>
                <a:cs typeface="Times New Roman" panose="02020603050405020304" pitchFamily="18" charset="0"/>
              </a:rPr>
              <a:t>Define y justifica qué aplicación se ajusta a las necesidades de la marca. </a:t>
            </a:r>
          </a:p>
          <a:p>
            <a:pPr marL="342900" indent="-342900">
              <a:buClr>
                <a:srgbClr val="03C7BE"/>
              </a:buClr>
              <a:buFont typeface="+mj-lt"/>
              <a:buAutoNum type="arabicPeriod"/>
            </a:pPr>
            <a:endParaRPr lang="es-MX" sz="1400" dirty="0">
              <a:solidFill>
                <a:srgbClr val="01514A"/>
              </a:solidFill>
              <a:effectLst/>
              <a:ea typeface="Calibri" panose="020F0502020204030204" pitchFamily="34" charset="0"/>
              <a:cs typeface="Times New Roman" panose="02020603050405020304" pitchFamily="18" charset="0"/>
            </a:endParaRPr>
          </a:p>
          <a:p>
            <a:pPr marL="342900" indent="-342900">
              <a:buClr>
                <a:srgbClr val="03C7BE"/>
              </a:buClr>
              <a:buFont typeface="+mj-lt"/>
              <a:buAutoNum type="arabicPeriod"/>
            </a:pPr>
            <a:r>
              <a:rPr lang="es-MX" sz="1400" dirty="0">
                <a:solidFill>
                  <a:srgbClr val="01514A"/>
                </a:solidFill>
                <a:ea typeface="Calibri" panose="020F0502020204030204" pitchFamily="34" charset="0"/>
                <a:cs typeface="Times New Roman" panose="02020603050405020304" pitchFamily="18" charset="0"/>
              </a:rPr>
              <a:t>D</a:t>
            </a:r>
            <a:r>
              <a:rPr lang="es-MX" sz="1400" dirty="0">
                <a:solidFill>
                  <a:srgbClr val="01514A"/>
                </a:solidFill>
                <a:effectLst/>
                <a:ea typeface="Calibri" panose="020F0502020204030204" pitchFamily="34" charset="0"/>
                <a:cs typeface="Times New Roman" panose="02020603050405020304" pitchFamily="18" charset="0"/>
              </a:rPr>
              <a:t>efine y desarrolla el proceso de diseño y estructura de una aplicación. Toma en cuenta lo siguiente:</a:t>
            </a:r>
          </a:p>
          <a:p>
            <a:pPr marL="285750" indent="-285750">
              <a:buClr>
                <a:srgbClr val="03C7BE"/>
              </a:buClr>
              <a:buFont typeface="Arial" panose="020B0604020202020204" pitchFamily="34" charset="0"/>
              <a:buChar char="•"/>
            </a:pPr>
            <a:endParaRPr lang="es-MX" sz="1400" dirty="0">
              <a:solidFill>
                <a:srgbClr val="01514A"/>
              </a:solidFill>
              <a:effectLst/>
              <a:ea typeface="Calibri" panose="020F0502020204030204" pitchFamily="34" charset="0"/>
              <a:cs typeface="Times New Roman" panose="02020603050405020304" pitchFamily="18" charset="0"/>
            </a:endParaRPr>
          </a:p>
          <a:p>
            <a:pPr marL="539750" indent="-176213">
              <a:buClr>
                <a:srgbClr val="03C7BE"/>
              </a:buClr>
              <a:buFont typeface="Arial" panose="020B0604020202020204" pitchFamily="34" charset="0"/>
              <a:buChar char="•"/>
            </a:pPr>
            <a:r>
              <a:rPr lang="es-MX" sz="1400" dirty="0">
                <a:solidFill>
                  <a:srgbClr val="01514A"/>
                </a:solidFill>
                <a:effectLst/>
                <a:ea typeface="Calibri" panose="020F0502020204030204" pitchFamily="34" charset="0"/>
                <a:cs typeface="Times New Roman" panose="02020603050405020304" pitchFamily="18" charset="0"/>
              </a:rPr>
              <a:t>Conceptualización</a:t>
            </a:r>
          </a:p>
          <a:p>
            <a:pPr marL="539750" indent="-176213">
              <a:buClr>
                <a:srgbClr val="03C7BE"/>
              </a:buClr>
              <a:buFont typeface="Arial" panose="020B0604020202020204" pitchFamily="34" charset="0"/>
              <a:buChar char="•"/>
            </a:pPr>
            <a:r>
              <a:rPr lang="es-MX" sz="1400" dirty="0">
                <a:solidFill>
                  <a:srgbClr val="01514A"/>
                </a:solidFill>
                <a:effectLst/>
                <a:ea typeface="Calibri" panose="020F0502020204030204" pitchFamily="34" charset="0"/>
                <a:cs typeface="Times New Roman" panose="02020603050405020304" pitchFamily="18" charset="0"/>
              </a:rPr>
              <a:t>Definición</a:t>
            </a:r>
          </a:p>
          <a:p>
            <a:pPr marL="539750" indent="-176213">
              <a:buClr>
                <a:srgbClr val="03C7BE"/>
              </a:buClr>
              <a:buFont typeface="Arial" panose="020B0604020202020204" pitchFamily="34" charset="0"/>
              <a:buChar char="•"/>
            </a:pPr>
            <a:r>
              <a:rPr lang="es-MX" sz="1400" dirty="0">
                <a:solidFill>
                  <a:srgbClr val="01514A"/>
                </a:solidFill>
                <a:effectLst/>
                <a:ea typeface="Calibri" panose="020F0502020204030204" pitchFamily="34" charset="0"/>
                <a:cs typeface="Times New Roman" panose="02020603050405020304" pitchFamily="18" charset="0"/>
              </a:rPr>
              <a:t>Utilidad</a:t>
            </a:r>
          </a:p>
          <a:p>
            <a:pPr marL="539750" indent="-176213">
              <a:buClr>
                <a:srgbClr val="03C7BE"/>
              </a:buClr>
              <a:buFont typeface="Arial" panose="020B0604020202020204" pitchFamily="34" charset="0"/>
              <a:buChar char="•"/>
            </a:pPr>
            <a:r>
              <a:rPr lang="es-MX" sz="1400" dirty="0">
                <a:solidFill>
                  <a:srgbClr val="01514A"/>
                </a:solidFill>
                <a:effectLst/>
                <a:ea typeface="Calibri" panose="020F0502020204030204" pitchFamily="34" charset="0"/>
                <a:cs typeface="Times New Roman" panose="02020603050405020304" pitchFamily="18" charset="0"/>
              </a:rPr>
              <a:t>Diseño</a:t>
            </a:r>
          </a:p>
          <a:p>
            <a:pPr marL="539750" indent="-176213">
              <a:buClr>
                <a:srgbClr val="03C7BE"/>
              </a:buClr>
              <a:buFont typeface="Arial" panose="020B0604020202020204" pitchFamily="34" charset="0"/>
              <a:buChar char="•"/>
            </a:pPr>
            <a:r>
              <a:rPr lang="es-MX" sz="1400" dirty="0">
                <a:solidFill>
                  <a:srgbClr val="01514A"/>
                </a:solidFill>
                <a:effectLst/>
                <a:ea typeface="Calibri" panose="020F0502020204030204" pitchFamily="34" charset="0"/>
                <a:cs typeface="Times New Roman" panose="02020603050405020304" pitchFamily="18" charset="0"/>
              </a:rPr>
              <a:t>Desarrollo</a:t>
            </a:r>
          </a:p>
          <a:p>
            <a:pPr marL="539750" indent="-176213">
              <a:buClr>
                <a:srgbClr val="03C7BE"/>
              </a:buClr>
              <a:buFont typeface="Arial" panose="020B0604020202020204" pitchFamily="34" charset="0"/>
              <a:buChar char="•"/>
            </a:pPr>
            <a:r>
              <a:rPr lang="es-MX" sz="1400" dirty="0">
                <a:solidFill>
                  <a:srgbClr val="01514A"/>
                </a:solidFill>
                <a:effectLst/>
                <a:ea typeface="Calibri" panose="020F0502020204030204" pitchFamily="34" charset="0"/>
                <a:cs typeface="Times New Roman" panose="02020603050405020304" pitchFamily="18" charset="0"/>
              </a:rPr>
              <a:t>Publicación</a:t>
            </a:r>
          </a:p>
          <a:p>
            <a:pPr marL="539750" indent="-176213">
              <a:buClr>
                <a:srgbClr val="03C7BE"/>
              </a:buClr>
              <a:buFont typeface="Arial" panose="020B0604020202020204" pitchFamily="34" charset="0"/>
              <a:buChar char="•"/>
            </a:pPr>
            <a:r>
              <a:rPr lang="es-MX" sz="1400" dirty="0">
                <a:solidFill>
                  <a:srgbClr val="01514A"/>
                </a:solidFill>
                <a:effectLst/>
                <a:ea typeface="Calibri" panose="020F0502020204030204" pitchFamily="34" charset="0"/>
                <a:cs typeface="Times New Roman" panose="02020603050405020304" pitchFamily="18" charset="0"/>
              </a:rPr>
              <a:t>Definir y justificar el proceso de lanzamiento.</a:t>
            </a:r>
          </a:p>
          <a:p>
            <a:pPr marL="539750" indent="-176213">
              <a:buClr>
                <a:srgbClr val="03C7BE"/>
              </a:buClr>
              <a:buFont typeface="Arial" panose="020B0604020202020204" pitchFamily="34" charset="0"/>
              <a:buChar char="•"/>
            </a:pPr>
            <a:r>
              <a:rPr lang="es-MX" sz="1400" dirty="0">
                <a:solidFill>
                  <a:srgbClr val="01514A"/>
                </a:solidFill>
                <a:effectLst/>
                <a:ea typeface="Calibri" panose="020F0502020204030204" pitchFamily="34" charset="0"/>
                <a:cs typeface="Times New Roman" panose="02020603050405020304" pitchFamily="18" charset="0"/>
              </a:rPr>
              <a:t>Promoción</a:t>
            </a:r>
          </a:p>
          <a:p>
            <a:pPr marL="539750" indent="-176213">
              <a:buClr>
                <a:srgbClr val="03C7BE"/>
              </a:buClr>
              <a:buFont typeface="Arial" panose="020B0604020202020204" pitchFamily="34" charset="0"/>
              <a:buChar char="•"/>
            </a:pPr>
            <a:r>
              <a:rPr lang="es-MX" sz="1400" dirty="0">
                <a:solidFill>
                  <a:srgbClr val="01514A"/>
                </a:solidFill>
                <a:effectLst/>
                <a:ea typeface="Calibri" panose="020F0502020204030204" pitchFamily="34" charset="0"/>
                <a:cs typeface="Times New Roman" panose="02020603050405020304" pitchFamily="18" charset="0"/>
              </a:rPr>
              <a:t>Probable actualización</a:t>
            </a:r>
            <a:endParaRPr lang="es-MX" sz="1400" dirty="0">
              <a:solidFill>
                <a:srgbClr val="01514A"/>
              </a:solidFill>
            </a:endParaRPr>
          </a:p>
        </p:txBody>
      </p:sp>
      <p:sp>
        <p:nvSpPr>
          <p:cNvPr id="4" name="CuadroTexto 3">
            <a:extLst>
              <a:ext uri="{FF2B5EF4-FFF2-40B4-BE49-F238E27FC236}">
                <a16:creationId xmlns:a16="http://schemas.microsoft.com/office/drawing/2014/main" id="{5250D310-36B5-19C4-72FC-FD3BFB708DF4}"/>
              </a:ext>
            </a:extLst>
          </p:cNvPr>
          <p:cNvSpPr txBox="1"/>
          <p:nvPr/>
        </p:nvSpPr>
        <p:spPr>
          <a:xfrm>
            <a:off x="709746" y="1248189"/>
            <a:ext cx="3961405" cy="461665"/>
          </a:xfrm>
          <a:prstGeom prst="rect">
            <a:avLst/>
          </a:prstGeom>
          <a:noFill/>
        </p:spPr>
        <p:txBody>
          <a:bodyPr wrap="square" rtlCol="0">
            <a:spAutoFit/>
          </a:bodyPr>
          <a:lstStyle/>
          <a:p>
            <a:r>
              <a:rPr lang="es-MX" sz="2400" dirty="0">
                <a:solidFill>
                  <a:srgbClr val="00524C"/>
                </a:solidFill>
                <a:latin typeface="Corbel" panose="020B0503020204020204" pitchFamily="34" charset="0"/>
              </a:rPr>
              <a:t>Planifica una </a:t>
            </a:r>
            <a:r>
              <a:rPr lang="es-MX" sz="2400" i="1" dirty="0">
                <a:solidFill>
                  <a:srgbClr val="00524C"/>
                </a:solidFill>
                <a:latin typeface="Corbel" panose="020B0503020204020204" pitchFamily="34" charset="0"/>
              </a:rPr>
              <a:t>App</a:t>
            </a:r>
            <a:endParaRPr lang="es-MX" sz="3600" i="1" dirty="0">
              <a:solidFill>
                <a:srgbClr val="00524C"/>
              </a:solidFill>
              <a:latin typeface="Corbel" panose="020B0503020204020204" pitchFamily="34" charset="0"/>
            </a:endParaRPr>
          </a:p>
        </p:txBody>
      </p:sp>
    </p:spTree>
    <p:extLst>
      <p:ext uri="{BB962C8B-B14F-4D97-AF65-F5344CB8AC3E}">
        <p14:creationId xmlns:p14="http://schemas.microsoft.com/office/powerpoint/2010/main" val="1520441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45">
            <a:extLst>
              <a:ext uri="{FF2B5EF4-FFF2-40B4-BE49-F238E27FC236}">
                <a16:creationId xmlns:a16="http://schemas.microsoft.com/office/drawing/2014/main" id="{46C2AF73-4099-6F37-4959-1666D7E5E052}"/>
              </a:ext>
            </a:extLst>
          </p:cNvPr>
          <p:cNvSpPr txBox="1">
            <a:spLocks/>
          </p:cNvSpPr>
          <p:nvPr/>
        </p:nvSpPr>
        <p:spPr>
          <a:xfrm>
            <a:off x="570156" y="2770506"/>
            <a:ext cx="4733364" cy="968514"/>
          </a:xfrm>
          <a:prstGeom prst="rect">
            <a:avLst/>
          </a:prstGeom>
        </p:spPr>
        <p:txBody>
          <a:bodyPr lIns="0" tIns="0" rIns="0" bIns="0"/>
          <a:lstStyle>
            <a:lvl1pPr algn="ctr">
              <a:defRPr sz="3177" b="1" i="0">
                <a:solidFill>
                  <a:schemeClr val="bg1"/>
                </a:solidFill>
                <a:latin typeface="Montserrat"/>
                <a:ea typeface="+mj-ea"/>
                <a:cs typeface="Montserrat"/>
              </a:defRPr>
            </a:lvl1pPr>
          </a:lstStyle>
          <a:p>
            <a:pPr algn="ctr"/>
            <a:r>
              <a:rPr lang="es-MX" sz="3200" dirty="0">
                <a:solidFill>
                  <a:srgbClr val="01514A"/>
                </a:solidFill>
                <a:latin typeface="+mj-lt"/>
              </a:rPr>
              <a:t>Marketing digital</a:t>
            </a:r>
            <a:endParaRPr lang="es-MX" sz="3200" b="1" dirty="0">
              <a:solidFill>
                <a:srgbClr val="01514A"/>
              </a:solidFill>
              <a:latin typeface="+mj-lt"/>
            </a:endParaRPr>
          </a:p>
        </p:txBody>
      </p:sp>
      <p:sp>
        <p:nvSpPr>
          <p:cNvPr id="4" name="CuadroTexto 3">
            <a:extLst>
              <a:ext uri="{FF2B5EF4-FFF2-40B4-BE49-F238E27FC236}">
                <a16:creationId xmlns:a16="http://schemas.microsoft.com/office/drawing/2014/main" id="{34FF8721-8B8A-DE7C-A373-3FB9BBBE6F63}"/>
              </a:ext>
            </a:extLst>
          </p:cNvPr>
          <p:cNvSpPr txBox="1"/>
          <p:nvPr/>
        </p:nvSpPr>
        <p:spPr>
          <a:xfrm>
            <a:off x="570156" y="3429000"/>
            <a:ext cx="4733364" cy="707886"/>
          </a:xfrm>
          <a:prstGeom prst="rect">
            <a:avLst/>
          </a:prstGeom>
          <a:noFill/>
        </p:spPr>
        <p:txBody>
          <a:bodyPr wrap="square" lIns="91440" tIns="45720" rIns="91440" bIns="45720" rtlCol="0" anchor="t">
            <a:spAutoFit/>
          </a:bodyPr>
          <a:lstStyle/>
          <a:p>
            <a:pPr algn="ctr"/>
            <a:r>
              <a:rPr lang="es-MX" sz="2000" dirty="0">
                <a:solidFill>
                  <a:srgbClr val="03C7BE"/>
                </a:solidFill>
                <a:latin typeface="Corbel" panose="020B0503020204020204" pitchFamily="34" charset="0"/>
              </a:rPr>
              <a:t>Tema 22</a:t>
            </a:r>
            <a:endParaRPr lang="es-MX" sz="2000" dirty="0">
              <a:solidFill>
                <a:srgbClr val="03C7BE"/>
              </a:solidFill>
              <a:latin typeface="+mj-lt"/>
            </a:endParaRPr>
          </a:p>
          <a:p>
            <a:pPr algn="ctr"/>
            <a:r>
              <a:rPr lang="es-MX" sz="2000" dirty="0">
                <a:solidFill>
                  <a:srgbClr val="03C7BE"/>
                </a:solidFill>
                <a:latin typeface="+mj-lt"/>
              </a:rPr>
              <a:t>Plan de marketing y ventas</a:t>
            </a:r>
          </a:p>
        </p:txBody>
      </p:sp>
      <p:sp>
        <p:nvSpPr>
          <p:cNvPr id="2" name="CuadroTexto 1">
            <a:extLst>
              <a:ext uri="{FF2B5EF4-FFF2-40B4-BE49-F238E27FC236}">
                <a16:creationId xmlns:a16="http://schemas.microsoft.com/office/drawing/2014/main" id="{EDA9417B-A138-B222-B31A-A6769F2664CE}"/>
              </a:ext>
            </a:extLst>
          </p:cNvPr>
          <p:cNvSpPr txBox="1"/>
          <p:nvPr/>
        </p:nvSpPr>
        <p:spPr>
          <a:xfrm>
            <a:off x="2947595" y="5118599"/>
            <a:ext cx="2893807" cy="400110"/>
          </a:xfrm>
          <a:prstGeom prst="rect">
            <a:avLst/>
          </a:prstGeom>
          <a:noFill/>
        </p:spPr>
        <p:txBody>
          <a:bodyPr wrap="square" rtlCol="0">
            <a:spAutoFit/>
          </a:bodyPr>
          <a:lstStyle/>
          <a:p>
            <a:pPr algn="ctr"/>
            <a:r>
              <a:rPr lang="es-MX" sz="2000" b="1" dirty="0">
                <a:solidFill>
                  <a:schemeClr val="bg1"/>
                </a:solidFill>
                <a:latin typeface="Corbel" panose="020B0503020204020204" pitchFamily="34" charset="0"/>
              </a:rPr>
              <a:t>Módulo 3 </a:t>
            </a:r>
            <a:r>
              <a:rPr lang="es-MX" sz="2000" dirty="0">
                <a:solidFill>
                  <a:schemeClr val="bg1"/>
                </a:solidFill>
                <a:latin typeface="Corbel" panose="020B0503020204020204" pitchFamily="34" charset="0"/>
              </a:rPr>
              <a:t>/ Semana 9</a:t>
            </a:r>
          </a:p>
        </p:txBody>
      </p:sp>
    </p:spTree>
    <p:extLst>
      <p:ext uri="{BB962C8B-B14F-4D97-AF65-F5344CB8AC3E}">
        <p14:creationId xmlns:p14="http://schemas.microsoft.com/office/powerpoint/2010/main" val="20633959"/>
      </p:ext>
    </p:extLst>
  </p:cSld>
  <p:clrMapOvr>
    <a:masterClrMapping/>
  </p:clrMapOvr>
</p:sld>
</file>

<file path=ppt/theme/theme1.xml><?xml version="1.0" encoding="utf-8"?>
<a:theme xmlns:a="http://schemas.openxmlformats.org/drawingml/2006/main" name="Tema de Office">
  <a:themeElements>
    <a:clrScheme name="CDC">
      <a:dk1>
        <a:srgbClr val="00534C"/>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orbel">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4542</TotalTime>
  <Words>1765</Words>
  <Application>Microsoft Macintosh PowerPoint</Application>
  <PresentationFormat>Presentación en pantalla (4:3)</PresentationFormat>
  <Paragraphs>131</Paragraphs>
  <Slides>22</Slides>
  <Notes>0</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22</vt:i4>
      </vt:variant>
    </vt:vector>
  </HeadingPairs>
  <TitlesOfParts>
    <vt:vector size="26" baseType="lpstr">
      <vt:lpstr>Arial</vt:lpstr>
      <vt:lpstr>Corbel</vt:lpstr>
      <vt:lpstr>Courier New</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KAREN YHULIANA REQUENES GUAJARDO</dc:creator>
  <cp:lastModifiedBy>IVAN ALEJANDRO ROCHA MARTINEZ</cp:lastModifiedBy>
  <cp:revision>55</cp:revision>
  <dcterms:created xsi:type="dcterms:W3CDTF">2022-12-21T17:15:58Z</dcterms:created>
  <dcterms:modified xsi:type="dcterms:W3CDTF">2023-10-23T18:39:52Z</dcterms:modified>
</cp:coreProperties>
</file>