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59" r:id="rId7"/>
    <p:sldId id="263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EC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586CD0-959D-300A-8868-1BB42EFF2B2D}" v="8" dt="2023-04-13T22:49:04.001"/>
    <p1510:client id="{372A3820-B651-039B-E8A6-64C54CE8A3B3}" v="3" dt="2023-04-19T15:33:33.1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F0CFF2-7064-45BC-8D51-55D7B9203CB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7BB3BE06-486B-4A15-8C7B-EBE799A5CEA8}">
      <dgm:prSet phldrT="[Texto]"/>
      <dgm:spPr/>
      <dgm:t>
        <a:bodyPr/>
        <a:lstStyle/>
        <a:p>
          <a:r>
            <a:rPr lang="es-MX" dirty="0"/>
            <a:t>Sincronización</a:t>
          </a:r>
        </a:p>
      </dgm:t>
    </dgm:pt>
    <dgm:pt modelId="{ADE9FE3C-9B70-4C92-97FD-86E7A216C6D9}" type="parTrans" cxnId="{4B7C4E74-A87F-45DC-87B4-8B561B46E5CB}">
      <dgm:prSet/>
      <dgm:spPr/>
      <dgm:t>
        <a:bodyPr/>
        <a:lstStyle/>
        <a:p>
          <a:endParaRPr lang="es-MX"/>
        </a:p>
      </dgm:t>
    </dgm:pt>
    <dgm:pt modelId="{E8ACCCAC-990E-42DB-A04E-9A296E414199}" type="sibTrans" cxnId="{4B7C4E74-A87F-45DC-87B4-8B561B46E5CB}">
      <dgm:prSet/>
      <dgm:spPr/>
      <dgm:t>
        <a:bodyPr/>
        <a:lstStyle/>
        <a:p>
          <a:endParaRPr lang="es-MX"/>
        </a:p>
      </dgm:t>
    </dgm:pt>
    <dgm:pt modelId="{76AF8EFA-82E5-4BB0-8A7D-5462B25DFEA5}">
      <dgm:prSet phldrT="[Texto]"/>
      <dgm:spPr/>
      <dgm:t>
        <a:bodyPr/>
        <a:lstStyle/>
        <a:p>
          <a:r>
            <a:rPr lang="es-MX" dirty="0"/>
            <a:t>Detección</a:t>
          </a:r>
        </a:p>
      </dgm:t>
    </dgm:pt>
    <dgm:pt modelId="{1754E700-503C-45C5-A236-8B97476C6777}" type="parTrans" cxnId="{A9D3396A-146B-4442-A40E-DCAA0716E915}">
      <dgm:prSet/>
      <dgm:spPr/>
      <dgm:t>
        <a:bodyPr/>
        <a:lstStyle/>
        <a:p>
          <a:endParaRPr lang="es-MX"/>
        </a:p>
      </dgm:t>
    </dgm:pt>
    <dgm:pt modelId="{A3EA05C5-9D09-4C0F-813B-A3761B1EB4BE}" type="sibTrans" cxnId="{A9D3396A-146B-4442-A40E-DCAA0716E915}">
      <dgm:prSet/>
      <dgm:spPr/>
      <dgm:t>
        <a:bodyPr/>
        <a:lstStyle/>
        <a:p>
          <a:endParaRPr lang="es-MX"/>
        </a:p>
      </dgm:t>
    </dgm:pt>
    <dgm:pt modelId="{AFC83CE5-816E-4DE8-BDC5-CE1F21EC0CA0}">
      <dgm:prSet phldrT="[Texto]"/>
      <dgm:spPr/>
      <dgm:t>
        <a:bodyPr/>
        <a:lstStyle/>
        <a:p>
          <a:r>
            <a:rPr lang="es-MX" dirty="0"/>
            <a:t>Descarga</a:t>
          </a:r>
        </a:p>
      </dgm:t>
    </dgm:pt>
    <dgm:pt modelId="{BC0B5354-2156-4371-9050-4030483BE4F6}" type="parTrans" cxnId="{AE723C56-B10A-485A-9FA2-171D609F6425}">
      <dgm:prSet/>
      <dgm:spPr/>
      <dgm:t>
        <a:bodyPr/>
        <a:lstStyle/>
        <a:p>
          <a:endParaRPr lang="es-MX"/>
        </a:p>
      </dgm:t>
    </dgm:pt>
    <dgm:pt modelId="{7BA96A93-E358-4644-8B3C-8FB9389B5AD1}" type="sibTrans" cxnId="{AE723C56-B10A-485A-9FA2-171D609F6425}">
      <dgm:prSet/>
      <dgm:spPr/>
      <dgm:t>
        <a:bodyPr/>
        <a:lstStyle/>
        <a:p>
          <a:endParaRPr lang="es-MX"/>
        </a:p>
      </dgm:t>
    </dgm:pt>
    <dgm:pt modelId="{1EF7AC60-3ECA-4BBB-AD2C-F812A939A723}">
      <dgm:prSet phldrT="[Texto]"/>
      <dgm:spPr/>
      <dgm:t>
        <a:bodyPr/>
        <a:lstStyle/>
        <a:p>
          <a:r>
            <a:rPr lang="es-MX" dirty="0"/>
            <a:t>Probar y aprobar</a:t>
          </a:r>
        </a:p>
      </dgm:t>
    </dgm:pt>
    <dgm:pt modelId="{6303CD65-F1C1-4A3A-8DAD-F31E5E55504F}" type="parTrans" cxnId="{92F83CDF-7373-4F4F-B7AE-D2FED6658758}">
      <dgm:prSet/>
      <dgm:spPr/>
      <dgm:t>
        <a:bodyPr/>
        <a:lstStyle/>
        <a:p>
          <a:endParaRPr lang="es-MX"/>
        </a:p>
      </dgm:t>
    </dgm:pt>
    <dgm:pt modelId="{058DD2F6-60C8-4E44-A020-474651C8E98C}" type="sibTrans" cxnId="{92F83CDF-7373-4F4F-B7AE-D2FED6658758}">
      <dgm:prSet/>
      <dgm:spPr/>
      <dgm:t>
        <a:bodyPr/>
        <a:lstStyle/>
        <a:p>
          <a:endParaRPr lang="es-MX"/>
        </a:p>
      </dgm:t>
    </dgm:pt>
    <dgm:pt modelId="{F29C4186-A445-43E6-99D9-DAE9187BFF76}">
      <dgm:prSet phldrT="[Texto]"/>
      <dgm:spPr/>
      <dgm:t>
        <a:bodyPr/>
        <a:lstStyle/>
        <a:p>
          <a:r>
            <a:rPr lang="es-MX" dirty="0"/>
            <a:t>Implementación</a:t>
          </a:r>
        </a:p>
      </dgm:t>
    </dgm:pt>
    <dgm:pt modelId="{F919D3CA-405C-4FF1-8013-8761FD2A8680}" type="parTrans" cxnId="{7B763F64-1861-4ABE-8DE6-69B99BAE8708}">
      <dgm:prSet/>
      <dgm:spPr/>
      <dgm:t>
        <a:bodyPr/>
        <a:lstStyle/>
        <a:p>
          <a:endParaRPr lang="es-MX"/>
        </a:p>
      </dgm:t>
    </dgm:pt>
    <dgm:pt modelId="{238B3920-11AA-4B54-B1A3-A9952E6121F7}" type="sibTrans" cxnId="{7B763F64-1861-4ABE-8DE6-69B99BAE8708}">
      <dgm:prSet/>
      <dgm:spPr/>
      <dgm:t>
        <a:bodyPr/>
        <a:lstStyle/>
        <a:p>
          <a:endParaRPr lang="es-MX"/>
        </a:p>
      </dgm:t>
    </dgm:pt>
    <dgm:pt modelId="{666CC068-02BE-49F5-AC7D-DB24640A96DA}">
      <dgm:prSet phldrT="[Texto]"/>
      <dgm:spPr/>
      <dgm:t>
        <a:bodyPr/>
        <a:lstStyle/>
        <a:p>
          <a:r>
            <a:rPr lang="es-MX" dirty="0"/>
            <a:t>Informes</a:t>
          </a:r>
        </a:p>
      </dgm:t>
    </dgm:pt>
    <dgm:pt modelId="{A30246A5-FB99-4C47-A9D4-967DD7BB8E2B}" type="parTrans" cxnId="{93C01893-B51C-4941-A134-D538E4120278}">
      <dgm:prSet/>
      <dgm:spPr/>
      <dgm:t>
        <a:bodyPr/>
        <a:lstStyle/>
        <a:p>
          <a:endParaRPr lang="es-MX"/>
        </a:p>
      </dgm:t>
    </dgm:pt>
    <dgm:pt modelId="{D4AC74EA-486E-4F6F-825E-E8ADC43C4598}" type="sibTrans" cxnId="{93C01893-B51C-4941-A134-D538E4120278}">
      <dgm:prSet/>
      <dgm:spPr/>
      <dgm:t>
        <a:bodyPr/>
        <a:lstStyle/>
        <a:p>
          <a:endParaRPr lang="es-MX"/>
        </a:p>
      </dgm:t>
    </dgm:pt>
    <dgm:pt modelId="{7A52CAB0-0712-4DDD-9C3C-CE97F1714CD9}" type="pres">
      <dgm:prSet presAssocID="{AFF0CFF2-7064-45BC-8D51-55D7B9203CBC}" presName="diagram" presStyleCnt="0">
        <dgm:presLayoutVars>
          <dgm:dir/>
          <dgm:resizeHandles val="exact"/>
        </dgm:presLayoutVars>
      </dgm:prSet>
      <dgm:spPr/>
    </dgm:pt>
    <dgm:pt modelId="{125E5A49-C071-447F-9DE4-A69D6904C7C5}" type="pres">
      <dgm:prSet presAssocID="{7BB3BE06-486B-4A15-8C7B-EBE799A5CEA8}" presName="node" presStyleLbl="node1" presStyleIdx="0" presStyleCnt="6">
        <dgm:presLayoutVars>
          <dgm:bulletEnabled val="1"/>
        </dgm:presLayoutVars>
      </dgm:prSet>
      <dgm:spPr/>
    </dgm:pt>
    <dgm:pt modelId="{B4CCE845-20D9-4E93-8741-D71758BCC54E}" type="pres">
      <dgm:prSet presAssocID="{E8ACCCAC-990E-42DB-A04E-9A296E414199}" presName="sibTrans" presStyleCnt="0"/>
      <dgm:spPr/>
    </dgm:pt>
    <dgm:pt modelId="{26B3ADD8-3713-4297-BF15-27CAA1366DF5}" type="pres">
      <dgm:prSet presAssocID="{76AF8EFA-82E5-4BB0-8A7D-5462B25DFEA5}" presName="node" presStyleLbl="node1" presStyleIdx="1" presStyleCnt="6">
        <dgm:presLayoutVars>
          <dgm:bulletEnabled val="1"/>
        </dgm:presLayoutVars>
      </dgm:prSet>
      <dgm:spPr/>
    </dgm:pt>
    <dgm:pt modelId="{7832DD38-B57F-4971-8EF5-D6E3A9A6FEBD}" type="pres">
      <dgm:prSet presAssocID="{A3EA05C5-9D09-4C0F-813B-A3761B1EB4BE}" presName="sibTrans" presStyleCnt="0"/>
      <dgm:spPr/>
    </dgm:pt>
    <dgm:pt modelId="{9D8F23E6-652B-4E1D-A210-E9C93F7B636A}" type="pres">
      <dgm:prSet presAssocID="{AFC83CE5-816E-4DE8-BDC5-CE1F21EC0CA0}" presName="node" presStyleLbl="node1" presStyleIdx="2" presStyleCnt="6">
        <dgm:presLayoutVars>
          <dgm:bulletEnabled val="1"/>
        </dgm:presLayoutVars>
      </dgm:prSet>
      <dgm:spPr/>
    </dgm:pt>
    <dgm:pt modelId="{E737ED21-9B9B-4AC6-9543-B28CFA4C8F1A}" type="pres">
      <dgm:prSet presAssocID="{7BA96A93-E358-4644-8B3C-8FB9389B5AD1}" presName="sibTrans" presStyleCnt="0"/>
      <dgm:spPr/>
    </dgm:pt>
    <dgm:pt modelId="{CB33AD7F-D59D-4CF0-8ADE-6CE0D0C0EF35}" type="pres">
      <dgm:prSet presAssocID="{1EF7AC60-3ECA-4BBB-AD2C-F812A939A723}" presName="node" presStyleLbl="node1" presStyleIdx="3" presStyleCnt="6" custLinFactNeighborY="-3760">
        <dgm:presLayoutVars>
          <dgm:bulletEnabled val="1"/>
        </dgm:presLayoutVars>
      </dgm:prSet>
      <dgm:spPr/>
    </dgm:pt>
    <dgm:pt modelId="{A2E7B260-696C-4D4C-BE4E-D01A8BA811E9}" type="pres">
      <dgm:prSet presAssocID="{058DD2F6-60C8-4E44-A020-474651C8E98C}" presName="sibTrans" presStyleCnt="0"/>
      <dgm:spPr/>
    </dgm:pt>
    <dgm:pt modelId="{3B8E5DBA-172A-4672-A9ED-77FD4A31D25E}" type="pres">
      <dgm:prSet presAssocID="{F29C4186-A445-43E6-99D9-DAE9187BFF76}" presName="node" presStyleLbl="node1" presStyleIdx="4" presStyleCnt="6">
        <dgm:presLayoutVars>
          <dgm:bulletEnabled val="1"/>
        </dgm:presLayoutVars>
      </dgm:prSet>
      <dgm:spPr/>
    </dgm:pt>
    <dgm:pt modelId="{26F79367-3780-4B8F-B232-7020CD70F1C3}" type="pres">
      <dgm:prSet presAssocID="{238B3920-11AA-4B54-B1A3-A9952E6121F7}" presName="sibTrans" presStyleCnt="0"/>
      <dgm:spPr/>
    </dgm:pt>
    <dgm:pt modelId="{8F9E1488-35D7-4EBC-966F-67CADBD4ECC6}" type="pres">
      <dgm:prSet presAssocID="{666CC068-02BE-49F5-AC7D-DB24640A96DA}" presName="node" presStyleLbl="node1" presStyleIdx="5" presStyleCnt="6">
        <dgm:presLayoutVars>
          <dgm:bulletEnabled val="1"/>
        </dgm:presLayoutVars>
      </dgm:prSet>
      <dgm:spPr/>
    </dgm:pt>
  </dgm:ptLst>
  <dgm:cxnLst>
    <dgm:cxn modelId="{F7105805-4CB7-4EBA-8C0E-350D74840145}" type="presOf" srcId="{AFF0CFF2-7064-45BC-8D51-55D7B9203CBC}" destId="{7A52CAB0-0712-4DDD-9C3C-CE97F1714CD9}" srcOrd="0" destOrd="0" presId="urn:microsoft.com/office/officeart/2005/8/layout/default"/>
    <dgm:cxn modelId="{8C2B390F-4CD7-4EC8-B4F1-DB4CBC30AE57}" type="presOf" srcId="{AFC83CE5-816E-4DE8-BDC5-CE1F21EC0CA0}" destId="{9D8F23E6-652B-4E1D-A210-E9C93F7B636A}" srcOrd="0" destOrd="0" presId="urn:microsoft.com/office/officeart/2005/8/layout/default"/>
    <dgm:cxn modelId="{7B763F64-1861-4ABE-8DE6-69B99BAE8708}" srcId="{AFF0CFF2-7064-45BC-8D51-55D7B9203CBC}" destId="{F29C4186-A445-43E6-99D9-DAE9187BFF76}" srcOrd="4" destOrd="0" parTransId="{F919D3CA-405C-4FF1-8013-8761FD2A8680}" sibTransId="{238B3920-11AA-4B54-B1A3-A9952E6121F7}"/>
    <dgm:cxn modelId="{17065848-90AB-4629-8D75-CFC4EF79F64D}" type="presOf" srcId="{666CC068-02BE-49F5-AC7D-DB24640A96DA}" destId="{8F9E1488-35D7-4EBC-966F-67CADBD4ECC6}" srcOrd="0" destOrd="0" presId="urn:microsoft.com/office/officeart/2005/8/layout/default"/>
    <dgm:cxn modelId="{A9D3396A-146B-4442-A40E-DCAA0716E915}" srcId="{AFF0CFF2-7064-45BC-8D51-55D7B9203CBC}" destId="{76AF8EFA-82E5-4BB0-8A7D-5462B25DFEA5}" srcOrd="1" destOrd="0" parTransId="{1754E700-503C-45C5-A236-8B97476C6777}" sibTransId="{A3EA05C5-9D09-4C0F-813B-A3761B1EB4BE}"/>
    <dgm:cxn modelId="{DA47B350-7253-4084-953A-FB82439B0316}" type="presOf" srcId="{76AF8EFA-82E5-4BB0-8A7D-5462B25DFEA5}" destId="{26B3ADD8-3713-4297-BF15-27CAA1366DF5}" srcOrd="0" destOrd="0" presId="urn:microsoft.com/office/officeart/2005/8/layout/default"/>
    <dgm:cxn modelId="{2EA1DB52-AE89-422C-8F92-A49C1247ABB9}" type="presOf" srcId="{F29C4186-A445-43E6-99D9-DAE9187BFF76}" destId="{3B8E5DBA-172A-4672-A9ED-77FD4A31D25E}" srcOrd="0" destOrd="0" presId="urn:microsoft.com/office/officeart/2005/8/layout/default"/>
    <dgm:cxn modelId="{4B7C4E74-A87F-45DC-87B4-8B561B46E5CB}" srcId="{AFF0CFF2-7064-45BC-8D51-55D7B9203CBC}" destId="{7BB3BE06-486B-4A15-8C7B-EBE799A5CEA8}" srcOrd="0" destOrd="0" parTransId="{ADE9FE3C-9B70-4C92-97FD-86E7A216C6D9}" sibTransId="{E8ACCCAC-990E-42DB-A04E-9A296E414199}"/>
    <dgm:cxn modelId="{AE723C56-B10A-485A-9FA2-171D609F6425}" srcId="{AFF0CFF2-7064-45BC-8D51-55D7B9203CBC}" destId="{AFC83CE5-816E-4DE8-BDC5-CE1F21EC0CA0}" srcOrd="2" destOrd="0" parTransId="{BC0B5354-2156-4371-9050-4030483BE4F6}" sibTransId="{7BA96A93-E358-4644-8B3C-8FB9389B5AD1}"/>
    <dgm:cxn modelId="{93C01893-B51C-4941-A134-D538E4120278}" srcId="{AFF0CFF2-7064-45BC-8D51-55D7B9203CBC}" destId="{666CC068-02BE-49F5-AC7D-DB24640A96DA}" srcOrd="5" destOrd="0" parTransId="{A30246A5-FB99-4C47-A9D4-967DD7BB8E2B}" sibTransId="{D4AC74EA-486E-4F6F-825E-E8ADC43C4598}"/>
    <dgm:cxn modelId="{FA7110C1-207A-4423-98D8-5563ED6EDF3C}" type="presOf" srcId="{7BB3BE06-486B-4A15-8C7B-EBE799A5CEA8}" destId="{125E5A49-C071-447F-9DE4-A69D6904C7C5}" srcOrd="0" destOrd="0" presId="urn:microsoft.com/office/officeart/2005/8/layout/default"/>
    <dgm:cxn modelId="{5F6A21CD-215C-4D81-90DE-B1AF71C0B1FA}" type="presOf" srcId="{1EF7AC60-3ECA-4BBB-AD2C-F812A939A723}" destId="{CB33AD7F-D59D-4CF0-8ADE-6CE0D0C0EF35}" srcOrd="0" destOrd="0" presId="urn:microsoft.com/office/officeart/2005/8/layout/default"/>
    <dgm:cxn modelId="{92F83CDF-7373-4F4F-B7AE-D2FED6658758}" srcId="{AFF0CFF2-7064-45BC-8D51-55D7B9203CBC}" destId="{1EF7AC60-3ECA-4BBB-AD2C-F812A939A723}" srcOrd="3" destOrd="0" parTransId="{6303CD65-F1C1-4A3A-8DAD-F31E5E55504F}" sibTransId="{058DD2F6-60C8-4E44-A020-474651C8E98C}"/>
    <dgm:cxn modelId="{43134221-DF53-41B7-B71B-953789E46586}" type="presParOf" srcId="{7A52CAB0-0712-4DDD-9C3C-CE97F1714CD9}" destId="{125E5A49-C071-447F-9DE4-A69D6904C7C5}" srcOrd="0" destOrd="0" presId="urn:microsoft.com/office/officeart/2005/8/layout/default"/>
    <dgm:cxn modelId="{E9443B60-068F-4031-BCAA-B6E6932232C0}" type="presParOf" srcId="{7A52CAB0-0712-4DDD-9C3C-CE97F1714CD9}" destId="{B4CCE845-20D9-4E93-8741-D71758BCC54E}" srcOrd="1" destOrd="0" presId="urn:microsoft.com/office/officeart/2005/8/layout/default"/>
    <dgm:cxn modelId="{4ADFF611-A19C-4C86-9826-2DBB41D63AE7}" type="presParOf" srcId="{7A52CAB0-0712-4DDD-9C3C-CE97F1714CD9}" destId="{26B3ADD8-3713-4297-BF15-27CAA1366DF5}" srcOrd="2" destOrd="0" presId="urn:microsoft.com/office/officeart/2005/8/layout/default"/>
    <dgm:cxn modelId="{56BF1881-BDCC-4688-9584-895A77E48DA1}" type="presParOf" srcId="{7A52CAB0-0712-4DDD-9C3C-CE97F1714CD9}" destId="{7832DD38-B57F-4971-8EF5-D6E3A9A6FEBD}" srcOrd="3" destOrd="0" presId="urn:microsoft.com/office/officeart/2005/8/layout/default"/>
    <dgm:cxn modelId="{930E48DE-711E-4992-98DD-1638DDB23AC3}" type="presParOf" srcId="{7A52CAB0-0712-4DDD-9C3C-CE97F1714CD9}" destId="{9D8F23E6-652B-4E1D-A210-E9C93F7B636A}" srcOrd="4" destOrd="0" presId="urn:microsoft.com/office/officeart/2005/8/layout/default"/>
    <dgm:cxn modelId="{A2C238D8-A018-4C4C-8B12-16A7CB2DBEA7}" type="presParOf" srcId="{7A52CAB0-0712-4DDD-9C3C-CE97F1714CD9}" destId="{E737ED21-9B9B-4AC6-9543-B28CFA4C8F1A}" srcOrd="5" destOrd="0" presId="urn:microsoft.com/office/officeart/2005/8/layout/default"/>
    <dgm:cxn modelId="{1B3A1248-DEB1-44E8-B34C-4B3E16DC66A5}" type="presParOf" srcId="{7A52CAB0-0712-4DDD-9C3C-CE97F1714CD9}" destId="{CB33AD7F-D59D-4CF0-8ADE-6CE0D0C0EF35}" srcOrd="6" destOrd="0" presId="urn:microsoft.com/office/officeart/2005/8/layout/default"/>
    <dgm:cxn modelId="{3F865B43-65EB-46DC-AC41-0F931C0BE8D5}" type="presParOf" srcId="{7A52CAB0-0712-4DDD-9C3C-CE97F1714CD9}" destId="{A2E7B260-696C-4D4C-BE4E-D01A8BA811E9}" srcOrd="7" destOrd="0" presId="urn:microsoft.com/office/officeart/2005/8/layout/default"/>
    <dgm:cxn modelId="{34F2EABD-0CBF-4544-8D90-7C2939986146}" type="presParOf" srcId="{7A52CAB0-0712-4DDD-9C3C-CE97F1714CD9}" destId="{3B8E5DBA-172A-4672-A9ED-77FD4A31D25E}" srcOrd="8" destOrd="0" presId="urn:microsoft.com/office/officeart/2005/8/layout/default"/>
    <dgm:cxn modelId="{7DD19BCC-0107-4E21-A568-A5F016B5AB5C}" type="presParOf" srcId="{7A52CAB0-0712-4DDD-9C3C-CE97F1714CD9}" destId="{26F79367-3780-4B8F-B232-7020CD70F1C3}" srcOrd="9" destOrd="0" presId="urn:microsoft.com/office/officeart/2005/8/layout/default"/>
    <dgm:cxn modelId="{A3108028-860B-4D5D-A0A2-1651ED9ABECB}" type="presParOf" srcId="{7A52CAB0-0712-4DDD-9C3C-CE97F1714CD9}" destId="{8F9E1488-35D7-4EBC-966F-67CADBD4ECC6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691BED7-ACE2-49A8-A087-6E68B8F9DBF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E72D1142-588E-4FF1-A988-002265CF8383}">
      <dgm:prSet phldrT="[Texto]"/>
      <dgm:spPr/>
      <dgm:t>
        <a:bodyPr/>
        <a:lstStyle/>
        <a:p>
          <a:r>
            <a:rPr lang="es-MX" dirty="0"/>
            <a:t>Manual</a:t>
          </a:r>
        </a:p>
      </dgm:t>
    </dgm:pt>
    <dgm:pt modelId="{69E8C7DF-796F-40BC-8E5F-DDF414EA975B}" type="parTrans" cxnId="{3BFCBC11-F2D2-438D-8E39-677F2DAD12A0}">
      <dgm:prSet/>
      <dgm:spPr/>
      <dgm:t>
        <a:bodyPr/>
        <a:lstStyle/>
        <a:p>
          <a:endParaRPr lang="es-MX"/>
        </a:p>
      </dgm:t>
    </dgm:pt>
    <dgm:pt modelId="{65476B12-BDE8-44B8-A7B6-5653F24F3872}" type="sibTrans" cxnId="{3BFCBC11-F2D2-438D-8E39-677F2DAD12A0}">
      <dgm:prSet/>
      <dgm:spPr/>
      <dgm:t>
        <a:bodyPr/>
        <a:lstStyle/>
        <a:p>
          <a:endParaRPr lang="es-MX"/>
        </a:p>
      </dgm:t>
    </dgm:pt>
    <dgm:pt modelId="{DACF53C5-EF70-43E0-964F-468F0193D277}">
      <dgm:prSet phldrT="[Texto]"/>
      <dgm:spPr/>
      <dgm:t>
        <a:bodyPr/>
        <a:lstStyle/>
        <a:p>
          <a:r>
            <a:rPr lang="es-MX" dirty="0"/>
            <a:t>Proceso de testeo y aprobación</a:t>
          </a:r>
        </a:p>
      </dgm:t>
    </dgm:pt>
    <dgm:pt modelId="{BD5C6DF3-2EB4-4D38-A1C4-121FECAA15FC}" type="parTrans" cxnId="{458E4C71-4E11-4183-BBAD-7EFB16C74F47}">
      <dgm:prSet/>
      <dgm:spPr/>
      <dgm:t>
        <a:bodyPr/>
        <a:lstStyle/>
        <a:p>
          <a:endParaRPr lang="es-MX"/>
        </a:p>
      </dgm:t>
    </dgm:pt>
    <dgm:pt modelId="{5676EB9B-2436-4DE1-9AC9-6CE6956B5F3A}" type="sibTrans" cxnId="{458E4C71-4E11-4183-BBAD-7EFB16C74F47}">
      <dgm:prSet/>
      <dgm:spPr/>
      <dgm:t>
        <a:bodyPr/>
        <a:lstStyle/>
        <a:p>
          <a:endParaRPr lang="es-MX"/>
        </a:p>
      </dgm:t>
    </dgm:pt>
    <dgm:pt modelId="{60F1246B-207B-4B6A-AADD-E0065EA8E023}">
      <dgm:prSet phldrT="[Texto]"/>
      <dgm:spPr/>
      <dgm:t>
        <a:bodyPr/>
        <a:lstStyle/>
        <a:p>
          <a:r>
            <a:rPr lang="es-MX" dirty="0"/>
            <a:t> Automático</a:t>
          </a:r>
        </a:p>
      </dgm:t>
    </dgm:pt>
    <dgm:pt modelId="{57E36B9F-5537-4791-8079-541E1EA8F44D}" type="parTrans" cxnId="{210E6CE4-3EEC-430D-B267-483A7F948897}">
      <dgm:prSet/>
      <dgm:spPr/>
      <dgm:t>
        <a:bodyPr/>
        <a:lstStyle/>
        <a:p>
          <a:endParaRPr lang="es-MX"/>
        </a:p>
      </dgm:t>
    </dgm:pt>
    <dgm:pt modelId="{0C2BE5B8-492B-4969-8C04-B2C0641C1048}" type="sibTrans" cxnId="{210E6CE4-3EEC-430D-B267-483A7F948897}">
      <dgm:prSet/>
      <dgm:spPr/>
      <dgm:t>
        <a:bodyPr/>
        <a:lstStyle/>
        <a:p>
          <a:endParaRPr lang="es-MX"/>
        </a:p>
      </dgm:t>
    </dgm:pt>
    <dgm:pt modelId="{AA41CBED-CDB4-4150-A0F8-B88F77C422E9}" type="pres">
      <dgm:prSet presAssocID="{D691BED7-ACE2-49A8-A087-6E68B8F9DBF8}" presName="diagram" presStyleCnt="0">
        <dgm:presLayoutVars>
          <dgm:dir/>
          <dgm:resizeHandles val="exact"/>
        </dgm:presLayoutVars>
      </dgm:prSet>
      <dgm:spPr/>
    </dgm:pt>
    <dgm:pt modelId="{360F6226-589F-4F1B-B8CA-ED6B3CD90E08}" type="pres">
      <dgm:prSet presAssocID="{E72D1142-588E-4FF1-A988-002265CF8383}" presName="node" presStyleLbl="node1" presStyleIdx="0" presStyleCnt="3">
        <dgm:presLayoutVars>
          <dgm:bulletEnabled val="1"/>
        </dgm:presLayoutVars>
      </dgm:prSet>
      <dgm:spPr/>
    </dgm:pt>
    <dgm:pt modelId="{D905E3A2-D37B-44D4-B5FC-C85C937116FA}" type="pres">
      <dgm:prSet presAssocID="{65476B12-BDE8-44B8-A7B6-5653F24F3872}" presName="sibTrans" presStyleCnt="0"/>
      <dgm:spPr/>
    </dgm:pt>
    <dgm:pt modelId="{B06670D2-DD7D-4D01-A1C4-527267284B5E}" type="pres">
      <dgm:prSet presAssocID="{DACF53C5-EF70-43E0-964F-468F0193D277}" presName="node" presStyleLbl="node1" presStyleIdx="1" presStyleCnt="3">
        <dgm:presLayoutVars>
          <dgm:bulletEnabled val="1"/>
        </dgm:presLayoutVars>
      </dgm:prSet>
      <dgm:spPr/>
    </dgm:pt>
    <dgm:pt modelId="{072AA8A8-E40A-4CBA-AB8A-2A23DEC5EA53}" type="pres">
      <dgm:prSet presAssocID="{5676EB9B-2436-4DE1-9AC9-6CE6956B5F3A}" presName="sibTrans" presStyleCnt="0"/>
      <dgm:spPr/>
    </dgm:pt>
    <dgm:pt modelId="{48E2D0E3-E848-4148-AF97-75364CC6C952}" type="pres">
      <dgm:prSet presAssocID="{60F1246B-207B-4B6A-AADD-E0065EA8E023}" presName="node" presStyleLbl="node1" presStyleIdx="2" presStyleCnt="3">
        <dgm:presLayoutVars>
          <dgm:bulletEnabled val="1"/>
        </dgm:presLayoutVars>
      </dgm:prSet>
      <dgm:spPr/>
    </dgm:pt>
  </dgm:ptLst>
  <dgm:cxnLst>
    <dgm:cxn modelId="{3BFCBC11-F2D2-438D-8E39-677F2DAD12A0}" srcId="{D691BED7-ACE2-49A8-A087-6E68B8F9DBF8}" destId="{E72D1142-588E-4FF1-A988-002265CF8383}" srcOrd="0" destOrd="0" parTransId="{69E8C7DF-796F-40BC-8E5F-DDF414EA975B}" sibTransId="{65476B12-BDE8-44B8-A7B6-5653F24F3872}"/>
    <dgm:cxn modelId="{DE4A7160-A84E-46BD-8A5C-31BDFB8A2BA0}" type="presOf" srcId="{DACF53C5-EF70-43E0-964F-468F0193D277}" destId="{B06670D2-DD7D-4D01-A1C4-527267284B5E}" srcOrd="0" destOrd="0" presId="urn:microsoft.com/office/officeart/2005/8/layout/default"/>
    <dgm:cxn modelId="{458E4C71-4E11-4183-BBAD-7EFB16C74F47}" srcId="{D691BED7-ACE2-49A8-A087-6E68B8F9DBF8}" destId="{DACF53C5-EF70-43E0-964F-468F0193D277}" srcOrd="1" destOrd="0" parTransId="{BD5C6DF3-2EB4-4D38-A1C4-121FECAA15FC}" sibTransId="{5676EB9B-2436-4DE1-9AC9-6CE6956B5F3A}"/>
    <dgm:cxn modelId="{BF94CB84-DD35-49FB-84B5-D7EE76588CE9}" type="presOf" srcId="{D691BED7-ACE2-49A8-A087-6E68B8F9DBF8}" destId="{AA41CBED-CDB4-4150-A0F8-B88F77C422E9}" srcOrd="0" destOrd="0" presId="urn:microsoft.com/office/officeart/2005/8/layout/default"/>
    <dgm:cxn modelId="{9650798A-D3FF-494B-94FC-BDB40B7BC89C}" type="presOf" srcId="{60F1246B-207B-4B6A-AADD-E0065EA8E023}" destId="{48E2D0E3-E848-4148-AF97-75364CC6C952}" srcOrd="0" destOrd="0" presId="urn:microsoft.com/office/officeart/2005/8/layout/default"/>
    <dgm:cxn modelId="{6F0E51A4-9EAD-48BF-9F19-A07853B70E08}" type="presOf" srcId="{E72D1142-588E-4FF1-A988-002265CF8383}" destId="{360F6226-589F-4F1B-B8CA-ED6B3CD90E08}" srcOrd="0" destOrd="0" presId="urn:microsoft.com/office/officeart/2005/8/layout/default"/>
    <dgm:cxn modelId="{210E6CE4-3EEC-430D-B267-483A7F948897}" srcId="{D691BED7-ACE2-49A8-A087-6E68B8F9DBF8}" destId="{60F1246B-207B-4B6A-AADD-E0065EA8E023}" srcOrd="2" destOrd="0" parTransId="{57E36B9F-5537-4791-8079-541E1EA8F44D}" sibTransId="{0C2BE5B8-492B-4969-8C04-B2C0641C1048}"/>
    <dgm:cxn modelId="{A05D95FC-D021-41CC-A37B-F09B97FB7114}" type="presParOf" srcId="{AA41CBED-CDB4-4150-A0F8-B88F77C422E9}" destId="{360F6226-589F-4F1B-B8CA-ED6B3CD90E08}" srcOrd="0" destOrd="0" presId="urn:microsoft.com/office/officeart/2005/8/layout/default"/>
    <dgm:cxn modelId="{2ED6A7B9-1CE7-41BE-9561-F752275AFA48}" type="presParOf" srcId="{AA41CBED-CDB4-4150-A0F8-B88F77C422E9}" destId="{D905E3A2-D37B-44D4-B5FC-C85C937116FA}" srcOrd="1" destOrd="0" presId="urn:microsoft.com/office/officeart/2005/8/layout/default"/>
    <dgm:cxn modelId="{0AEF6A7D-5D9B-4BCD-A278-39546C020DCB}" type="presParOf" srcId="{AA41CBED-CDB4-4150-A0F8-B88F77C422E9}" destId="{B06670D2-DD7D-4D01-A1C4-527267284B5E}" srcOrd="2" destOrd="0" presId="urn:microsoft.com/office/officeart/2005/8/layout/default"/>
    <dgm:cxn modelId="{4369BEAD-E7F2-43B1-A6C3-D2A9C2B6EECF}" type="presParOf" srcId="{AA41CBED-CDB4-4150-A0F8-B88F77C422E9}" destId="{072AA8A8-E40A-4CBA-AB8A-2A23DEC5EA53}" srcOrd="3" destOrd="0" presId="urn:microsoft.com/office/officeart/2005/8/layout/default"/>
    <dgm:cxn modelId="{935AA64B-86BD-4558-8BCE-F9DAD493AA24}" type="presParOf" srcId="{AA41CBED-CDB4-4150-A0F8-B88F77C422E9}" destId="{48E2D0E3-E848-4148-AF97-75364CC6C952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5E5A49-C071-447F-9DE4-A69D6904C7C5}">
      <dsp:nvSpPr>
        <dsp:cNvPr id="0" name=""/>
        <dsp:cNvSpPr/>
      </dsp:nvSpPr>
      <dsp:spPr>
        <a:xfrm>
          <a:off x="811801" y="1314"/>
          <a:ext cx="2527395" cy="15164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700" kern="1200" dirty="0"/>
            <a:t>Sincronización</a:t>
          </a:r>
        </a:p>
      </dsp:txBody>
      <dsp:txXfrm>
        <a:off x="811801" y="1314"/>
        <a:ext cx="2527395" cy="1516437"/>
      </dsp:txXfrm>
    </dsp:sp>
    <dsp:sp modelId="{26B3ADD8-3713-4297-BF15-27CAA1366DF5}">
      <dsp:nvSpPr>
        <dsp:cNvPr id="0" name=""/>
        <dsp:cNvSpPr/>
      </dsp:nvSpPr>
      <dsp:spPr>
        <a:xfrm>
          <a:off x="3591935" y="1314"/>
          <a:ext cx="2527395" cy="15164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700" kern="1200" dirty="0"/>
            <a:t>Detección</a:t>
          </a:r>
        </a:p>
      </dsp:txBody>
      <dsp:txXfrm>
        <a:off x="3591935" y="1314"/>
        <a:ext cx="2527395" cy="1516437"/>
      </dsp:txXfrm>
    </dsp:sp>
    <dsp:sp modelId="{9D8F23E6-652B-4E1D-A210-E9C93F7B636A}">
      <dsp:nvSpPr>
        <dsp:cNvPr id="0" name=""/>
        <dsp:cNvSpPr/>
      </dsp:nvSpPr>
      <dsp:spPr>
        <a:xfrm>
          <a:off x="6372070" y="1314"/>
          <a:ext cx="2527395" cy="15164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700" kern="1200" dirty="0"/>
            <a:t>Descarga</a:t>
          </a:r>
        </a:p>
      </dsp:txBody>
      <dsp:txXfrm>
        <a:off x="6372070" y="1314"/>
        <a:ext cx="2527395" cy="1516437"/>
      </dsp:txXfrm>
    </dsp:sp>
    <dsp:sp modelId="{CB33AD7F-D59D-4CF0-8ADE-6CE0D0C0EF35}">
      <dsp:nvSpPr>
        <dsp:cNvPr id="0" name=""/>
        <dsp:cNvSpPr/>
      </dsp:nvSpPr>
      <dsp:spPr>
        <a:xfrm>
          <a:off x="811801" y="1713472"/>
          <a:ext cx="2527395" cy="15164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700" kern="1200" dirty="0"/>
            <a:t>Probar y aprobar</a:t>
          </a:r>
        </a:p>
      </dsp:txBody>
      <dsp:txXfrm>
        <a:off x="811801" y="1713472"/>
        <a:ext cx="2527395" cy="1516437"/>
      </dsp:txXfrm>
    </dsp:sp>
    <dsp:sp modelId="{3B8E5DBA-172A-4672-A9ED-77FD4A31D25E}">
      <dsp:nvSpPr>
        <dsp:cNvPr id="0" name=""/>
        <dsp:cNvSpPr/>
      </dsp:nvSpPr>
      <dsp:spPr>
        <a:xfrm>
          <a:off x="3591935" y="1770490"/>
          <a:ext cx="2527395" cy="15164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700" kern="1200" dirty="0"/>
            <a:t>Implementación</a:t>
          </a:r>
        </a:p>
      </dsp:txBody>
      <dsp:txXfrm>
        <a:off x="3591935" y="1770490"/>
        <a:ext cx="2527395" cy="1516437"/>
      </dsp:txXfrm>
    </dsp:sp>
    <dsp:sp modelId="{8F9E1488-35D7-4EBC-966F-67CADBD4ECC6}">
      <dsp:nvSpPr>
        <dsp:cNvPr id="0" name=""/>
        <dsp:cNvSpPr/>
      </dsp:nvSpPr>
      <dsp:spPr>
        <a:xfrm>
          <a:off x="6372070" y="1770490"/>
          <a:ext cx="2527395" cy="15164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700" kern="1200" dirty="0"/>
            <a:t>Informes</a:t>
          </a:r>
        </a:p>
      </dsp:txBody>
      <dsp:txXfrm>
        <a:off x="6372070" y="1770490"/>
        <a:ext cx="2527395" cy="15164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0F6226-589F-4F1B-B8CA-ED6B3CD90E08}">
      <dsp:nvSpPr>
        <dsp:cNvPr id="0" name=""/>
        <dsp:cNvSpPr/>
      </dsp:nvSpPr>
      <dsp:spPr>
        <a:xfrm>
          <a:off x="1748064" y="2975"/>
          <a:ext cx="3342605" cy="20055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4000" kern="1200" dirty="0"/>
            <a:t>Manual</a:t>
          </a:r>
        </a:p>
      </dsp:txBody>
      <dsp:txXfrm>
        <a:off x="1748064" y="2975"/>
        <a:ext cx="3342605" cy="2005563"/>
      </dsp:txXfrm>
    </dsp:sp>
    <dsp:sp modelId="{B06670D2-DD7D-4D01-A1C4-527267284B5E}">
      <dsp:nvSpPr>
        <dsp:cNvPr id="0" name=""/>
        <dsp:cNvSpPr/>
      </dsp:nvSpPr>
      <dsp:spPr>
        <a:xfrm>
          <a:off x="5424930" y="2975"/>
          <a:ext cx="3342605" cy="20055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4000" kern="1200" dirty="0"/>
            <a:t>Proceso de testeo y aprobación</a:t>
          </a:r>
        </a:p>
      </dsp:txBody>
      <dsp:txXfrm>
        <a:off x="5424930" y="2975"/>
        <a:ext cx="3342605" cy="2005563"/>
      </dsp:txXfrm>
    </dsp:sp>
    <dsp:sp modelId="{48E2D0E3-E848-4148-AF97-75364CC6C952}">
      <dsp:nvSpPr>
        <dsp:cNvPr id="0" name=""/>
        <dsp:cNvSpPr/>
      </dsp:nvSpPr>
      <dsp:spPr>
        <a:xfrm>
          <a:off x="3586497" y="2342799"/>
          <a:ext cx="3342605" cy="20055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4000" kern="1200" dirty="0"/>
            <a:t> Automático</a:t>
          </a:r>
        </a:p>
      </dsp:txBody>
      <dsp:txXfrm>
        <a:off x="3586497" y="2342799"/>
        <a:ext cx="3342605" cy="20055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447B79-029F-FF7F-0928-02F3BE3FF6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CCA0C08-481E-B7D0-7199-F3F66471B0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463312-F056-18FD-40B6-D9DD3E07B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310EC-0D60-4E04-85D9-E52F2B6C8CE4}" type="datetimeFigureOut">
              <a:rPr lang="es-MX" smtClean="0"/>
              <a:t>19/04/2023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4A2880-E675-7C2B-1311-D1A0C63EC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5A9A011-BEDE-1E8D-09ED-5EE7B1683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CFF84-4BD8-47EF-9BF5-54B8197AC5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3662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09B7AD-1AA8-E01A-B7CD-84E908AB7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3701E0F-C3DC-922E-11DC-51A8A32F6E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1767890-C628-AAF5-F1C0-02866F8D9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310EC-0D60-4E04-85D9-E52F2B6C8CE4}" type="datetimeFigureOut">
              <a:rPr lang="es-MX" smtClean="0"/>
              <a:t>19/04/2023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A0F46A-16EE-2809-590E-F404DC8F3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FD775AE-2E9E-DEFF-EF79-E2868591E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CFF84-4BD8-47EF-9BF5-54B8197AC5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2346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0CAA762-3C8D-866D-1322-F3A064173E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8C6B467-73A8-CD0B-4478-34883680D9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78BF8F8-A540-3C03-5E39-2F31252D6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310EC-0D60-4E04-85D9-E52F2B6C8CE4}" type="datetimeFigureOut">
              <a:rPr lang="es-MX" smtClean="0"/>
              <a:t>19/04/2023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F957225-B6CE-B42A-D2C9-84CC0F4AC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6451D4-0E12-B3CE-2412-94DC558B8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CFF84-4BD8-47EF-9BF5-54B8197AC5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6986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1954A3-B617-F512-2368-E77572C09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D5CA103-71FD-774C-E411-CBB55FB762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B862AA7-7CD8-359B-F9D6-AFB39A02A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310EC-0D60-4E04-85D9-E52F2B6C8CE4}" type="datetimeFigureOut">
              <a:rPr lang="es-MX" smtClean="0"/>
              <a:t>19/04/2023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3F2D606-D6CD-E156-C781-39D8362C4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FC9153B-A8BE-310A-6D9D-A03D942CB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CFF84-4BD8-47EF-9BF5-54B8197AC5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5285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B10C01-4E61-1FEA-AB0A-86421CE36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1A171DA-10F1-8A33-E786-9C31BD4A35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D1FEDB-F633-3FE2-0BEB-D909D40B5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310EC-0D60-4E04-85D9-E52F2B6C8CE4}" type="datetimeFigureOut">
              <a:rPr lang="es-MX" smtClean="0"/>
              <a:t>19/04/2023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9EDB1AB-706A-FFDE-F43B-8482C670D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E649C18-D5DF-4EBD-4486-5E1F97456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CFF84-4BD8-47EF-9BF5-54B8197AC5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4664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E940EA-464B-2BF3-494A-51A09C204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481119-4815-77CA-C09D-7531025524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D02D892-6DFB-9F3D-76C4-855BF0205E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3015EF1-E889-284B-4386-0ADD5C7E4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310EC-0D60-4E04-85D9-E52F2B6C8CE4}" type="datetimeFigureOut">
              <a:rPr lang="es-MX" smtClean="0"/>
              <a:t>19/04/2023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D776A63-CF32-8245-5F36-0A4A5EED5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02AE733-9F25-2654-515D-62F4CA153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CFF84-4BD8-47EF-9BF5-54B8197AC5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4718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40F5A8-F1E8-3028-F22E-DD9FF8C75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7721B36-DFBE-261E-6D51-63567CD88C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71180E5-EC5C-3D27-DD02-7A859F9A27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7EC3A0F-241A-2205-FC80-CEA3C5EE87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9C15690-5435-6EF8-E7D6-F31A481CA5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2ED7F0A-9A21-ADCD-505C-481803123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310EC-0D60-4E04-85D9-E52F2B6C8CE4}" type="datetimeFigureOut">
              <a:rPr lang="es-MX" smtClean="0"/>
              <a:t>19/04/2023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EFA2827-CB18-881B-7429-E7C50AF5B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05CFDB2-888D-12F5-6BF6-65B8B73ED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CFF84-4BD8-47EF-9BF5-54B8197AC5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406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DF7DE3-5FD5-8EAC-972B-84EB6D9C8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AAD00E7-A172-A34C-C4E9-CF0AAAF89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310EC-0D60-4E04-85D9-E52F2B6C8CE4}" type="datetimeFigureOut">
              <a:rPr lang="es-MX" smtClean="0"/>
              <a:t>19/04/2023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0B9D1B3-126E-EB31-AEC3-FD859D07B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B4C0461-2AC3-564D-B31B-1A91D41C8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CFF84-4BD8-47EF-9BF5-54B8197AC5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334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8CD924B-E25F-903F-4F84-23352CE84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310EC-0D60-4E04-85D9-E52F2B6C8CE4}" type="datetimeFigureOut">
              <a:rPr lang="es-MX" smtClean="0"/>
              <a:t>19/04/2023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7368C3D-FF77-BAEC-97B5-75A129BBB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7551EFF-1C6D-2BB0-B528-75F805FBD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CFF84-4BD8-47EF-9BF5-54B8197AC5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2884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0429F1-6F47-0F5B-E9AB-367C30974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71B8B7-21A9-CDE7-DE20-98E3172D08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9600AEF-4618-4FDD-3147-5AEE308B0A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803CF1E-D26D-8A09-9692-944AB255F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310EC-0D60-4E04-85D9-E52F2B6C8CE4}" type="datetimeFigureOut">
              <a:rPr lang="es-MX" smtClean="0"/>
              <a:t>19/04/2023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E0CA490-17F8-4B8A-9614-F55F4E030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8EA7D01-8201-F9C0-7A34-58ACA7830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CFF84-4BD8-47EF-9BF5-54B8197AC5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2296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B20238-982D-D616-C05D-3774710F5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802AD06-4869-62C4-CF59-A387D6F168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A914AA2-B1D0-5C50-FF47-306A4B1789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899DC3C-6346-E3DB-9EC3-5B6BEB8E8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310EC-0D60-4E04-85D9-E52F2B6C8CE4}" type="datetimeFigureOut">
              <a:rPr lang="es-MX" smtClean="0"/>
              <a:t>19/04/2023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9B4AF97-EEBE-D3D8-FEFB-0C3963E6E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3401274-53A7-F8D8-5C4E-7FB9E40E9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CFF84-4BD8-47EF-9BF5-54B8197AC5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3485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9FE25B8-3F46-B4D5-49FF-8064A2EAF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07F7F88-CEC3-9D03-B37D-8B51CC56E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263A95-EEFD-D89F-26DA-7C51517E10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310EC-0D60-4E04-85D9-E52F2B6C8CE4}" type="datetimeFigureOut">
              <a:rPr lang="es-MX" smtClean="0"/>
              <a:t>19/04/2023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6FEB349-A83A-60A5-15C4-4A623300FE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877B0B8-804C-BCFB-B1F3-CB5C89AFBC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CFF84-4BD8-47EF-9BF5-54B8197AC5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4385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24EF3F-BE04-F4F3-F2B8-160C39C01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¿Qué hace la herramienta </a:t>
            </a:r>
            <a:r>
              <a:rPr lang="es-MX" dirty="0" err="1"/>
              <a:t>Patch</a:t>
            </a:r>
            <a:r>
              <a:rPr lang="es-MX" dirty="0"/>
              <a:t> Manager Plus?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AE576C-A23C-6289-27AB-7486FA290C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b="0" i="0" dirty="0">
                <a:solidFill>
                  <a:srgbClr val="444444"/>
                </a:solidFill>
                <a:effectLst/>
                <a:latin typeface="ZohoPuvi"/>
              </a:rPr>
              <a:t>El proceso de gestión de parches de </a:t>
            </a:r>
            <a:r>
              <a:rPr lang="es-ES" b="0" i="0" dirty="0" err="1">
                <a:solidFill>
                  <a:srgbClr val="444444"/>
                </a:solidFill>
                <a:effectLst/>
                <a:latin typeface="ZohoPuvi"/>
              </a:rPr>
              <a:t>ManageEngine</a:t>
            </a:r>
            <a:r>
              <a:rPr lang="es-ES" b="0" i="0" dirty="0">
                <a:solidFill>
                  <a:srgbClr val="444444"/>
                </a:solidFill>
                <a:effectLst/>
                <a:latin typeface="ZohoPuvi"/>
              </a:rPr>
              <a:t> </a:t>
            </a:r>
            <a:r>
              <a:rPr lang="es-ES" b="0" i="0" dirty="0" err="1">
                <a:solidFill>
                  <a:srgbClr val="444444"/>
                </a:solidFill>
                <a:effectLst/>
                <a:latin typeface="ZohoPuvi"/>
              </a:rPr>
              <a:t>Patch</a:t>
            </a:r>
            <a:r>
              <a:rPr lang="es-ES" b="0" i="0" dirty="0">
                <a:solidFill>
                  <a:srgbClr val="444444"/>
                </a:solidFill>
                <a:effectLst/>
                <a:latin typeface="ZohoPuvi"/>
              </a:rPr>
              <a:t> Manager Plus es un agente que se instala en los activos y se relaciona con un servidore central,  ayuda a identificar los sistemas operativos que tienen los equipos, ayud</a:t>
            </a:r>
            <a:r>
              <a:rPr lang="es-ES" dirty="0">
                <a:solidFill>
                  <a:srgbClr val="444444"/>
                </a:solidFill>
                <a:latin typeface="ZohoPuvi"/>
              </a:rPr>
              <a:t>a a descargar los parches, probados y el despliegue automático de parches. Adicional ayuda a generar informe con los parches instalados. </a:t>
            </a:r>
          </a:p>
          <a:p>
            <a:pPr marL="0" indent="0">
              <a:buNone/>
            </a:pPr>
            <a:r>
              <a:rPr lang="es-ES" dirty="0">
                <a:solidFill>
                  <a:srgbClr val="444444"/>
                </a:solidFill>
                <a:latin typeface="ZohoPuvi"/>
              </a:rPr>
              <a:t>Los S.O que puede soportar son: </a:t>
            </a:r>
          </a:p>
          <a:p>
            <a:r>
              <a:rPr lang="es-ES" dirty="0">
                <a:solidFill>
                  <a:srgbClr val="444444"/>
                </a:solidFill>
                <a:latin typeface="ZohoPuvi"/>
              </a:rPr>
              <a:t>Windows</a:t>
            </a:r>
          </a:p>
          <a:p>
            <a:r>
              <a:rPr lang="es-ES" dirty="0">
                <a:solidFill>
                  <a:srgbClr val="444444"/>
                </a:solidFill>
                <a:latin typeface="ZohoPuvi"/>
              </a:rPr>
              <a:t>Linux</a:t>
            </a:r>
          </a:p>
          <a:p>
            <a:r>
              <a:rPr lang="es-ES" dirty="0">
                <a:solidFill>
                  <a:srgbClr val="444444"/>
                </a:solidFill>
                <a:latin typeface="ZohoPuvi"/>
              </a:rPr>
              <a:t>Mac</a:t>
            </a:r>
            <a:endParaRPr lang="es-MX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C61B338-2D29-14AD-434E-9E31AE9E67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05966" y="5645057"/>
            <a:ext cx="3038899" cy="666843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4899159C-E084-CD9B-2A60-4B81A25238E6}"/>
              </a:ext>
            </a:extLst>
          </p:cNvPr>
          <p:cNvSpPr/>
          <p:nvPr/>
        </p:nvSpPr>
        <p:spPr>
          <a:xfrm>
            <a:off x="0" y="6514843"/>
            <a:ext cx="12192000" cy="333632"/>
          </a:xfrm>
          <a:prstGeom prst="rect">
            <a:avLst/>
          </a:prstGeom>
          <a:solidFill>
            <a:srgbClr val="34EC7A"/>
          </a:solidFill>
          <a:ln>
            <a:solidFill>
              <a:srgbClr val="34EC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2413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9E9BA3-C818-2628-26D7-2362A3AC5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Los pasos que sigue la herramienta son: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116D928D-AE7A-E084-E74F-BA3F9EFA84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5861678"/>
              </p:ext>
            </p:extLst>
          </p:nvPr>
        </p:nvGraphicFramePr>
        <p:xfrm>
          <a:off x="838200" y="1825625"/>
          <a:ext cx="9711267" cy="32882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n 4">
            <a:extLst>
              <a:ext uri="{FF2B5EF4-FFF2-40B4-BE49-F238E27FC236}">
                <a16:creationId xmlns:a16="http://schemas.microsoft.com/office/drawing/2014/main" id="{816427FD-9A25-0B4E-279F-8F881BE0CBC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05966" y="5645057"/>
            <a:ext cx="3038899" cy="666843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037EA5D7-53A6-9873-2E95-68B6EC2AA479}"/>
              </a:ext>
            </a:extLst>
          </p:cNvPr>
          <p:cNvSpPr/>
          <p:nvPr/>
        </p:nvSpPr>
        <p:spPr>
          <a:xfrm>
            <a:off x="0" y="6514843"/>
            <a:ext cx="12192000" cy="333632"/>
          </a:xfrm>
          <a:prstGeom prst="rect">
            <a:avLst/>
          </a:prstGeom>
          <a:solidFill>
            <a:srgbClr val="34EC7A"/>
          </a:solidFill>
          <a:ln>
            <a:solidFill>
              <a:srgbClr val="34EC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8119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251221-B8E2-E963-1F94-642F24C63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8450"/>
            <a:ext cx="10515600" cy="1325563"/>
          </a:xfrm>
        </p:spPr>
        <p:txBody>
          <a:bodyPr/>
          <a:lstStyle/>
          <a:p>
            <a:r>
              <a:rPr lang="es-MX" dirty="0"/>
              <a:t>Arquitectura de la herramienta</a:t>
            </a:r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73E6B975-2399-B49B-7F7C-C4C61146E4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71954" y="1586034"/>
            <a:ext cx="8188738" cy="4833516"/>
          </a:xfr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B56A1C44-9AE9-5E3D-9DAC-119C47E679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05966" y="5645057"/>
            <a:ext cx="3038899" cy="666843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7659F8D9-4921-8729-4986-B3E7D6C8315A}"/>
              </a:ext>
            </a:extLst>
          </p:cNvPr>
          <p:cNvSpPr/>
          <p:nvPr/>
        </p:nvSpPr>
        <p:spPr>
          <a:xfrm>
            <a:off x="0" y="6514843"/>
            <a:ext cx="12192000" cy="333632"/>
          </a:xfrm>
          <a:prstGeom prst="rect">
            <a:avLst/>
          </a:prstGeom>
          <a:solidFill>
            <a:srgbClr val="34EC7A"/>
          </a:solidFill>
          <a:ln>
            <a:solidFill>
              <a:srgbClr val="34EC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622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B59B06-9BE2-703B-899C-1D916F37B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Ejemplo de informe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0B57E96-5902-124F-F453-FF09D00E7F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0149" y="1749152"/>
            <a:ext cx="7971702" cy="5108848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8B77529A-C85E-7CB2-39A6-3292B1C256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05966" y="5645057"/>
            <a:ext cx="3038899" cy="666843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416CC75B-3E55-A826-758D-F5344B6A6D49}"/>
              </a:ext>
            </a:extLst>
          </p:cNvPr>
          <p:cNvSpPr/>
          <p:nvPr/>
        </p:nvSpPr>
        <p:spPr>
          <a:xfrm>
            <a:off x="0" y="6514843"/>
            <a:ext cx="12192000" cy="333632"/>
          </a:xfrm>
          <a:prstGeom prst="rect">
            <a:avLst/>
          </a:prstGeom>
          <a:solidFill>
            <a:srgbClr val="34EC7A"/>
          </a:solidFill>
          <a:ln>
            <a:solidFill>
              <a:srgbClr val="34EC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700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E80225-2B68-D925-A389-7F12961B6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Tipos de despliegue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8E210FB7-CD9E-C3E2-A1C5-6A6A981A53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668297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n 4">
            <a:extLst>
              <a:ext uri="{FF2B5EF4-FFF2-40B4-BE49-F238E27FC236}">
                <a16:creationId xmlns:a16="http://schemas.microsoft.com/office/drawing/2014/main" id="{308B61E4-6B7E-017F-0A64-73DC49220C9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05966" y="5645057"/>
            <a:ext cx="3038899" cy="666843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40BC7314-F519-7449-60F7-D8E0699B247E}"/>
              </a:ext>
            </a:extLst>
          </p:cNvPr>
          <p:cNvSpPr/>
          <p:nvPr/>
        </p:nvSpPr>
        <p:spPr>
          <a:xfrm>
            <a:off x="0" y="6514843"/>
            <a:ext cx="12192000" cy="333632"/>
          </a:xfrm>
          <a:prstGeom prst="rect">
            <a:avLst/>
          </a:prstGeom>
          <a:solidFill>
            <a:srgbClr val="34EC7A"/>
          </a:solidFill>
          <a:ln>
            <a:solidFill>
              <a:srgbClr val="34EC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8131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84955F-F660-BC6B-6E88-A7831E6E4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Programación de parches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910A8A3-007E-0154-E12F-5964820934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Por medio de la interfaz se configura los días de la semana que pueden instalar los parches y el horario disponible. </a:t>
            </a:r>
          </a:p>
          <a:p>
            <a:r>
              <a:rPr lang="es-MX" dirty="0"/>
              <a:t>Se configura cuando se aplica el parche. </a:t>
            </a:r>
          </a:p>
          <a:p>
            <a:r>
              <a:rPr lang="es-MX" dirty="0"/>
              <a:t>Parametrización del mensaje para avisar que comenzara la ejecución de parches. </a:t>
            </a:r>
          </a:p>
          <a:p>
            <a:r>
              <a:rPr lang="es-MX" dirty="0"/>
              <a:t>Parametrización para que el usuario pueda omitirlo. </a:t>
            </a:r>
          </a:p>
          <a:p>
            <a:pPr marL="0" indent="0">
              <a:buNone/>
            </a:pPr>
            <a:endParaRPr lang="es-MX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81D73D2-2790-CC65-05C2-F2BAC722C7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05966" y="5645057"/>
            <a:ext cx="3038899" cy="666843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FF9AA581-7EC7-6B42-08D2-42FD127BDE0E}"/>
              </a:ext>
            </a:extLst>
          </p:cNvPr>
          <p:cNvSpPr/>
          <p:nvPr/>
        </p:nvSpPr>
        <p:spPr>
          <a:xfrm>
            <a:off x="0" y="6514843"/>
            <a:ext cx="12192000" cy="333632"/>
          </a:xfrm>
          <a:prstGeom prst="rect">
            <a:avLst/>
          </a:prstGeom>
          <a:solidFill>
            <a:srgbClr val="34EC7A"/>
          </a:solidFill>
          <a:ln>
            <a:solidFill>
              <a:srgbClr val="34EC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7522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DFB476-C2B8-9C0D-19E3-7F80357DF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Programación de prueba y aprobación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D34C55D-6E6A-742E-445A-6EE0784E3B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MX" dirty="0"/>
              <a:t>Se implementa los parches en un grupo de equipos y después de un tiempo de prueba si es correcto se despliega un proceso automático.</a:t>
            </a:r>
          </a:p>
          <a:p>
            <a:pPr lvl="1"/>
            <a:r>
              <a:rPr lang="es-MX" dirty="0"/>
              <a:t>Crear grupos estática o dinámica. </a:t>
            </a:r>
          </a:p>
          <a:p>
            <a:pPr lvl="1"/>
            <a:r>
              <a:rPr lang="es-MX" dirty="0"/>
              <a:t> Definir las configuraciones para el despliegue de los equipos pendientes.</a:t>
            </a:r>
            <a:endParaRPr lang="es-MX" dirty="0">
              <a:cs typeface="Calibri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8ABE77F-62FC-F7B7-B57D-C693A94BDD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05966" y="5645057"/>
            <a:ext cx="3038899" cy="666843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FEEE73CA-FFCA-269D-1766-DB9963E6B1CC}"/>
              </a:ext>
            </a:extLst>
          </p:cNvPr>
          <p:cNvSpPr/>
          <p:nvPr/>
        </p:nvSpPr>
        <p:spPr>
          <a:xfrm>
            <a:off x="0" y="6514843"/>
            <a:ext cx="12192000" cy="333632"/>
          </a:xfrm>
          <a:prstGeom prst="rect">
            <a:avLst/>
          </a:prstGeom>
          <a:solidFill>
            <a:srgbClr val="34EC7A"/>
          </a:solidFill>
          <a:ln>
            <a:solidFill>
              <a:srgbClr val="34EC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905097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683589-cee4-4917-81b6-6b0b8b5e4885" xsi:nil="true"/>
    <lcf76f155ced4ddcb4097134ff3c332f xmlns="6c8340ae-5076-4a32-b151-5cd2e7b1bd90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4A579A7024FF94C8BE1C5EE8ABEDC3A" ma:contentTypeVersion="17" ma:contentTypeDescription="Crear nuevo documento." ma:contentTypeScope="" ma:versionID="9fa26a2fb9d04b4a6dc28eca9b49aa3e">
  <xsd:schema xmlns:xsd="http://www.w3.org/2001/XMLSchema" xmlns:xs="http://www.w3.org/2001/XMLSchema" xmlns:p="http://schemas.microsoft.com/office/2006/metadata/properties" xmlns:ns2="6c8340ae-5076-4a32-b151-5cd2e7b1bd90" xmlns:ns3="b6683589-cee4-4917-81b6-6b0b8b5e4885" targetNamespace="http://schemas.microsoft.com/office/2006/metadata/properties" ma:root="true" ma:fieldsID="69acde7e293fb824c0664c2250a41cab" ns2:_="" ns3:_="">
    <xsd:import namespace="6c8340ae-5076-4a32-b151-5cd2e7b1bd90"/>
    <xsd:import namespace="b6683589-cee4-4917-81b6-6b0b8b5e488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8340ae-5076-4a32-b151-5cd2e7b1bd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Etiquetas de imagen" ma:readOnly="false" ma:fieldId="{5cf76f15-5ced-4ddc-b409-7134ff3c332f}" ma:taxonomyMulti="true" ma:sspId="13c8208e-38ef-4023-9a11-45f5d269fb8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683589-cee4-4917-81b6-6b0b8b5e4885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12f8d8e-2427-48c0-a5f8-a5424146695b}" ma:internalName="TaxCatchAll" ma:showField="CatchAllData" ma:web="b6683589-cee4-4917-81b6-6b0b8b5e488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0E32A89-027C-488E-BE05-48EFD6CE0E9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D093B64-BDB2-4579-9A32-7115AAF30DE2}">
  <ds:schemaRefs>
    <ds:schemaRef ds:uri="http://schemas.microsoft.com/office/2006/metadata/properties"/>
    <ds:schemaRef ds:uri="http://schemas.microsoft.com/office/infopath/2007/PartnerControls"/>
    <ds:schemaRef ds:uri="b6683589-cee4-4917-81b6-6b0b8b5e4885"/>
    <ds:schemaRef ds:uri="6c8340ae-5076-4a32-b151-5cd2e7b1bd90"/>
  </ds:schemaRefs>
</ds:datastoreItem>
</file>

<file path=customXml/itemProps3.xml><?xml version="1.0" encoding="utf-8"?>
<ds:datastoreItem xmlns:ds="http://schemas.openxmlformats.org/officeDocument/2006/customXml" ds:itemID="{63A41A39-5F38-4E40-A789-40F69E55CC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c8340ae-5076-4a32-b151-5cd2e7b1bd90"/>
    <ds:schemaRef ds:uri="b6683589-cee4-4917-81b6-6b0b8b5e488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216</Words>
  <Application>Microsoft Office PowerPoint</Application>
  <PresentationFormat>Panorámica</PresentationFormat>
  <Paragraphs>28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¿Qué hace la herramienta Patch Manager Plus?</vt:lpstr>
      <vt:lpstr>Los pasos que sigue la herramienta son:</vt:lpstr>
      <vt:lpstr>Arquitectura de la herramienta</vt:lpstr>
      <vt:lpstr>Ejemplo de informe</vt:lpstr>
      <vt:lpstr>Tipos de despliegue</vt:lpstr>
      <vt:lpstr>Programación de parches </vt:lpstr>
      <vt:lpstr>Programación de prueba y aprobación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Jose Luis Jeronimo Lopez</dc:creator>
  <cp:lastModifiedBy>Jose Luis Jeronimo Lopez</cp:lastModifiedBy>
  <cp:revision>10</cp:revision>
  <dcterms:created xsi:type="dcterms:W3CDTF">2022-11-28T19:59:20Z</dcterms:created>
  <dcterms:modified xsi:type="dcterms:W3CDTF">2023-04-19T15:34:00Z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0x010100B4A579A7024FF94C8BE1C5EE8ABEDC3A</vt:lpwstr>
  </property>
  <property fmtid="{D5CDD505-2E9C-101B-9397-08002B2CF9AE}" pid="3" name="MediaServiceImageTags">
    <vt:lpwstr/>
  </property>
</Properties>
</file>