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4D_2BF74D10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02" r:id="rId6"/>
    <p:sldId id="265" r:id="rId7"/>
    <p:sldId id="305" r:id="rId8"/>
    <p:sldId id="352" r:id="rId9"/>
    <p:sldId id="330" r:id="rId10"/>
    <p:sldId id="331" r:id="rId11"/>
    <p:sldId id="333" r:id="rId12"/>
    <p:sldId id="353" r:id="rId13"/>
    <p:sldId id="315" r:id="rId14"/>
    <p:sldId id="316" r:id="rId15"/>
    <p:sldId id="354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5D5D71-BB44-DB45-0BD1-BC41B3EDCB47}" name="ELIZABETH RANGEL MARTINEZ" initials="EM" userId="S::lizrm@tecmilenio.mx::48f4dffd-950b-4682-a6bd-1e2743c35131" providerId="AD"/>
  <p188:author id="{330342D5-4323-1F2F-B148-27C839D77A5C}" name="ELISA FERNANDA HUERTA TAVITAS" initials="EFHT" userId="S::fernanda.huerta@tecmilenio.mx::ebc8f12f-a9f5-4ae1-b42a-1c8f4c64dc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M HEZIR PLUMA MIRANDA" initials="KHPM" lastIdx="1" clrIdx="0">
    <p:extLst>
      <p:ext uri="{19B8F6BF-5375-455C-9EA6-DF929625EA0E}">
        <p15:presenceInfo xmlns:p15="http://schemas.microsoft.com/office/powerpoint/2012/main" userId="S-1-5-21-2814078418-1517347036-2376735694-624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3BBBA-7125-6F73-4248-9E70DA84A17D}" v="4" dt="2022-02-15T17:23:51.476"/>
    <p1510:client id="{F386EFDC-3072-4CC3-7524-7CB211CB6B65}" v="107" dt="2022-02-15T17:09:50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34" autoAdjust="0"/>
    <p:restoredTop sz="9379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4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02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RANGEL MARTINEZ" userId="48f4dffd-950b-4682-a6bd-1e2743c35131" providerId="ADAL" clId="{76506CB2-A1D4-47F3-9EFA-D5E2E6F3E6D9}"/>
    <pc:docChg chg="undo custSel addSld delSld modSld sldOrd">
      <pc:chgData name="ELIZABETH RANGEL MARTINEZ" userId="48f4dffd-950b-4682-a6bd-1e2743c35131" providerId="ADAL" clId="{76506CB2-A1D4-47F3-9EFA-D5E2E6F3E6D9}" dt="2022-02-11T19:57:09.189" v="2386" actId="47"/>
      <pc:docMkLst>
        <pc:docMk/>
      </pc:docMkLst>
      <pc:sldChg chg="modSp mod">
        <pc:chgData name="ELIZABETH RANGEL MARTINEZ" userId="48f4dffd-950b-4682-a6bd-1e2743c35131" providerId="ADAL" clId="{76506CB2-A1D4-47F3-9EFA-D5E2E6F3E6D9}" dt="2022-02-11T17:27:12.202" v="1" actId="20577"/>
        <pc:sldMkLst>
          <pc:docMk/>
          <pc:sldMk cId="2338598381" sldId="256"/>
        </pc:sldMkLst>
        <pc:spChg chg="mod">
          <ac:chgData name="ELIZABETH RANGEL MARTINEZ" userId="48f4dffd-950b-4682-a6bd-1e2743c35131" providerId="ADAL" clId="{76506CB2-A1D4-47F3-9EFA-D5E2E6F3E6D9}" dt="2022-02-11T17:27:12.202" v="1" actId="20577"/>
          <ac:spMkLst>
            <pc:docMk/>
            <pc:sldMk cId="2338598381" sldId="256"/>
            <ac:spMk id="6" creationId="{14E5B794-6A13-0F43-A61C-04ACF07A9144}"/>
          </ac:spMkLst>
        </pc:spChg>
      </pc:sldChg>
      <pc:sldChg chg="modSp mod">
        <pc:chgData name="ELIZABETH RANGEL MARTINEZ" userId="48f4dffd-950b-4682-a6bd-1e2743c35131" providerId="ADAL" clId="{76506CB2-A1D4-47F3-9EFA-D5E2E6F3E6D9}" dt="2022-02-11T19:11:46.842" v="112" actId="20577"/>
        <pc:sldMkLst>
          <pc:docMk/>
          <pc:sldMk cId="2011984702" sldId="302"/>
        </pc:sldMkLst>
        <pc:spChg chg="mod">
          <ac:chgData name="ELIZABETH RANGEL MARTINEZ" userId="48f4dffd-950b-4682-a6bd-1e2743c35131" providerId="ADAL" clId="{76506CB2-A1D4-47F3-9EFA-D5E2E6F3E6D9}" dt="2022-02-11T19:11:46.842" v="112" actId="20577"/>
          <ac:spMkLst>
            <pc:docMk/>
            <pc:sldMk cId="2011984702" sldId="302"/>
            <ac:spMk id="3" creationId="{0AB745C9-B210-B34E-99A9-51C20F8BD772}"/>
          </ac:spMkLst>
        </pc:spChg>
      </pc:sldChg>
      <pc:sldChg chg="del">
        <pc:chgData name="ELIZABETH RANGEL MARTINEZ" userId="48f4dffd-950b-4682-a6bd-1e2743c35131" providerId="ADAL" clId="{76506CB2-A1D4-47F3-9EFA-D5E2E6F3E6D9}" dt="2022-02-11T19:38:05.235" v="1279" actId="47"/>
        <pc:sldMkLst>
          <pc:docMk/>
          <pc:sldMk cId="1936538007" sldId="304"/>
        </pc:sldMkLst>
      </pc:sldChg>
      <pc:sldChg chg="addSp modSp mod">
        <pc:chgData name="ELIZABETH RANGEL MARTINEZ" userId="48f4dffd-950b-4682-a6bd-1e2743c35131" providerId="ADAL" clId="{76506CB2-A1D4-47F3-9EFA-D5E2E6F3E6D9}" dt="2022-02-11T19:21:32.154" v="217" actId="1076"/>
        <pc:sldMkLst>
          <pc:docMk/>
          <pc:sldMk cId="791396437" sldId="305"/>
        </pc:sldMkLst>
        <pc:spChg chg="mod">
          <ac:chgData name="ELIZABETH RANGEL MARTINEZ" userId="48f4dffd-950b-4682-a6bd-1e2743c35131" providerId="ADAL" clId="{76506CB2-A1D4-47F3-9EFA-D5E2E6F3E6D9}" dt="2022-02-11T19:13:07.894" v="127" actId="2710"/>
          <ac:spMkLst>
            <pc:docMk/>
            <pc:sldMk cId="791396437" sldId="305"/>
            <ac:spMk id="2" creationId="{B5D52B54-62D6-F949-948C-3C85A36CC135}"/>
          </ac:spMkLst>
        </pc:spChg>
        <pc:spChg chg="mod">
          <ac:chgData name="ELIZABETH RANGEL MARTINEZ" userId="48f4dffd-950b-4682-a6bd-1e2743c35131" providerId="ADAL" clId="{76506CB2-A1D4-47F3-9EFA-D5E2E6F3E6D9}" dt="2022-02-11T19:15:39.400" v="142" actId="403"/>
          <ac:spMkLst>
            <pc:docMk/>
            <pc:sldMk cId="791396437" sldId="305"/>
            <ac:spMk id="3" creationId="{0AB745C9-B210-B34E-99A9-51C20F8BD772}"/>
          </ac:spMkLst>
        </pc:spChg>
        <pc:spChg chg="add mod">
          <ac:chgData name="ELIZABETH RANGEL MARTINEZ" userId="48f4dffd-950b-4682-a6bd-1e2743c35131" providerId="ADAL" clId="{76506CB2-A1D4-47F3-9EFA-D5E2E6F3E6D9}" dt="2022-02-11T19:21:27.449" v="216" actId="1076"/>
          <ac:spMkLst>
            <pc:docMk/>
            <pc:sldMk cId="791396437" sldId="305"/>
            <ac:spMk id="4" creationId="{8F0D7241-D79B-4F06-94FA-6C02FA89C3B1}"/>
          </ac:spMkLst>
        </pc:spChg>
        <pc:picChg chg="add mod modCrop">
          <ac:chgData name="ELIZABETH RANGEL MARTINEZ" userId="48f4dffd-950b-4682-a6bd-1e2743c35131" providerId="ADAL" clId="{76506CB2-A1D4-47F3-9EFA-D5E2E6F3E6D9}" dt="2022-02-11T19:21:32.154" v="217" actId="1076"/>
          <ac:picMkLst>
            <pc:docMk/>
            <pc:sldMk cId="791396437" sldId="305"/>
            <ac:picMk id="7" creationId="{B8AEBDB9-DDED-4CAE-8715-F6FE3C716897}"/>
          </ac:picMkLst>
        </pc:picChg>
      </pc:sldChg>
      <pc:sldChg chg="addSp modSp mod">
        <pc:chgData name="ELIZABETH RANGEL MARTINEZ" userId="48f4dffd-950b-4682-a6bd-1e2743c35131" providerId="ADAL" clId="{76506CB2-A1D4-47F3-9EFA-D5E2E6F3E6D9}" dt="2022-02-11T19:37:40.263" v="1278" actId="20577"/>
        <pc:sldMkLst>
          <pc:docMk/>
          <pc:sldMk cId="2982957355" sldId="315"/>
        </pc:sldMkLst>
        <pc:spChg chg="add mod">
          <ac:chgData name="ELIZABETH RANGEL MARTINEZ" userId="48f4dffd-950b-4682-a6bd-1e2743c35131" providerId="ADAL" clId="{76506CB2-A1D4-47F3-9EFA-D5E2E6F3E6D9}" dt="2022-02-11T19:36:19.762" v="1063" actId="20577"/>
          <ac:spMkLst>
            <pc:docMk/>
            <pc:sldMk cId="2982957355" sldId="315"/>
            <ac:spMk id="3" creationId="{FF5D1DA5-C56F-4342-85D7-4F6E7E33CDB5}"/>
          </ac:spMkLst>
        </pc:spChg>
        <pc:spChg chg="add mod">
          <ac:chgData name="ELIZABETH RANGEL MARTINEZ" userId="48f4dffd-950b-4682-a6bd-1e2743c35131" providerId="ADAL" clId="{76506CB2-A1D4-47F3-9EFA-D5E2E6F3E6D9}" dt="2022-02-11T19:37:05.463" v="1174" actId="20577"/>
          <ac:spMkLst>
            <pc:docMk/>
            <pc:sldMk cId="2982957355" sldId="315"/>
            <ac:spMk id="7" creationId="{8AEDCAF0-07B6-4548-B903-233983CF1453}"/>
          </ac:spMkLst>
        </pc:spChg>
        <pc:spChg chg="add mod">
          <ac:chgData name="ELIZABETH RANGEL MARTINEZ" userId="48f4dffd-950b-4682-a6bd-1e2743c35131" providerId="ADAL" clId="{76506CB2-A1D4-47F3-9EFA-D5E2E6F3E6D9}" dt="2022-02-11T19:37:40.263" v="1278" actId="20577"/>
          <ac:spMkLst>
            <pc:docMk/>
            <pc:sldMk cId="2982957355" sldId="315"/>
            <ac:spMk id="8" creationId="{14DDA861-BA70-4E3F-93CF-3112C1892690}"/>
          </ac:spMkLst>
        </pc:spChg>
      </pc:sldChg>
      <pc:sldChg chg="del">
        <pc:chgData name="ELIZABETH RANGEL MARTINEZ" userId="48f4dffd-950b-4682-a6bd-1e2743c35131" providerId="ADAL" clId="{76506CB2-A1D4-47F3-9EFA-D5E2E6F3E6D9}" dt="2022-02-11T19:38:12.965" v="1283" actId="47"/>
        <pc:sldMkLst>
          <pc:docMk/>
          <pc:sldMk cId="2881873490" sldId="322"/>
        </pc:sldMkLst>
      </pc:sldChg>
      <pc:sldChg chg="addSp delSp modSp mod ord">
        <pc:chgData name="ELIZABETH RANGEL MARTINEZ" userId="48f4dffd-950b-4682-a6bd-1e2743c35131" providerId="ADAL" clId="{76506CB2-A1D4-47F3-9EFA-D5E2E6F3E6D9}" dt="2022-02-11T19:57:05.613" v="2385" actId="14100"/>
        <pc:sldMkLst>
          <pc:docMk/>
          <pc:sldMk cId="1596359446" sldId="323"/>
        </pc:sldMkLst>
        <pc:spChg chg="add mod">
          <ac:chgData name="ELIZABETH RANGEL MARTINEZ" userId="48f4dffd-950b-4682-a6bd-1e2743c35131" providerId="ADAL" clId="{76506CB2-A1D4-47F3-9EFA-D5E2E6F3E6D9}" dt="2022-02-11T19:57:05.613" v="2385" actId="14100"/>
          <ac:spMkLst>
            <pc:docMk/>
            <pc:sldMk cId="1596359446" sldId="323"/>
            <ac:spMk id="2" creationId="{8ADFE89F-17D4-4BF0-820B-E266385CECAA}"/>
          </ac:spMkLst>
        </pc:spChg>
        <pc:spChg chg="del mod">
          <ac:chgData name="ELIZABETH RANGEL MARTINEZ" userId="48f4dffd-950b-4682-a6bd-1e2743c35131" providerId="ADAL" clId="{76506CB2-A1D4-47F3-9EFA-D5E2E6F3E6D9}" dt="2022-02-11T19:38:27.195" v="1287"/>
          <ac:spMkLst>
            <pc:docMk/>
            <pc:sldMk cId="1596359446" sldId="323"/>
            <ac:spMk id="6" creationId="{35CC9713-857B-4A0C-A221-2469EB1A70CD}"/>
          </ac:spMkLst>
        </pc:spChg>
      </pc:sldChg>
      <pc:sldChg chg="addSp delSp modSp mod">
        <pc:chgData name="ELIZABETH RANGEL MARTINEZ" userId="48f4dffd-950b-4682-a6bd-1e2743c35131" providerId="ADAL" clId="{76506CB2-A1D4-47F3-9EFA-D5E2E6F3E6D9}" dt="2022-02-11T19:25:27.995" v="662" actId="20577"/>
        <pc:sldMkLst>
          <pc:docMk/>
          <pc:sldMk cId="3336463601" sldId="330"/>
        </pc:sldMkLst>
        <pc:spChg chg="add del mod">
          <ac:chgData name="ELIZABETH RANGEL MARTINEZ" userId="48f4dffd-950b-4682-a6bd-1e2743c35131" providerId="ADAL" clId="{76506CB2-A1D4-47F3-9EFA-D5E2E6F3E6D9}" dt="2022-02-11T19:21:53.499" v="220"/>
          <ac:spMkLst>
            <pc:docMk/>
            <pc:sldMk cId="3336463601" sldId="330"/>
            <ac:spMk id="3" creationId="{5653CA9B-13A5-4761-820B-DF226252F007}"/>
          </ac:spMkLst>
        </pc:spChg>
        <pc:spChg chg="add mod">
          <ac:chgData name="ELIZABETH RANGEL MARTINEZ" userId="48f4dffd-950b-4682-a6bd-1e2743c35131" providerId="ADAL" clId="{76506CB2-A1D4-47F3-9EFA-D5E2E6F3E6D9}" dt="2022-02-11T19:22:54.486" v="325" actId="1076"/>
          <ac:spMkLst>
            <pc:docMk/>
            <pc:sldMk cId="3336463601" sldId="330"/>
            <ac:spMk id="4" creationId="{0C7C9239-9F7A-45D1-AC49-E9A91BD8A5E6}"/>
          </ac:spMkLst>
        </pc:spChg>
        <pc:spChg chg="add mod">
          <ac:chgData name="ELIZABETH RANGEL MARTINEZ" userId="48f4dffd-950b-4682-a6bd-1e2743c35131" providerId="ADAL" clId="{76506CB2-A1D4-47F3-9EFA-D5E2E6F3E6D9}" dt="2022-02-11T19:24:14.606" v="471" actId="20577"/>
          <ac:spMkLst>
            <pc:docMk/>
            <pc:sldMk cId="3336463601" sldId="330"/>
            <ac:spMk id="7" creationId="{342C2AD8-49D3-43E8-A736-67A1836CDDB0}"/>
          </ac:spMkLst>
        </pc:spChg>
        <pc:spChg chg="add mod">
          <ac:chgData name="ELIZABETH RANGEL MARTINEZ" userId="48f4dffd-950b-4682-a6bd-1e2743c35131" providerId="ADAL" clId="{76506CB2-A1D4-47F3-9EFA-D5E2E6F3E6D9}" dt="2022-02-11T19:25:27.995" v="662" actId="20577"/>
          <ac:spMkLst>
            <pc:docMk/>
            <pc:sldMk cId="3336463601" sldId="330"/>
            <ac:spMk id="8" creationId="{7EA6D6D6-6A3F-4DD9-9457-C7F5C667940A}"/>
          </ac:spMkLst>
        </pc:spChg>
      </pc:sldChg>
      <pc:sldChg chg="add del">
        <pc:chgData name="ELIZABETH RANGEL MARTINEZ" userId="48f4dffd-950b-4682-a6bd-1e2743c35131" providerId="ADAL" clId="{76506CB2-A1D4-47F3-9EFA-D5E2E6F3E6D9}" dt="2022-02-11T19:39:31.123" v="1289"/>
        <pc:sldMkLst>
          <pc:docMk/>
          <pc:sldMk cId="3863202514" sldId="332"/>
        </pc:sldMkLst>
      </pc:sldChg>
      <pc:sldChg chg="addSp modSp mod">
        <pc:chgData name="ELIZABETH RANGEL MARTINEZ" userId="48f4dffd-950b-4682-a6bd-1e2743c35131" providerId="ADAL" clId="{76506CB2-A1D4-47F3-9EFA-D5E2E6F3E6D9}" dt="2022-02-11T19:29:44.294" v="708" actId="1076"/>
        <pc:sldMkLst>
          <pc:docMk/>
          <pc:sldMk cId="737627408" sldId="333"/>
        </pc:sldMkLst>
        <pc:spChg chg="mod">
          <ac:chgData name="ELIZABETH RANGEL MARTINEZ" userId="48f4dffd-950b-4682-a6bd-1e2743c35131" providerId="ADAL" clId="{76506CB2-A1D4-47F3-9EFA-D5E2E6F3E6D9}" dt="2022-02-11T19:29:44.294" v="708" actId="1076"/>
          <ac:spMkLst>
            <pc:docMk/>
            <pc:sldMk cId="737627408" sldId="333"/>
            <ac:spMk id="3" creationId="{0AB745C9-B210-B34E-99A9-51C20F8BD772}"/>
          </ac:spMkLst>
        </pc:spChg>
        <pc:spChg chg="mod">
          <ac:chgData name="ELIZABETH RANGEL MARTINEZ" userId="48f4dffd-950b-4682-a6bd-1e2743c35131" providerId="ADAL" clId="{76506CB2-A1D4-47F3-9EFA-D5E2E6F3E6D9}" dt="2022-02-11T19:27:57.044" v="670" actId="113"/>
          <ac:spMkLst>
            <pc:docMk/>
            <pc:sldMk cId="737627408" sldId="333"/>
            <ac:spMk id="6" creationId="{AC08EC0A-7FE5-44DD-8FC0-829514DAE228}"/>
          </ac:spMkLst>
        </pc:spChg>
        <pc:spChg chg="add mod">
          <ac:chgData name="ELIZABETH RANGEL MARTINEZ" userId="48f4dffd-950b-4682-a6bd-1e2743c35131" providerId="ADAL" clId="{76506CB2-A1D4-47F3-9EFA-D5E2E6F3E6D9}" dt="2022-02-11T19:29:40.909" v="707" actId="1076"/>
          <ac:spMkLst>
            <pc:docMk/>
            <pc:sldMk cId="737627408" sldId="333"/>
            <ac:spMk id="7" creationId="{DD4B3355-D7A7-464D-8E1C-BC35AD25D521}"/>
          </ac:spMkLst>
        </pc:spChg>
      </pc:sldChg>
      <pc:sldChg chg="del">
        <pc:chgData name="ELIZABETH RANGEL MARTINEZ" userId="48f4dffd-950b-4682-a6bd-1e2743c35131" providerId="ADAL" clId="{76506CB2-A1D4-47F3-9EFA-D5E2E6F3E6D9}" dt="2022-02-11T19:38:09.549" v="1281" actId="47"/>
        <pc:sldMkLst>
          <pc:docMk/>
          <pc:sldMk cId="1884273283" sldId="340"/>
        </pc:sldMkLst>
      </pc:sldChg>
      <pc:sldChg chg="del">
        <pc:chgData name="ELIZABETH RANGEL MARTINEZ" userId="48f4dffd-950b-4682-a6bd-1e2743c35131" providerId="ADAL" clId="{76506CB2-A1D4-47F3-9EFA-D5E2E6F3E6D9}" dt="2022-02-11T19:38:08.355" v="1280" actId="47"/>
        <pc:sldMkLst>
          <pc:docMk/>
          <pc:sldMk cId="188236125" sldId="351"/>
        </pc:sldMkLst>
      </pc:sldChg>
      <pc:sldChg chg="addSp delSp modSp add mod">
        <pc:chgData name="ELIZABETH RANGEL MARTINEZ" userId="48f4dffd-950b-4682-a6bd-1e2743c35131" providerId="ADAL" clId="{76506CB2-A1D4-47F3-9EFA-D5E2E6F3E6D9}" dt="2022-02-11T19:18:53.802" v="209" actId="122"/>
        <pc:sldMkLst>
          <pc:docMk/>
          <pc:sldMk cId="1055902054" sldId="352"/>
        </pc:sldMkLst>
        <pc:spChg chg="mod">
          <ac:chgData name="ELIZABETH RANGEL MARTINEZ" userId="48f4dffd-950b-4682-a6bd-1e2743c35131" providerId="ADAL" clId="{76506CB2-A1D4-47F3-9EFA-D5E2E6F3E6D9}" dt="2022-02-11T19:18:19.518" v="197" actId="14100"/>
          <ac:spMkLst>
            <pc:docMk/>
            <pc:sldMk cId="1055902054" sldId="352"/>
            <ac:spMk id="2" creationId="{B5D52B54-62D6-F949-948C-3C85A36CC135}"/>
          </ac:spMkLst>
        </pc:spChg>
        <pc:spChg chg="del">
          <ac:chgData name="ELIZABETH RANGEL MARTINEZ" userId="48f4dffd-950b-4682-a6bd-1e2743c35131" providerId="ADAL" clId="{76506CB2-A1D4-47F3-9EFA-D5E2E6F3E6D9}" dt="2022-02-11T19:16:41.505" v="146" actId="478"/>
          <ac:spMkLst>
            <pc:docMk/>
            <pc:sldMk cId="1055902054" sldId="352"/>
            <ac:spMk id="3" creationId="{0AB745C9-B210-B34E-99A9-51C20F8BD772}"/>
          </ac:spMkLst>
        </pc:spChg>
        <pc:spChg chg="mod">
          <ac:chgData name="ELIZABETH RANGEL MARTINEZ" userId="48f4dffd-950b-4682-a6bd-1e2743c35131" providerId="ADAL" clId="{76506CB2-A1D4-47F3-9EFA-D5E2E6F3E6D9}" dt="2022-02-11T19:18:53.802" v="209" actId="122"/>
          <ac:spMkLst>
            <pc:docMk/>
            <pc:sldMk cId="1055902054" sldId="352"/>
            <ac:spMk id="4" creationId="{8F0D7241-D79B-4F06-94FA-6C02FA89C3B1}"/>
          </ac:spMkLst>
        </pc:spChg>
        <pc:spChg chg="add del mod">
          <ac:chgData name="ELIZABETH RANGEL MARTINEZ" userId="48f4dffd-950b-4682-a6bd-1e2743c35131" providerId="ADAL" clId="{76506CB2-A1D4-47F3-9EFA-D5E2E6F3E6D9}" dt="2022-02-11T19:16:48.150" v="147" actId="478"/>
          <ac:spMkLst>
            <pc:docMk/>
            <pc:sldMk cId="1055902054" sldId="352"/>
            <ac:spMk id="7" creationId="{487AEA76-7AE9-4103-BA32-4635F1B6AA31}"/>
          </ac:spMkLst>
        </pc:spChg>
      </pc:sldChg>
      <pc:sldChg chg="addSp delSp modSp add mod">
        <pc:chgData name="ELIZABETH RANGEL MARTINEZ" userId="48f4dffd-950b-4682-a6bd-1e2743c35131" providerId="ADAL" clId="{76506CB2-A1D4-47F3-9EFA-D5E2E6F3E6D9}" dt="2022-02-11T19:35:04.610" v="888" actId="20577"/>
        <pc:sldMkLst>
          <pc:docMk/>
          <pc:sldMk cId="943960487" sldId="353"/>
        </pc:sldMkLst>
        <pc:spChg chg="del">
          <ac:chgData name="ELIZABETH RANGEL MARTINEZ" userId="48f4dffd-950b-4682-a6bd-1e2743c35131" providerId="ADAL" clId="{76506CB2-A1D4-47F3-9EFA-D5E2E6F3E6D9}" dt="2022-02-11T19:30:34.771" v="709" actId="478"/>
          <ac:spMkLst>
            <pc:docMk/>
            <pc:sldMk cId="943960487" sldId="353"/>
            <ac:spMk id="3" creationId="{0AB745C9-B210-B34E-99A9-51C20F8BD772}"/>
          </ac:spMkLst>
        </pc:spChg>
        <pc:spChg chg="add del mod">
          <ac:chgData name="ELIZABETH RANGEL MARTINEZ" userId="48f4dffd-950b-4682-a6bd-1e2743c35131" providerId="ADAL" clId="{76506CB2-A1D4-47F3-9EFA-D5E2E6F3E6D9}" dt="2022-02-11T19:30:37.666" v="711" actId="478"/>
          <ac:spMkLst>
            <pc:docMk/>
            <pc:sldMk cId="943960487" sldId="353"/>
            <ac:spMk id="4" creationId="{ABA952A0-542D-4FB4-BF4E-D2F7DBF1AD5A}"/>
          </ac:spMkLst>
        </pc:spChg>
        <pc:spChg chg="mod">
          <ac:chgData name="ELIZABETH RANGEL MARTINEZ" userId="48f4dffd-950b-4682-a6bd-1e2743c35131" providerId="ADAL" clId="{76506CB2-A1D4-47F3-9EFA-D5E2E6F3E6D9}" dt="2022-02-11T19:28:59.459" v="702" actId="255"/>
          <ac:spMkLst>
            <pc:docMk/>
            <pc:sldMk cId="943960487" sldId="353"/>
            <ac:spMk id="6" creationId="{AC08EC0A-7FE5-44DD-8FC0-829514DAE228}"/>
          </ac:spMkLst>
        </pc:spChg>
        <pc:spChg chg="add mod">
          <ac:chgData name="ELIZABETH RANGEL MARTINEZ" userId="48f4dffd-950b-4682-a6bd-1e2743c35131" providerId="ADAL" clId="{76506CB2-A1D4-47F3-9EFA-D5E2E6F3E6D9}" dt="2022-02-11T19:35:04.610" v="888" actId="20577"/>
          <ac:spMkLst>
            <pc:docMk/>
            <pc:sldMk cId="943960487" sldId="353"/>
            <ac:spMk id="8" creationId="{D803C151-4B3C-440B-9585-01C1C8F1132F}"/>
          </ac:spMkLst>
        </pc:spChg>
        <pc:graphicFrameChg chg="add mod modGraphic">
          <ac:chgData name="ELIZABETH RANGEL MARTINEZ" userId="48f4dffd-950b-4682-a6bd-1e2743c35131" providerId="ADAL" clId="{76506CB2-A1D4-47F3-9EFA-D5E2E6F3E6D9}" dt="2022-02-11T19:34:54.386" v="887" actId="14100"/>
          <ac:graphicFrameMkLst>
            <pc:docMk/>
            <pc:sldMk cId="943960487" sldId="353"/>
            <ac:graphicFrameMk id="9" creationId="{1B82EBE4-9524-4469-AAF0-F584FA991BA9}"/>
          </ac:graphicFrameMkLst>
        </pc:graphicFrameChg>
      </pc:sldChg>
      <pc:sldChg chg="add del ord">
        <pc:chgData name="ELIZABETH RANGEL MARTINEZ" userId="48f4dffd-950b-4682-a6bd-1e2743c35131" providerId="ADAL" clId="{76506CB2-A1D4-47F3-9EFA-D5E2E6F3E6D9}" dt="2022-02-11T19:57:09.189" v="2386" actId="47"/>
        <pc:sldMkLst>
          <pc:docMk/>
          <pc:sldMk cId="1288438817" sldId="354"/>
        </pc:sldMkLst>
      </pc:sldChg>
    </pc:docChg>
  </pc:docChgLst>
  <pc:docChgLst>
    <pc:chgData name="ELIZABETH RANGEL MARTINEZ" userId="S::lizrm@tecmilenio.mx::48f4dffd-950b-4682-a6bd-1e2743c35131" providerId="AD" clId="Web-{F386EFDC-3072-4CC3-7524-7CB211CB6B65}"/>
    <pc:docChg chg="mod addSld modSld">
      <pc:chgData name="ELIZABETH RANGEL MARTINEZ" userId="S::lizrm@tecmilenio.mx::48f4dffd-950b-4682-a6bd-1e2743c35131" providerId="AD" clId="Web-{F386EFDC-3072-4CC3-7524-7CB211CB6B65}" dt="2022-02-15T17:09:50.654" v="74" actId="20577"/>
      <pc:docMkLst>
        <pc:docMk/>
      </pc:docMkLst>
      <pc:sldChg chg="modSp modCm">
        <pc:chgData name="ELIZABETH RANGEL MARTINEZ" userId="S::lizrm@tecmilenio.mx::48f4dffd-950b-4682-a6bd-1e2743c35131" providerId="AD" clId="Web-{F386EFDC-3072-4CC3-7524-7CB211CB6B65}" dt="2022-02-15T17:07:50.963" v="73"/>
        <pc:sldMkLst>
          <pc:docMk/>
          <pc:sldMk cId="737627408" sldId="333"/>
        </pc:sldMkLst>
        <pc:spChg chg="mod">
          <ac:chgData name="ELIZABETH RANGEL MARTINEZ" userId="S::lizrm@tecmilenio.mx::48f4dffd-950b-4682-a6bd-1e2743c35131" providerId="AD" clId="Web-{F386EFDC-3072-4CC3-7524-7CB211CB6B65}" dt="2022-02-15T17:07:40.854" v="71" actId="20577"/>
          <ac:spMkLst>
            <pc:docMk/>
            <pc:sldMk cId="737627408" sldId="333"/>
            <ac:spMk id="7" creationId="{DD4B3355-D7A7-464D-8E1C-BC35AD25D521}"/>
          </ac:spMkLst>
        </pc:spChg>
      </pc:sldChg>
      <pc:sldChg chg="addSp modSp add replId">
        <pc:chgData name="ELIZABETH RANGEL MARTINEZ" userId="S::lizrm@tecmilenio.mx::48f4dffd-950b-4682-a6bd-1e2743c35131" providerId="AD" clId="Web-{F386EFDC-3072-4CC3-7524-7CB211CB6B65}" dt="2022-02-15T17:09:50.654" v="74" actId="20577"/>
        <pc:sldMkLst>
          <pc:docMk/>
          <pc:sldMk cId="4120875436" sldId="354"/>
        </pc:sldMkLst>
        <pc:spChg chg="mod">
          <ac:chgData name="ELIZABETH RANGEL MARTINEZ" userId="S::lizrm@tecmilenio.mx::48f4dffd-950b-4682-a6bd-1e2743c35131" providerId="AD" clId="Web-{F386EFDC-3072-4CC3-7524-7CB211CB6B65}" dt="2022-02-15T17:09:50.654" v="74" actId="20577"/>
          <ac:spMkLst>
            <pc:docMk/>
            <pc:sldMk cId="4120875436" sldId="354"/>
            <ac:spMk id="2" creationId="{7355F615-22FD-AC49-B4A3-65C399B07A86}"/>
          </ac:spMkLst>
        </pc:spChg>
        <pc:spChg chg="add mod">
          <ac:chgData name="ELIZABETH RANGEL MARTINEZ" userId="S::lizrm@tecmilenio.mx::48f4dffd-950b-4682-a6bd-1e2743c35131" providerId="AD" clId="Web-{F386EFDC-3072-4CC3-7524-7CB211CB6B65}" dt="2022-02-15T17:06:20.476" v="63" actId="20577"/>
          <ac:spMkLst>
            <pc:docMk/>
            <pc:sldMk cId="4120875436" sldId="354"/>
            <ac:spMk id="3" creationId="{542B2BCA-83BF-4B69-9C93-2F2C3B63ADA8}"/>
          </ac:spMkLst>
        </pc:spChg>
      </pc:sldChg>
    </pc:docChg>
  </pc:docChgLst>
  <pc:docChgLst>
    <pc:chgData name="ELISA FERNANDA HUERTA TAVITAS" userId="ebc8f12f-a9f5-4ae1-b42a-1c8f4c64dc3e" providerId="ADAL" clId="{50D78025-0CE1-4577-830A-0E6B57AA17C1}"/>
    <pc:docChg chg="custSel modSld">
      <pc:chgData name="ELISA FERNANDA HUERTA TAVITAS" userId="ebc8f12f-a9f5-4ae1-b42a-1c8f4c64dc3e" providerId="ADAL" clId="{50D78025-0CE1-4577-830A-0E6B57AA17C1}" dt="2022-02-14T22:44:45.659" v="264" actId="790"/>
      <pc:docMkLst>
        <pc:docMk/>
      </pc:docMkLst>
      <pc:sldChg chg="modSp mod">
        <pc:chgData name="ELISA FERNANDA HUERTA TAVITAS" userId="ebc8f12f-a9f5-4ae1-b42a-1c8f4c64dc3e" providerId="ADAL" clId="{50D78025-0CE1-4577-830A-0E6B57AA17C1}" dt="2022-02-14T22:07:12.029" v="5" actId="20577"/>
        <pc:sldMkLst>
          <pc:docMk/>
          <pc:sldMk cId="2011984702" sldId="302"/>
        </pc:sldMkLst>
        <pc:spChg chg="mod">
          <ac:chgData name="ELISA FERNANDA HUERTA TAVITAS" userId="ebc8f12f-a9f5-4ae1-b42a-1c8f4c64dc3e" providerId="ADAL" clId="{50D78025-0CE1-4577-830A-0E6B57AA17C1}" dt="2022-02-14T22:07:12.029" v="5" actId="20577"/>
          <ac:spMkLst>
            <pc:docMk/>
            <pc:sldMk cId="2011984702" sldId="302"/>
            <ac:spMk id="3" creationId="{0AB745C9-B210-B34E-99A9-51C20F8BD772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39:42.883" v="245" actId="20577"/>
        <pc:sldMkLst>
          <pc:docMk/>
          <pc:sldMk cId="791396437" sldId="305"/>
        </pc:sldMkLst>
        <pc:spChg chg="mod">
          <ac:chgData name="ELISA FERNANDA HUERTA TAVITAS" userId="ebc8f12f-a9f5-4ae1-b42a-1c8f4c64dc3e" providerId="ADAL" clId="{50D78025-0CE1-4577-830A-0E6B57AA17C1}" dt="2022-02-14T22:07:45.520" v="7" actId="6549"/>
          <ac:spMkLst>
            <pc:docMk/>
            <pc:sldMk cId="791396437" sldId="305"/>
            <ac:spMk id="2" creationId="{B5D52B54-62D6-F949-948C-3C85A36CC135}"/>
          </ac:spMkLst>
        </pc:spChg>
        <pc:spChg chg="mod">
          <ac:chgData name="ELISA FERNANDA HUERTA TAVITAS" userId="ebc8f12f-a9f5-4ae1-b42a-1c8f4c64dc3e" providerId="ADAL" clId="{50D78025-0CE1-4577-830A-0E6B57AA17C1}" dt="2022-02-14T22:39:42.883" v="245" actId="20577"/>
          <ac:spMkLst>
            <pc:docMk/>
            <pc:sldMk cId="791396437" sldId="305"/>
            <ac:spMk id="4" creationId="{8F0D7241-D79B-4F06-94FA-6C02FA89C3B1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19:24.542" v="109" actId="20577"/>
        <pc:sldMkLst>
          <pc:docMk/>
          <pc:sldMk cId="2982957355" sldId="315"/>
        </pc:sldMkLst>
        <pc:spChg chg="mod">
          <ac:chgData name="ELISA FERNANDA HUERTA TAVITAS" userId="ebc8f12f-a9f5-4ae1-b42a-1c8f4c64dc3e" providerId="ADAL" clId="{50D78025-0CE1-4577-830A-0E6B57AA17C1}" dt="2022-02-14T22:19:13.405" v="108" actId="20577"/>
          <ac:spMkLst>
            <pc:docMk/>
            <pc:sldMk cId="2982957355" sldId="315"/>
            <ac:spMk id="7" creationId="{8AEDCAF0-07B6-4548-B903-233983CF1453}"/>
          </ac:spMkLst>
        </pc:spChg>
        <pc:spChg chg="mod">
          <ac:chgData name="ELISA FERNANDA HUERTA TAVITAS" userId="ebc8f12f-a9f5-4ae1-b42a-1c8f4c64dc3e" providerId="ADAL" clId="{50D78025-0CE1-4577-830A-0E6B57AA17C1}" dt="2022-02-14T22:19:24.542" v="109" actId="20577"/>
          <ac:spMkLst>
            <pc:docMk/>
            <pc:sldMk cId="2982957355" sldId="315"/>
            <ac:spMk id="8" creationId="{14DDA861-BA70-4E3F-93CF-3112C1892690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44:45.659" v="264" actId="790"/>
        <pc:sldMkLst>
          <pc:docMk/>
          <pc:sldMk cId="1596359446" sldId="323"/>
        </pc:sldMkLst>
        <pc:spChg chg="mod">
          <ac:chgData name="ELISA FERNANDA HUERTA TAVITAS" userId="ebc8f12f-a9f5-4ae1-b42a-1c8f4c64dc3e" providerId="ADAL" clId="{50D78025-0CE1-4577-830A-0E6B57AA17C1}" dt="2022-02-14T22:44:45.659" v="264" actId="790"/>
          <ac:spMkLst>
            <pc:docMk/>
            <pc:sldMk cId="1596359446" sldId="323"/>
            <ac:spMk id="2" creationId="{8ADFE89F-17D4-4BF0-820B-E266385CECAA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10:26.194" v="46" actId="20577"/>
        <pc:sldMkLst>
          <pc:docMk/>
          <pc:sldMk cId="3336463601" sldId="330"/>
        </pc:sldMkLst>
        <pc:spChg chg="mod">
          <ac:chgData name="ELISA FERNANDA HUERTA TAVITAS" userId="ebc8f12f-a9f5-4ae1-b42a-1c8f4c64dc3e" providerId="ADAL" clId="{50D78025-0CE1-4577-830A-0E6B57AA17C1}" dt="2022-02-14T22:09:25.742" v="24" actId="20577"/>
          <ac:spMkLst>
            <pc:docMk/>
            <pc:sldMk cId="3336463601" sldId="330"/>
            <ac:spMk id="4" creationId="{0C7C9239-9F7A-45D1-AC49-E9A91BD8A5E6}"/>
          </ac:spMkLst>
        </pc:spChg>
        <pc:spChg chg="mod">
          <ac:chgData name="ELISA FERNANDA HUERTA TAVITAS" userId="ebc8f12f-a9f5-4ae1-b42a-1c8f4c64dc3e" providerId="ADAL" clId="{50D78025-0CE1-4577-830A-0E6B57AA17C1}" dt="2022-02-14T22:10:26.194" v="46" actId="20577"/>
          <ac:spMkLst>
            <pc:docMk/>
            <pc:sldMk cId="3336463601" sldId="330"/>
            <ac:spMk id="8" creationId="{7EA6D6D6-6A3F-4DD9-9457-C7F5C667940A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43:03.780" v="261" actId="6549"/>
        <pc:sldMkLst>
          <pc:docMk/>
          <pc:sldMk cId="3863202514" sldId="332"/>
        </pc:sldMkLst>
        <pc:spChg chg="mod">
          <ac:chgData name="ELISA FERNANDA HUERTA TAVITAS" userId="ebc8f12f-a9f5-4ae1-b42a-1c8f4c64dc3e" providerId="ADAL" clId="{50D78025-0CE1-4577-830A-0E6B57AA17C1}" dt="2022-02-14T22:43:03.780" v="261" actId="6549"/>
          <ac:spMkLst>
            <pc:docMk/>
            <pc:sldMk cId="3863202514" sldId="332"/>
            <ac:spMk id="8" creationId="{5B2E8982-2C6B-4041-B6EB-810B10FC4545}"/>
          </ac:spMkLst>
        </pc:spChg>
      </pc:sldChg>
      <pc:sldChg chg="modSp mod addCm modCm">
        <pc:chgData name="ELISA FERNANDA HUERTA TAVITAS" userId="ebc8f12f-a9f5-4ae1-b42a-1c8f4c64dc3e" providerId="ADAL" clId="{50D78025-0CE1-4577-830A-0E6B57AA17C1}" dt="2022-02-14T22:43:07.212" v="263" actId="20577"/>
        <pc:sldMkLst>
          <pc:docMk/>
          <pc:sldMk cId="737627408" sldId="333"/>
        </pc:sldMkLst>
        <pc:spChg chg="mod">
          <ac:chgData name="ELISA FERNANDA HUERTA TAVITAS" userId="ebc8f12f-a9f5-4ae1-b42a-1c8f4c64dc3e" providerId="ADAL" clId="{50D78025-0CE1-4577-830A-0E6B57AA17C1}" dt="2022-02-14T22:10:33.288" v="48" actId="20577"/>
          <ac:spMkLst>
            <pc:docMk/>
            <pc:sldMk cId="737627408" sldId="333"/>
            <ac:spMk id="6" creationId="{AC08EC0A-7FE5-44DD-8FC0-829514DAE228}"/>
          </ac:spMkLst>
        </pc:spChg>
        <pc:spChg chg="mod">
          <ac:chgData name="ELISA FERNANDA HUERTA TAVITAS" userId="ebc8f12f-a9f5-4ae1-b42a-1c8f4c64dc3e" providerId="ADAL" clId="{50D78025-0CE1-4577-830A-0E6B57AA17C1}" dt="2022-02-14T22:43:07.212" v="263" actId="20577"/>
          <ac:spMkLst>
            <pc:docMk/>
            <pc:sldMk cId="737627408" sldId="333"/>
            <ac:spMk id="7" creationId="{DD4B3355-D7A7-464D-8E1C-BC35AD25D521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40:20.863" v="256" actId="20577"/>
        <pc:sldMkLst>
          <pc:docMk/>
          <pc:sldMk cId="1055902054" sldId="352"/>
        </pc:sldMkLst>
        <pc:spChg chg="mod">
          <ac:chgData name="ELISA FERNANDA HUERTA TAVITAS" userId="ebc8f12f-a9f5-4ae1-b42a-1c8f4c64dc3e" providerId="ADAL" clId="{50D78025-0CE1-4577-830A-0E6B57AA17C1}" dt="2022-02-14T22:08:24.731" v="13" actId="114"/>
          <ac:spMkLst>
            <pc:docMk/>
            <pc:sldMk cId="1055902054" sldId="352"/>
            <ac:spMk id="2" creationId="{B5D52B54-62D6-F949-948C-3C85A36CC135}"/>
          </ac:spMkLst>
        </pc:spChg>
        <pc:spChg chg="mod">
          <ac:chgData name="ELISA FERNANDA HUERTA TAVITAS" userId="ebc8f12f-a9f5-4ae1-b42a-1c8f4c64dc3e" providerId="ADAL" clId="{50D78025-0CE1-4577-830A-0E6B57AA17C1}" dt="2022-02-14T22:40:20.863" v="256" actId="20577"/>
          <ac:spMkLst>
            <pc:docMk/>
            <pc:sldMk cId="1055902054" sldId="352"/>
            <ac:spMk id="4" creationId="{8F0D7241-D79B-4F06-94FA-6C02FA89C3B1}"/>
          </ac:spMkLst>
        </pc:spChg>
      </pc:sldChg>
      <pc:sldChg chg="modSp mod">
        <pc:chgData name="ELISA FERNANDA HUERTA TAVITAS" userId="ebc8f12f-a9f5-4ae1-b42a-1c8f4c64dc3e" providerId="ADAL" clId="{50D78025-0CE1-4577-830A-0E6B57AA17C1}" dt="2022-02-14T22:42:55.093" v="258" actId="20577"/>
        <pc:sldMkLst>
          <pc:docMk/>
          <pc:sldMk cId="943960487" sldId="353"/>
        </pc:sldMkLst>
        <pc:spChg chg="mod">
          <ac:chgData name="ELISA FERNANDA HUERTA TAVITAS" userId="ebc8f12f-a9f5-4ae1-b42a-1c8f4c64dc3e" providerId="ADAL" clId="{50D78025-0CE1-4577-830A-0E6B57AA17C1}" dt="2022-02-14T22:18:17.798" v="84" actId="114"/>
          <ac:spMkLst>
            <pc:docMk/>
            <pc:sldMk cId="943960487" sldId="353"/>
            <ac:spMk id="6" creationId="{AC08EC0A-7FE5-44DD-8FC0-829514DAE228}"/>
          </ac:spMkLst>
        </pc:spChg>
        <pc:spChg chg="mod">
          <ac:chgData name="ELISA FERNANDA HUERTA TAVITAS" userId="ebc8f12f-a9f5-4ae1-b42a-1c8f4c64dc3e" providerId="ADAL" clId="{50D78025-0CE1-4577-830A-0E6B57AA17C1}" dt="2022-02-14T22:42:55.093" v="258" actId="20577"/>
          <ac:spMkLst>
            <pc:docMk/>
            <pc:sldMk cId="943960487" sldId="353"/>
            <ac:spMk id="8" creationId="{D803C151-4B3C-440B-9585-01C1C8F1132F}"/>
          </ac:spMkLst>
        </pc:spChg>
      </pc:sldChg>
    </pc:docChg>
  </pc:docChgLst>
  <pc:docChgLst>
    <pc:chgData name="ELISA FERNANDA HUERTA TAVITAS" userId="S::fernanda.huerta@tecmilenio.mx::ebc8f12f-a9f5-4ae1-b42a-1c8f4c64dc3e" providerId="AD" clId="Web-{6C53BBBA-7125-6F73-4248-9E70DA84A17D}"/>
    <pc:docChg chg="modSld">
      <pc:chgData name="ELISA FERNANDA HUERTA TAVITAS" userId="S::fernanda.huerta@tecmilenio.mx::ebc8f12f-a9f5-4ae1-b42a-1c8f4c64dc3e" providerId="AD" clId="Web-{6C53BBBA-7125-6F73-4248-9E70DA84A17D}" dt="2022-02-15T17:23:51.476" v="2"/>
      <pc:docMkLst>
        <pc:docMk/>
      </pc:docMkLst>
      <pc:sldChg chg="modSp modCm">
        <pc:chgData name="ELISA FERNANDA HUERTA TAVITAS" userId="S::fernanda.huerta@tecmilenio.mx::ebc8f12f-a9f5-4ae1-b42a-1c8f4c64dc3e" providerId="AD" clId="Web-{6C53BBBA-7125-6F73-4248-9E70DA84A17D}" dt="2022-02-15T17:23:51.476" v="2"/>
        <pc:sldMkLst>
          <pc:docMk/>
          <pc:sldMk cId="737627408" sldId="333"/>
        </pc:sldMkLst>
        <pc:spChg chg="mod">
          <ac:chgData name="ELISA FERNANDA HUERTA TAVITAS" userId="S::fernanda.huerta@tecmilenio.mx::ebc8f12f-a9f5-4ae1-b42a-1c8f4c64dc3e" providerId="AD" clId="Web-{6C53BBBA-7125-6F73-4248-9E70DA84A17D}" dt="2022-02-15T17:23:49.085" v="1" actId="20577"/>
          <ac:spMkLst>
            <pc:docMk/>
            <pc:sldMk cId="737627408" sldId="333"/>
            <ac:spMk id="7" creationId="{DD4B3355-D7A7-464D-8E1C-BC35AD25D521}"/>
          </ac:spMkLst>
        </pc:spChg>
      </pc:sldChg>
    </pc:docChg>
  </pc:docChgLst>
</pc:chgInfo>
</file>

<file path=ppt/comments/modernComment_14D_2BF74D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6741E9-FC5C-4ED2-84BA-62E9B44D8740}" authorId="{330342D5-4323-1F2F-B148-27C839D77A5C}" status="resolved" created="2022-02-14T22:17:21.06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37627408" sldId="333"/>
      <ac:spMk id="7" creationId="{DD4B3355-D7A7-464D-8E1C-BC35AD25D521}"/>
      <ac:txMk cp="390">
        <ac:context len="760" hash="4254020385"/>
      </ac:txMk>
    </ac:txMkLst>
    <p188:pos x="3927241" y="1698429"/>
    <p188:replyLst>
      <p188:reply id="{37C7B4BD-47F2-4CF8-93DA-8DAE0DB6044E}" authorId="{625D5D71-BB44-DB45-0BD1-BC41B3EDCB47}" created="2022-02-15T17:07:50.963">
        <p188:txBody>
          <a:bodyPr/>
          <a:lstStyle/>
          <a:p>
            <a:r>
              <a:rPr lang="es-ES"/>
              <a:t>Listo!</a:t>
            </a:r>
          </a:p>
        </p188:txBody>
      </p188:reply>
    </p188:replyLst>
    <p188:txBody>
      <a:bodyPr/>
      <a:lstStyle/>
      <a:p>
        <a:r>
          <a:rPr lang="es-MX"/>
          <a:t>No está en referencias.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0D15881-BAA8-6648-B180-CD1AC3696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2E34E8-B6D9-2242-8EE6-E83117DA01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6830-71AD-3B46-AC5D-1D42A7715F47}" type="datetimeFigureOut">
              <a:rPr lang="es-MX" smtClean="0"/>
              <a:t>22/02/2022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CEBADAD-9D3B-A848-B737-A565C2A88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D91637-BF08-8F40-AC60-202CC5B7BA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10CB-F728-E646-8D44-0424F7CEDB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993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26E5-8AE8-4F83-AECA-9389CD66EC4F}" type="datetimeFigureOut">
              <a:rPr lang="es-US" smtClean="0"/>
              <a:t>2/22/2022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A32F2-F736-49B0-9F5A-11F86DFA745F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4623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2 min. El instructor introduce el nombre del módulo y el título de</a:t>
            </a:r>
            <a:r>
              <a:rPr lang="es-MX" baseline="0" dirty="0"/>
              <a:t> la </a:t>
            </a:r>
            <a:r>
              <a:rPr lang="es-MX" baseline="0" dirty="0" err="1"/>
              <a:t>microcredencial</a:t>
            </a:r>
            <a:r>
              <a:rPr lang="es-MX" baseline="0" dirty="0"/>
              <a:t>. Insiste en que los alumnos debieron haber leído el contenido antes de la sesión.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9298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389567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9180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12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1466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5004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1 min. Dar las siguientes recomendaciones para una mejor sesión, fomentando, sobre todo, la participación activa durante la sesión.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7479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7041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9326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43972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5 min.</a:t>
            </a:r>
          </a:p>
          <a:p>
            <a:r>
              <a:rPr lang="es-MX" dirty="0"/>
              <a:t>El instructor guía a los participantes a que compartan lo que identificaron en la actividad, una impresión general.</a:t>
            </a:r>
          </a:p>
          <a:p>
            <a:r>
              <a:rPr lang="es-MX" dirty="0"/>
              <a:t>Nota: Si son más de 10 participantes, haz grupos pequeños de 4 personas para que compartan ahí y todos tengan oportunidad.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5737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8352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35 min. – de toda la actividad. </a:t>
            </a:r>
          </a:p>
          <a:p>
            <a:r>
              <a:rPr lang="es-MX" dirty="0"/>
              <a:t>El instructor lee con los participantes las instrucciones y se asegura de que las comprendan y no queden dudas. Como instructor, puedes decidir repasar todas las instrucciones antes de comenzar la actividad o avanzar por etapas. </a:t>
            </a:r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32F2-F736-49B0-9F5A-11F86DFA745F}" type="slidenum">
              <a:rPr lang="es-US" smtClean="0"/>
              <a:t>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1373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F30DDB7B-F260-FA45-9EEC-992479911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xt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DB1092-C50A-3848-ACB4-4C33B157E9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522AF6-3C36-4547-8049-BD08C93CE1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0929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dad de psic. 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74A816D-0BF8-3D48-947F-3127CEC93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8DC7B4F-AB09-B94E-B08B-35A9549E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866" y="365125"/>
            <a:ext cx="6493933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866" y="1825625"/>
            <a:ext cx="6493933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508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375EBE8-391A-1D4F-AAF6-E8D5394F0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65125"/>
            <a:ext cx="10591800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000" y="1825625"/>
            <a:ext cx="10591800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30120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F19EC47-D6ED-4D40-83E0-B160DC075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6A0775-7A05-334C-B172-6BE87E6ED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267" y="1059391"/>
            <a:ext cx="6282265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Quiz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4F8254-1B55-1B4F-BB5F-987D747D22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4268" y="2595563"/>
            <a:ext cx="6519332" cy="638704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Instrucciones o liga para el quiz</a:t>
            </a:r>
          </a:p>
        </p:txBody>
      </p:sp>
    </p:spTree>
    <p:extLst>
      <p:ext uri="{BB962C8B-B14F-4D97-AF65-F5344CB8AC3E}">
        <p14:creationId xmlns:p14="http://schemas.microsoft.com/office/powerpoint/2010/main" val="66109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erre activid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1D678DB-E205-9440-B8DD-0EAF9C020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6CB28E-A7AA-8A40-8E1C-4A3DD05EA3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5"/>
            <a:ext cx="7941734" cy="1325563"/>
          </a:xfrm>
        </p:spPr>
        <p:txBody>
          <a:bodyPr>
            <a:normAutofit/>
          </a:bodyPr>
          <a:lstStyle>
            <a:lvl1pPr>
              <a:defRPr sz="54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actividad 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D5370-4EAA-E348-BE4D-F749D2C0C8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5731" y="1825625"/>
            <a:ext cx="7941735" cy="409750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 dirty="0"/>
              <a:t>Instrucciones/detalles de la actividad</a:t>
            </a:r>
          </a:p>
        </p:txBody>
      </p:sp>
    </p:spTree>
    <p:extLst>
      <p:ext uri="{BB962C8B-B14F-4D97-AF65-F5344CB8AC3E}">
        <p14:creationId xmlns:p14="http://schemas.microsoft.com/office/powerpoint/2010/main" val="269189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1417D-32FA-1346-AE52-26D0E6B66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9" y="449262"/>
            <a:ext cx="8058114" cy="1600200"/>
          </a:xfrm>
        </p:spPr>
        <p:txBody>
          <a:bodyPr anchor="ctr">
            <a:normAutofit/>
          </a:bodyPr>
          <a:lstStyle>
            <a:lvl1pPr>
              <a:defRPr sz="4800" b="1" i="0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Explicación del caso/proyecto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9253E8-6FFD-724D-834F-F318F21A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2371196"/>
            <a:ext cx="8058114" cy="3811588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562010-B069-3F43-AA5F-01AEF5E8A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3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290EE3-A67B-1544-A694-7C2842C6F1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6231" y="906733"/>
            <a:ext cx="9144000" cy="2133599"/>
          </a:xfrm>
        </p:spPr>
        <p:txBody>
          <a:bodyPr anchor="ctr"/>
          <a:lstStyle>
            <a:lvl1pPr algn="l">
              <a:defRPr sz="6000" b="1">
                <a:solidFill>
                  <a:srgbClr val="0015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Cierre de la sesión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A8A840-0EA9-984A-8213-4F4E863CAF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6231" y="3086639"/>
            <a:ext cx="9144000" cy="213359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Detalles, instrucciones finales, etc.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392A44-9A06-0847-B992-BE3E8DFC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0A6446-1A95-DC47-BC10-4FF756D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6BECF2-ECD1-9E4D-9073-C4EDBEC45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C3435-7A35-134F-AA1C-1A2809863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3846-49C7-8041-AE81-95560463C031}" type="datetimeFigureOut">
              <a:rPr lang="es-MX" smtClean="0"/>
              <a:t>22/02/2022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0B387B-C030-2543-8BB2-CD82D41A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7881B-E4FA-6B4B-A6B8-8759C92F2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27BB9-1A76-724C-93B2-0ADBB190C7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3" r:id="rId5"/>
    <p:sldLayoutId id="2147483662" r:id="rId6"/>
    <p:sldLayoutId id="2147483656" r:id="rId7"/>
    <p:sldLayoutId id="2147483660" r:id="rId8"/>
    <p:sldLayoutId id="2147483652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D_2BF74D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E5B794-6A13-0F43-A61C-04ACF07A9144}"/>
              </a:ext>
            </a:extLst>
          </p:cNvPr>
          <p:cNvSpPr txBox="1"/>
          <p:nvPr/>
        </p:nvSpPr>
        <p:spPr>
          <a:xfrm>
            <a:off x="375782" y="1965174"/>
            <a:ext cx="4998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Pensamiento Comercial</a:t>
            </a:r>
          </a:p>
          <a:p>
            <a:pPr algn="ctr"/>
            <a:r>
              <a:rPr lang="es-MX" sz="28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Sesión 2</a:t>
            </a:r>
          </a:p>
        </p:txBody>
      </p:sp>
    </p:spTree>
    <p:extLst>
      <p:ext uri="{BB962C8B-B14F-4D97-AF65-F5344CB8AC3E}">
        <p14:creationId xmlns:p14="http://schemas.microsoft.com/office/powerpoint/2010/main" val="233859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417251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1192557"/>
            <a:ext cx="3008830" cy="141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5D1DA5-C56F-4342-85D7-4F6E7E33CDB5}"/>
              </a:ext>
            </a:extLst>
          </p:cNvPr>
          <p:cNvSpPr txBox="1"/>
          <p:nvPr/>
        </p:nvSpPr>
        <p:spPr>
          <a:xfrm>
            <a:off x="755374" y="1709530"/>
            <a:ext cx="7142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Con los eventos que describiste en la tabla anterior, ¿cuál ha sido tu aprendizaje a lo largo del tiempo? ¿Qué te ha dejado cada uno de esos eventos?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EDCAF0-07B6-4548-B903-233983CF1453}"/>
              </a:ext>
            </a:extLst>
          </p:cNvPr>
          <p:cNvSpPr txBox="1"/>
          <p:nvPr/>
        </p:nvSpPr>
        <p:spPr>
          <a:xfrm>
            <a:off x="1848678" y="3008241"/>
            <a:ext cx="714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¿Consideras que aprendemos más con las situaciones positivas que nos suceden o con las negativas? ¿Por qué?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DDA861-BA70-4E3F-93CF-3112C1892690}"/>
              </a:ext>
            </a:extLst>
          </p:cNvPr>
          <p:cNvSpPr txBox="1"/>
          <p:nvPr/>
        </p:nvSpPr>
        <p:spPr>
          <a:xfrm>
            <a:off x="3246782" y="4416981"/>
            <a:ext cx="7142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¿Consideras que cada uno de los eventos que nos suceden nos convierten en mejores personas? ¿Por qué?</a:t>
            </a:r>
          </a:p>
        </p:txBody>
      </p:sp>
    </p:spTree>
    <p:extLst>
      <p:ext uri="{BB962C8B-B14F-4D97-AF65-F5344CB8AC3E}">
        <p14:creationId xmlns:p14="http://schemas.microsoft.com/office/powerpoint/2010/main" val="298295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/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Arial"/>
                <a:cs typeface="Arial"/>
              </a:rPr>
              <a:t>Referencia</a:t>
            </a:r>
            <a:endParaRPr lang="es-MX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42B2BCA-83BF-4B69-9C93-2F2C3B63ADA8}"/>
              </a:ext>
            </a:extLst>
          </p:cNvPr>
          <p:cNvSpPr txBox="1"/>
          <p:nvPr/>
        </p:nvSpPr>
        <p:spPr>
          <a:xfrm>
            <a:off x="398929" y="2382371"/>
            <a:ext cx="71247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 err="1"/>
              <a:t>Tarragonoa</a:t>
            </a:r>
            <a:r>
              <a:rPr lang="es-ES" dirty="0"/>
              <a:t>, M. (2013). </a:t>
            </a:r>
            <a:r>
              <a:rPr lang="es-ES" i="1" dirty="0">
                <a:ea typeface="+mn-lt"/>
                <a:cs typeface="+mn-lt"/>
              </a:rPr>
              <a:t>Psicología Positiva y Terapias Constructivas: Una Propuesta Integradora.</a:t>
            </a:r>
            <a:r>
              <a:rPr lang="es-ES" b="1" dirty="0">
                <a:ea typeface="+mn-lt"/>
                <a:cs typeface="+mn-lt"/>
              </a:rPr>
              <a:t> </a:t>
            </a:r>
            <a:r>
              <a:rPr lang="es-ES" dirty="0">
                <a:ea typeface="+mn-lt"/>
                <a:cs typeface="+mn-lt"/>
              </a:rPr>
              <a:t>Recuperado de</a:t>
            </a:r>
            <a:r>
              <a:rPr lang="es-ES" b="1" dirty="0">
                <a:ea typeface="+mn-lt"/>
                <a:cs typeface="+mn-lt"/>
              </a:rPr>
              <a:t> </a:t>
            </a:r>
            <a:r>
              <a:rPr lang="es-ES" dirty="0">
                <a:ea typeface="+mn-lt"/>
                <a:cs typeface="+mn-lt"/>
              </a:rPr>
              <a:t>https://www.scielo.cl/scielo.php?script=sci_arttext&amp;pid=S0718-48082013000100011</a:t>
            </a:r>
          </a:p>
        </p:txBody>
      </p:sp>
    </p:spTree>
    <p:extLst>
      <p:ext uri="{BB962C8B-B14F-4D97-AF65-F5344CB8AC3E}">
        <p14:creationId xmlns:p14="http://schemas.microsoft.com/office/powerpoint/2010/main" val="412087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45" y="-518293"/>
            <a:ext cx="4501047" cy="1289155"/>
          </a:xfrm>
        </p:spPr>
        <p:txBody>
          <a:bodyPr>
            <a:noAutofit/>
          </a:bodyPr>
          <a:lstStyle/>
          <a:p>
            <a:pPr algn="ctr"/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419" sz="4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del día</a:t>
            </a: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335" y="1607171"/>
            <a:ext cx="8799847" cy="4303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 4. </a:t>
            </a:r>
            <a: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creatividad aplicada en las </a:t>
            </a:r>
            <a:r>
              <a:rPr lang="es-MX" sz="24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ventas</a:t>
            </a:r>
          </a:p>
          <a:p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4: Comer con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atención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plena</a:t>
            </a: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s-MX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5.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Aprendizaje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continuo en el entorno comercial</a:t>
            </a:r>
          </a:p>
          <a:p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5: Experiencias </a:t>
            </a:r>
            <a:r>
              <a:rPr lang="es-MX" sz="24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difíciles</a:t>
            </a:r>
          </a:p>
          <a:p>
            <a:pPr marL="0" indent="0">
              <a:buNone/>
            </a:pP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MX" sz="1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D8E71F0-4B90-415D-95FA-C009157548B1}"/>
              </a:ext>
            </a:extLst>
          </p:cNvPr>
          <p:cNvSpPr/>
          <p:nvPr/>
        </p:nvSpPr>
        <p:spPr>
          <a:xfrm rot="10800000" flipV="1">
            <a:off x="1210453" y="4102722"/>
            <a:ext cx="2957435" cy="841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Cámara abierta y coloca tu nombre.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3C57C1-5CA3-4AE0-809E-211A3AD72D80}"/>
              </a:ext>
            </a:extLst>
          </p:cNvPr>
          <p:cNvSpPr/>
          <p:nvPr/>
        </p:nvSpPr>
        <p:spPr>
          <a:xfrm rot="10800000" flipV="1">
            <a:off x="4815796" y="3973867"/>
            <a:ext cx="2635784" cy="12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Reduce distracciones.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7D3267C-A6E4-4D30-9EC0-2EA550AEE2BB}"/>
              </a:ext>
            </a:extLst>
          </p:cNvPr>
          <p:cNvSpPr/>
          <p:nvPr/>
        </p:nvSpPr>
        <p:spPr>
          <a:xfrm rot="10800000" flipV="1">
            <a:off x="8376097" y="3978722"/>
            <a:ext cx="2635784" cy="122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001589"/>
                </a:solidFill>
                <a:latin typeface="Effra" panose="02000506080000020004"/>
              </a:rPr>
              <a:t>Participación activa.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920C00F-1BED-498B-BF6C-45CFA854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170" y="332987"/>
            <a:ext cx="7612963" cy="1325563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Recomendaciones para la sesión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6806974-D095-7D4D-978C-847B2328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" t="37087" r="68384" b="20486"/>
          <a:stretch/>
        </p:blipFill>
        <p:spPr>
          <a:xfrm>
            <a:off x="8376097" y="1453867"/>
            <a:ext cx="2520000" cy="2520000"/>
          </a:xfrm>
          <a:prstGeom prst="ellipse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365F-73A6-E74C-9F67-D7E36B0C6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0" t="6603" r="38889" b="27359"/>
          <a:stretch/>
        </p:blipFill>
        <p:spPr>
          <a:xfrm>
            <a:off x="4873687" y="1565098"/>
            <a:ext cx="2520000" cy="2520000"/>
          </a:xfrm>
          <a:prstGeom prst="ellipse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00D786-327C-B347-8BB5-B3D2DA0D9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5" t="1220" r="32269" b="13415"/>
          <a:stretch/>
        </p:blipFill>
        <p:spPr>
          <a:xfrm>
            <a:off x="1429170" y="1565098"/>
            <a:ext cx="2520000" cy="2520000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2D7838B-5CBB-41AC-997F-4314E11BF8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1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-381253"/>
            <a:ext cx="8416142" cy="25801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4. </a:t>
            </a:r>
            <a:r>
              <a:rPr lang="es-MX" sz="25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creatividad </a:t>
            </a:r>
            <a:r>
              <a:rPr lang="es-MX" sz="25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aplicada en las ventas</a:t>
            </a: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MX" sz="2500" b="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4: Comer con atención </a:t>
            </a:r>
            <a: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plena</a:t>
            </a:r>
            <a:br>
              <a:rPr lang="es-MX" sz="2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MX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472888"/>
            <a:ext cx="11540646" cy="4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2000" b="1" dirty="0">
                <a:solidFill>
                  <a:srgbClr val="001589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</a:t>
            </a:r>
          </a:p>
          <a:p>
            <a:pPr marL="0" indent="0">
              <a:buNone/>
            </a:pPr>
            <a:endParaRPr lang="es-MX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0D7241-D79B-4F06-94FA-6C02FA89C3B1}"/>
              </a:ext>
            </a:extLst>
          </p:cNvPr>
          <p:cNvSpPr txBox="1"/>
          <p:nvPr/>
        </p:nvSpPr>
        <p:spPr>
          <a:xfrm>
            <a:off x="1007165" y="1941445"/>
            <a:ext cx="10668000" cy="212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¿Cuándo fue la última vez que realmente disfrutaste cada bocado de tu comida? Es probable que hayas comido alimentos muy bien preparados, de un gran sabor y calidad, pero ¿has disfrutado cada bocado?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s-MX" sz="2000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Ryan </a:t>
            </a:r>
            <a:r>
              <a:rPr lang="es-419" sz="20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Niemic</a:t>
            </a:r>
            <a:r>
              <a:rPr lang="es-419" sz="20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psicólogo y autor reconocido en psicología positiva, propone un ejercicio bastante sencillo para cultivar la atención plena. </a:t>
            </a:r>
            <a:endParaRPr lang="es-MX" sz="20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 descr="Una mujer comiendo comida&#10;&#10;Descripción generada automáticamente">
            <a:extLst>
              <a:ext uri="{FF2B5EF4-FFF2-40B4-BE49-F238E27FC236}">
                <a16:creationId xmlns:a16="http://schemas.microsoft.com/office/drawing/2014/main" id="{B8AEBDB9-DDED-4CAE-8715-F6FE3C71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70"/>
          <a:stretch/>
        </p:blipFill>
        <p:spPr>
          <a:xfrm>
            <a:off x="4749968" y="4274066"/>
            <a:ext cx="3182393" cy="21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52B54-62D6-F949-948C-3C85A36C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279825"/>
            <a:ext cx="8416142" cy="9072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28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r>
              <a:rPr lang="es-MX" sz="2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Continuación</a:t>
            </a:r>
            <a:br>
              <a:rPr lang="es-U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s-MX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0D7241-D79B-4F06-94FA-6C02FA89C3B1}"/>
              </a:ext>
            </a:extLst>
          </p:cNvPr>
          <p:cNvSpPr txBox="1"/>
          <p:nvPr/>
        </p:nvSpPr>
        <p:spPr>
          <a:xfrm>
            <a:off x="761999" y="903480"/>
            <a:ext cx="10926417" cy="5412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lugar de comer apresuradamente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casi en automático, date tiempo para hacer lo siguiente: </a:t>
            </a:r>
          </a:p>
          <a:p>
            <a:pPr marL="457200">
              <a:lnSpc>
                <a:spcPct val="107000"/>
              </a:lnSpc>
            </a:pPr>
            <a:endParaRPr lang="es-MX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	Una vez que tengas frente a ti tus alimentos, aprecia cada elemento de tu comida. No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pienses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solo en los ingredientes, también reflexiona sobre todas las acciones y esfuerzo que permitieron que esa comida esté en tu plato. </a:t>
            </a: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	Usa tus cinco sentidos para apreciar cada bocado, observa los colores, los olores, siente las texturas y sabores. </a:t>
            </a: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	Después de cada bocado, baja tus cubiertos. De esta manera comerás con mayor lentitud y te forzarás a repetir este proceso con atención plena. </a:t>
            </a: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	Evalúa constantemente cuál es tu nivel de hambre y de saciedad, es decir, piensa si después de cada bocado aún estás hambriento o si ya estás cerca de la plenitud. </a:t>
            </a: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	Al final, reflexiona sobre el ejercicio y pregúntate: ¿cambió tu percepción y sabor de los alimentos?</a:t>
            </a:r>
          </a:p>
          <a:p>
            <a:pPr marL="457200">
              <a:lnSpc>
                <a:spcPct val="107000"/>
              </a:lnSpc>
            </a:pPr>
            <a:endParaRPr lang="es-MX" dirty="0">
              <a:solidFill>
                <a:schemeClr val="bg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Llevar a cabo este tipo de ejercicios en diferentes ámbitos puede ayudar en gran 		medida a cultivar la atención plena.</a:t>
            </a:r>
          </a:p>
          <a:p>
            <a:pPr marL="457200">
              <a:lnSpc>
                <a:spcPct val="107000"/>
              </a:lnSpc>
            </a:pPr>
            <a:endParaRPr lang="es-MX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algn="ctr">
              <a:lnSpc>
                <a:spcPct val="107000"/>
              </a:lnSpc>
            </a:pPr>
            <a:r>
              <a:rPr lang="es-MX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¡Practícalo! </a:t>
            </a:r>
          </a:p>
        </p:txBody>
      </p:sp>
    </p:spTree>
    <p:extLst>
      <p:ext uri="{BB962C8B-B14F-4D97-AF65-F5344CB8AC3E}">
        <p14:creationId xmlns:p14="http://schemas.microsoft.com/office/powerpoint/2010/main" val="105590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31" y="409508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/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415967" y="6599744"/>
            <a:ext cx="2836693" cy="2553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79931" y="1143811"/>
            <a:ext cx="3008830" cy="1415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C9239-9F7A-45D1-AC49-E9A91BD8A5E6}"/>
              </a:ext>
            </a:extLst>
          </p:cNvPr>
          <p:cNvSpPr txBox="1"/>
          <p:nvPr/>
        </p:nvSpPr>
        <p:spPr>
          <a:xfrm>
            <a:off x="984382" y="1595951"/>
            <a:ext cx="6268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¿De qué momentos, personas o situaciones te pierdes por hacer las cosas sin ser consciente de ello?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2C2AD8-49D3-43E8-A736-67A1836CDDB0}"/>
              </a:ext>
            </a:extLst>
          </p:cNvPr>
          <p:cNvSpPr txBox="1"/>
          <p:nvPr/>
        </p:nvSpPr>
        <p:spPr>
          <a:xfrm>
            <a:off x="2117443" y="3062922"/>
            <a:ext cx="6268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¿Qué efecto puedes causar en tu ambiente laboral o con los clientes cuando platicas con ellos sin poner la atención que cada uno se merece?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A6D6D6-6A3F-4DD9-9457-C7F5C667940A}"/>
              </a:ext>
            </a:extLst>
          </p:cNvPr>
          <p:cNvSpPr txBox="1"/>
          <p:nvPr/>
        </p:nvSpPr>
        <p:spPr>
          <a:xfrm>
            <a:off x="4415967" y="4540540"/>
            <a:ext cx="6268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Sabemos que no en todos los momentos podemos poner atención plena, pero ¿en cuáles consideras que sí merece la pena estar consciente de lo que se dice o se hace?</a:t>
            </a:r>
          </a:p>
        </p:txBody>
      </p:sp>
    </p:spTree>
    <p:extLst>
      <p:ext uri="{BB962C8B-B14F-4D97-AF65-F5344CB8AC3E}">
        <p14:creationId xmlns:p14="http://schemas.microsoft.com/office/powerpoint/2010/main" val="333646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55F615-22FD-AC49-B4A3-65C399B0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1272684"/>
            <a:ext cx="6409266" cy="775306"/>
          </a:xfrm>
        </p:spPr>
        <p:txBody>
          <a:bodyPr>
            <a:normAutofit/>
          </a:bodyPr>
          <a:lstStyle/>
          <a:p>
            <a:r>
              <a:rPr lang="es-MX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F3EB59-97A1-47A6-B92F-2FEB4C0FC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3952504" y="6472053"/>
            <a:ext cx="4286992" cy="3859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65AB38A-2E84-9243-90E6-8E718853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5734" y="2047990"/>
            <a:ext cx="3008830" cy="1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8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B745C9-B210-B34E-99A9-51C20F8BD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44" y="1402382"/>
            <a:ext cx="11072710" cy="543813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spcAft>
                <a:spcPts val="600"/>
              </a:spcAft>
              <a:buNone/>
            </a:pPr>
            <a:r>
              <a:rPr lang="es-MX" sz="18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Instrucciones:</a:t>
            </a:r>
          </a:p>
          <a:p>
            <a:pPr marL="0" indent="0">
              <a:lnSpc>
                <a:spcPct val="130000"/>
              </a:lnSpc>
              <a:buNone/>
            </a:pPr>
            <a:endParaRPr lang="es-MX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08EC0A-7FE5-44DD-8FC0-829514DAE228}"/>
              </a:ext>
            </a:extLst>
          </p:cNvPr>
          <p:cNvSpPr txBox="1"/>
          <p:nvPr/>
        </p:nvSpPr>
        <p:spPr>
          <a:xfrm>
            <a:off x="724272" y="101982"/>
            <a:ext cx="10346499" cy="1185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5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5. Aprendizaje </a:t>
            </a:r>
            <a:r>
              <a:rPr lang="es-MX" sz="25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 en el entorno comercial</a:t>
            </a:r>
          </a:p>
          <a:p>
            <a:pPr algn="ctr">
              <a:lnSpc>
                <a:spcPct val="150000"/>
              </a:lnSpc>
            </a:pPr>
            <a:r>
              <a:rPr lang="es-MX" sz="25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 5: </a:t>
            </a:r>
            <a:r>
              <a:rPr lang="es-MX" sz="25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Experiencias </a:t>
            </a:r>
            <a:r>
              <a:rPr lang="es-MX" sz="25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difíciles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4B3355-D7A7-464D-8E1C-BC35AD25D521}"/>
              </a:ext>
            </a:extLst>
          </p:cNvPr>
          <p:cNvSpPr txBox="1"/>
          <p:nvPr/>
        </p:nvSpPr>
        <p:spPr>
          <a:xfrm>
            <a:off x="724272" y="1983025"/>
            <a:ext cx="11072710" cy="30410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es-419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hemos pasado por situaciones complejas, no solo en lo laboral, sino también en el ámbito familiar y personal. La manera en que enfrentamos dichos obstáculos es muy diferente, algunas personas continúan con su vida sin problema alguno, a otras tantas se les complica esa transición</a:t>
            </a:r>
            <a:r>
              <a:rPr lang="es-419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419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quienes no pueden sobreponerse a las experiencias difíciles. 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s-419" sz="18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De acuerdo con Tarragona (</a:t>
            </a:r>
            <a:r>
              <a:rPr lang="es-419" dirty="0">
                <a:latin typeface="Arial"/>
                <a:ea typeface="Calibri" panose="020F0502020204030204" pitchFamily="34" charset="0"/>
                <a:cs typeface="Times New Roman"/>
              </a:rPr>
              <a:t>2013</a:t>
            </a:r>
            <a:r>
              <a:rPr lang="es-419" sz="1800" dirty="0">
                <a:effectLst/>
                <a:latin typeface="Arial"/>
                <a:ea typeface="Calibri" panose="020F0502020204030204" pitchFamily="34" charset="0"/>
                <a:cs typeface="Times New Roman"/>
              </a:rPr>
              <a:t>), “la resiliencia es la capacidad de reponerse tras la adversidad, de recuperarse después de vivir experiencias difíciles, dolorosas o traumáticas. Para algunos la resiliencia implica no solo salir adelante después de una situación muy dura, sino incluso crecer o ser mejor a raíz de esta experiencia”. La siguiente práctica te ayudará a fomentar esta importante cualidad.</a:t>
            </a:r>
            <a:endParaRPr lang="es-MX" sz="1800" dirty="0"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6274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567CF3-21C6-4C49-9AFE-25094ED4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8" t="94371" r="57630"/>
          <a:stretch/>
        </p:blipFill>
        <p:spPr>
          <a:xfrm>
            <a:off x="4679210" y="6606689"/>
            <a:ext cx="2833580" cy="255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08EC0A-7FE5-44DD-8FC0-829514DAE228}"/>
              </a:ext>
            </a:extLst>
          </p:cNvPr>
          <p:cNvSpPr txBox="1"/>
          <p:nvPr/>
        </p:nvSpPr>
        <p:spPr>
          <a:xfrm>
            <a:off x="737524" y="101982"/>
            <a:ext cx="10346499" cy="711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dirty="0">
                <a:solidFill>
                  <a:srgbClr val="0015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…Continuación</a:t>
            </a:r>
            <a:endParaRPr lang="es-MX" sz="30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03C151-4B3C-440B-9585-01C1C8F1132F}"/>
              </a:ext>
            </a:extLst>
          </p:cNvPr>
          <p:cNvSpPr txBox="1"/>
          <p:nvPr/>
        </p:nvSpPr>
        <p:spPr>
          <a:xfrm>
            <a:off x="291548" y="813010"/>
            <a:ext cx="11900451" cy="277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MX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Llena la tabla con lo siguiente: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primera columna escribe </a:t>
            </a:r>
            <a:r>
              <a:rPr lang="es-419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</a:t>
            </a: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eventos difíciles o desagradables a los que te hayas enfrentado en tu vida. </a:t>
            </a: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segunda columna menciona cuáles son tus creencias sobre esas adversidades. </a:t>
            </a: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tercera columna describe las consecuencias que tienen esas creencias. </a:t>
            </a: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termines, lee toda la tabla y reflexiona sobre cómo te ha cambiado cada evento y cómo lo enfrentaste. </a:t>
            </a: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419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final, escribe cómo enfrentarías cada evento hoy en día. </a:t>
            </a:r>
            <a:endParaRPr lang="es-MX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1B82EBE4-9524-4469-AAF0-F584FA991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07682"/>
              </p:ext>
            </p:extLst>
          </p:nvPr>
        </p:nvGraphicFramePr>
        <p:xfrm>
          <a:off x="3710700" y="3697538"/>
          <a:ext cx="518151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170">
                  <a:extLst>
                    <a:ext uri="{9D8B030D-6E8A-4147-A177-3AD203B41FA5}">
                      <a16:colId xmlns:a16="http://schemas.microsoft.com/office/drawing/2014/main" val="2786762523"/>
                    </a:ext>
                  </a:extLst>
                </a:gridCol>
                <a:gridCol w="1727170">
                  <a:extLst>
                    <a:ext uri="{9D8B030D-6E8A-4147-A177-3AD203B41FA5}">
                      <a16:colId xmlns:a16="http://schemas.microsoft.com/office/drawing/2014/main" val="1464418884"/>
                    </a:ext>
                  </a:extLst>
                </a:gridCol>
                <a:gridCol w="1727170">
                  <a:extLst>
                    <a:ext uri="{9D8B030D-6E8A-4147-A177-3AD203B41FA5}">
                      <a16:colId xmlns:a16="http://schemas.microsoft.com/office/drawing/2014/main" val="1267470570"/>
                    </a:ext>
                  </a:extLst>
                </a:gridCol>
              </a:tblGrid>
              <a:tr h="602401"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Evento difícil o desagradable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Creencias sobre la adversidad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/>
                        <a:t>Consecuencias de la creencia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697631"/>
                  </a:ext>
                </a:extLst>
              </a:tr>
              <a:tr h="34901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542696"/>
                  </a:ext>
                </a:extLst>
              </a:tr>
              <a:tr h="34901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682596"/>
                  </a:ext>
                </a:extLst>
              </a:tr>
              <a:tr h="34901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436364"/>
                  </a:ext>
                </a:extLst>
              </a:tr>
              <a:tr h="34901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62424"/>
                  </a:ext>
                </a:extLst>
              </a:tr>
              <a:tr h="349010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642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9604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4A579A7024FF94C8BE1C5EE8ABEDC3A" ma:contentTypeVersion="13" ma:contentTypeDescription="Crear nuevo documento." ma:contentTypeScope="" ma:versionID="3c82a8a0d64bffe5a903b7d8e1bf1b42">
  <xsd:schema xmlns:xsd="http://www.w3.org/2001/XMLSchema" xmlns:xs="http://www.w3.org/2001/XMLSchema" xmlns:p="http://schemas.microsoft.com/office/2006/metadata/properties" xmlns:ns2="6c8340ae-5076-4a32-b151-5cd2e7b1bd90" xmlns:ns3="b6683589-cee4-4917-81b6-6b0b8b5e4885" targetNamespace="http://schemas.microsoft.com/office/2006/metadata/properties" ma:root="true" ma:fieldsID="f4daf154690fef21b870b39d770503ec" ns2:_="" ns3:_="">
    <xsd:import namespace="6c8340ae-5076-4a32-b151-5cd2e7b1bd90"/>
    <xsd:import namespace="b6683589-cee4-4917-81b6-6b0b8b5e4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340ae-5076-4a32-b151-5cd2e7b1bd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83589-cee4-4917-81b6-6b0b8b5e4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22D3F-8FD0-43B1-B3A1-5524D94EB23E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6683589-cee4-4917-81b6-6b0b8b5e4885"/>
    <ds:schemaRef ds:uri="6c8340ae-5076-4a32-b151-5cd2e7b1bd9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2776509-C4BF-47D5-BFBB-B683995F0B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0ED774-A3B8-45C3-A283-00298CB32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8340ae-5076-4a32-b151-5cd2e7b1bd90"/>
    <ds:schemaRef ds:uri="b6683589-cee4-4917-81b6-6b0b8b5e4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5824</TotalTime>
  <Words>1344</Words>
  <Application>Microsoft Office PowerPoint</Application>
  <PresentationFormat>Panorámica</PresentationFormat>
  <Paragraphs>96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Effra</vt:lpstr>
      <vt:lpstr>Open Sans</vt:lpstr>
      <vt:lpstr>Tema de Office</vt:lpstr>
      <vt:lpstr>Presentación de PowerPoint</vt:lpstr>
      <vt:lpstr>     Agenda del día </vt:lpstr>
      <vt:lpstr>Recomendaciones para la sesión</vt:lpstr>
      <vt:lpstr>   Tema 4. La creatividad aplicada en las ventas Actividad 4: Comer con atención plena   </vt:lpstr>
      <vt:lpstr>…Continuación </vt:lpstr>
      <vt:lpstr>Reflexión</vt:lpstr>
      <vt:lpstr>Comparte</vt:lpstr>
      <vt:lpstr>Presentación de PowerPoint</vt:lpstr>
      <vt:lpstr>Presentación de PowerPoint</vt:lpstr>
      <vt:lpstr>Reflexión</vt:lpstr>
      <vt:lpstr>Comparte</vt:lpstr>
      <vt:lpstr>Referencia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PATRICIO LAGARDA GONZALEZ</dc:creator>
  <cp:keywords/>
  <dc:description/>
  <cp:lastModifiedBy>LESLIE CAROLINA GOMEZ ESTRADA</cp:lastModifiedBy>
  <cp:revision>143</cp:revision>
  <dcterms:created xsi:type="dcterms:W3CDTF">2021-07-02T13:35:46Z</dcterms:created>
  <dcterms:modified xsi:type="dcterms:W3CDTF">2022-02-22T21:16:35Z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0x010100B4A579A7024FF94C8BE1C5EE8ABEDC3A</vt:lpwstr>
  </property>
</Properties>
</file>