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31_2F2BC055.xml" ContentType="application/vnd.ms-powerpoint.comments+xml"/>
  <Override PartName="/ppt/notesSlides/notesSlide5.xml" ContentType="application/vnd.openxmlformats-officedocument.presentationml.notesSlide+xml"/>
  <Override PartName="/ppt/comments/modernComment_160_5215968D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302" r:id="rId6"/>
    <p:sldId id="265" r:id="rId7"/>
    <p:sldId id="305" r:id="rId8"/>
    <p:sldId id="352" r:id="rId9"/>
    <p:sldId id="351" r:id="rId10"/>
    <p:sldId id="331" r:id="rId11"/>
    <p:sldId id="333" r:id="rId12"/>
    <p:sldId id="353" r:id="rId13"/>
    <p:sldId id="356" r:id="rId14"/>
    <p:sldId id="315" r:id="rId15"/>
    <p:sldId id="316" r:id="rId16"/>
    <p:sldId id="357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0342D5-4323-1F2F-B148-27C839D77A5C}" name="ELISA FERNANDA HUERTA TAVITAS" initials="EFHT" userId="S::fernanda.huerta@tecmilenio.mx::ebc8f12f-a9f5-4ae1-b42a-1c8f4c64dc3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M HEZIR PLUMA MIRANDA" initials="KHPM" lastIdx="1" clrIdx="0">
    <p:extLst>
      <p:ext uri="{19B8F6BF-5375-455C-9EA6-DF929625EA0E}">
        <p15:presenceInfo xmlns:p15="http://schemas.microsoft.com/office/powerpoint/2012/main" userId="S-1-5-21-2814078418-1517347036-2376735694-6248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09E3B-57A8-2DDE-1C00-F4F14773EEFE}" v="18" dt="2022-02-28T22:12:34.821"/>
    <p1510:client id="{87628273-7FB8-8FA8-1ED4-2ED5143A1F98}" v="18" dt="2022-02-28T22:15:15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34" autoAdjust="0"/>
    <p:restoredTop sz="93792" autoAdjust="0"/>
  </p:normalViewPr>
  <p:slideViewPr>
    <p:cSldViewPr snapToGrid="0" snapToObjects="1" showGuides="1">
      <p:cViewPr varScale="1">
        <p:scale>
          <a:sx n="67" d="100"/>
          <a:sy n="67" d="100"/>
        </p:scale>
        <p:origin x="41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 FERNANDA HUERTA TAVITAS" userId="S::fernanda.huerta@tecmilenio.mx::ebc8f12f-a9f5-4ae1-b42a-1c8f4c64dc3e" providerId="AD" clId="Web-{87628273-7FB8-8FA8-1ED4-2ED5143A1F98}"/>
    <pc:docChg chg="modSld">
      <pc:chgData name="ELISA FERNANDA HUERTA TAVITAS" userId="S::fernanda.huerta@tecmilenio.mx::ebc8f12f-a9f5-4ae1-b42a-1c8f4c64dc3e" providerId="AD" clId="Web-{87628273-7FB8-8FA8-1ED4-2ED5143A1F98}" dt="2022-02-28T22:15:15.050" v="16"/>
      <pc:docMkLst>
        <pc:docMk/>
      </pc:docMkLst>
      <pc:sldChg chg="modSp modCm">
        <pc:chgData name="ELISA FERNANDA HUERTA TAVITAS" userId="S::fernanda.huerta@tecmilenio.mx::ebc8f12f-a9f5-4ae1-b42a-1c8f4c64dc3e" providerId="AD" clId="Web-{87628273-7FB8-8FA8-1ED4-2ED5143A1F98}" dt="2022-02-28T22:15:09.175" v="15" actId="20577"/>
        <pc:sldMkLst>
          <pc:docMk/>
          <pc:sldMk cId="791396437" sldId="305"/>
        </pc:sldMkLst>
        <pc:spChg chg="mod">
          <ac:chgData name="ELISA FERNANDA HUERTA TAVITAS" userId="S::fernanda.huerta@tecmilenio.mx::ebc8f12f-a9f5-4ae1-b42a-1c8f4c64dc3e" providerId="AD" clId="Web-{87628273-7FB8-8FA8-1ED4-2ED5143A1F98}" dt="2022-02-28T22:15:09.175" v="15" actId="20577"/>
          <ac:spMkLst>
            <pc:docMk/>
            <pc:sldMk cId="791396437" sldId="305"/>
            <ac:spMk id="9" creationId="{86D8A1AB-B470-4198-8933-3375DEB70A1D}"/>
          </ac:spMkLst>
        </pc:spChg>
      </pc:sldChg>
      <pc:sldChg chg="modCm">
        <pc:chgData name="ELISA FERNANDA HUERTA TAVITAS" userId="S::fernanda.huerta@tecmilenio.mx::ebc8f12f-a9f5-4ae1-b42a-1c8f4c64dc3e" providerId="AD" clId="Web-{87628273-7FB8-8FA8-1ED4-2ED5143A1F98}" dt="2022-02-28T22:15:15.050" v="16"/>
        <pc:sldMkLst>
          <pc:docMk/>
          <pc:sldMk cId="1377146509" sldId="352"/>
        </pc:sldMkLst>
      </pc:sldChg>
    </pc:docChg>
  </pc:docChgLst>
  <pc:docChgLst>
    <pc:chgData name="ELIZABETH RANGEL MARTINEZ" userId="S::lizrm@tecmilenio.mx::48f4dffd-950b-4682-a6bd-1e2743c35131" providerId="AD" clId="Web-{17009E3B-57A8-2DDE-1C00-F4F14773EEFE}"/>
    <pc:docChg chg="addSld modSld">
      <pc:chgData name="ELIZABETH RANGEL MARTINEZ" userId="S::lizrm@tecmilenio.mx::48f4dffd-950b-4682-a6bd-1e2743c35131" providerId="AD" clId="Web-{17009E3B-57A8-2DDE-1C00-F4F14773EEFE}" dt="2022-02-28T22:12:34.821" v="15" actId="1076"/>
      <pc:docMkLst>
        <pc:docMk/>
      </pc:docMkLst>
      <pc:sldChg chg="addSp modSp add replId">
        <pc:chgData name="ELIZABETH RANGEL MARTINEZ" userId="S::lizrm@tecmilenio.mx::48f4dffd-950b-4682-a6bd-1e2743c35131" providerId="AD" clId="Web-{17009E3B-57A8-2DDE-1C00-F4F14773EEFE}" dt="2022-02-28T22:12:34.821" v="15" actId="1076"/>
        <pc:sldMkLst>
          <pc:docMk/>
          <pc:sldMk cId="2416761036" sldId="357"/>
        </pc:sldMkLst>
        <pc:spChg chg="mod">
          <ac:chgData name="ELIZABETH RANGEL MARTINEZ" userId="S::lizrm@tecmilenio.mx::48f4dffd-950b-4682-a6bd-1e2743c35131" providerId="AD" clId="Web-{17009E3B-57A8-2DDE-1C00-F4F14773EEFE}" dt="2022-02-28T22:12:26.899" v="13" actId="20577"/>
          <ac:spMkLst>
            <pc:docMk/>
            <pc:sldMk cId="2416761036" sldId="357"/>
            <ac:spMk id="2" creationId="{7355F615-22FD-AC49-B4A3-65C399B07A86}"/>
          </ac:spMkLst>
        </pc:spChg>
        <pc:spChg chg="add mod">
          <ac:chgData name="ELIZABETH RANGEL MARTINEZ" userId="S::lizrm@tecmilenio.mx::48f4dffd-950b-4682-a6bd-1e2743c35131" providerId="AD" clId="Web-{17009E3B-57A8-2DDE-1C00-F4F14773EEFE}" dt="2022-02-28T22:12:34.821" v="15" actId="1076"/>
          <ac:spMkLst>
            <pc:docMk/>
            <pc:sldMk cId="2416761036" sldId="357"/>
            <ac:spMk id="3" creationId="{2A26CEE6-3362-4324-814D-D7E20BCC850F}"/>
          </ac:spMkLst>
        </pc:spChg>
      </pc:sldChg>
    </pc:docChg>
  </pc:docChgLst>
  <pc:docChgLst>
    <pc:chgData name="ELIZABETH RANGEL MARTINEZ" userId="48f4dffd-950b-4682-a6bd-1e2743c35131" providerId="ADAL" clId="{3AA40E8A-AAD7-4BB0-9CEC-E00B9E9533F1}"/>
    <pc:docChg chg="undo custSel addSld delSld modSld">
      <pc:chgData name="ELIZABETH RANGEL MARTINEZ" userId="48f4dffd-950b-4682-a6bd-1e2743c35131" providerId="ADAL" clId="{3AA40E8A-AAD7-4BB0-9CEC-E00B9E9533F1}" dt="2022-02-23T20:14:01.131" v="1928" actId="1076"/>
      <pc:docMkLst>
        <pc:docMk/>
      </pc:docMkLst>
      <pc:sldChg chg="modSp mod">
        <pc:chgData name="ELIZABETH RANGEL MARTINEZ" userId="48f4dffd-950b-4682-a6bd-1e2743c35131" providerId="ADAL" clId="{3AA40E8A-AAD7-4BB0-9CEC-E00B9E9533F1}" dt="2022-02-16T18:14:43.794" v="1" actId="20577"/>
        <pc:sldMkLst>
          <pc:docMk/>
          <pc:sldMk cId="2338598381" sldId="256"/>
        </pc:sldMkLst>
        <pc:spChg chg="mod">
          <ac:chgData name="ELIZABETH RANGEL MARTINEZ" userId="48f4dffd-950b-4682-a6bd-1e2743c35131" providerId="ADAL" clId="{3AA40E8A-AAD7-4BB0-9CEC-E00B9E9533F1}" dt="2022-02-16T18:14:43.794" v="1" actId="20577"/>
          <ac:spMkLst>
            <pc:docMk/>
            <pc:sldMk cId="2338598381" sldId="256"/>
            <ac:spMk id="6" creationId="{14E5B794-6A13-0F43-A61C-04ACF07A9144}"/>
          </ac:spMkLst>
        </pc:spChg>
      </pc:sldChg>
      <pc:sldChg chg="modSp mod">
        <pc:chgData name="ELIZABETH RANGEL MARTINEZ" userId="48f4dffd-950b-4682-a6bd-1e2743c35131" providerId="ADAL" clId="{3AA40E8A-AAD7-4BB0-9CEC-E00B9E9533F1}" dt="2022-02-23T19:37:10.160" v="697" actId="14100"/>
        <pc:sldMkLst>
          <pc:docMk/>
          <pc:sldMk cId="2011984702" sldId="302"/>
        </pc:sldMkLst>
        <pc:spChg chg="mod">
          <ac:chgData name="ELIZABETH RANGEL MARTINEZ" userId="48f4dffd-950b-4682-a6bd-1e2743c35131" providerId="ADAL" clId="{3AA40E8A-AAD7-4BB0-9CEC-E00B9E9533F1}" dt="2022-02-23T19:37:10.160" v="697" actId="14100"/>
          <ac:spMkLst>
            <pc:docMk/>
            <pc:sldMk cId="2011984702" sldId="302"/>
            <ac:spMk id="3" creationId="{0AB745C9-B210-B34E-99A9-51C20F8BD772}"/>
          </ac:spMkLst>
        </pc:spChg>
      </pc:sldChg>
      <pc:sldChg chg="addSp delSp modSp del mod">
        <pc:chgData name="ELIZABETH RANGEL MARTINEZ" userId="48f4dffd-950b-4682-a6bd-1e2743c35131" providerId="ADAL" clId="{3AA40E8A-AAD7-4BB0-9CEC-E00B9E9533F1}" dt="2022-02-23T19:53:12.541" v="1314" actId="47"/>
        <pc:sldMkLst>
          <pc:docMk/>
          <pc:sldMk cId="1936538007" sldId="304"/>
        </pc:sldMkLst>
        <pc:spChg chg="add mod">
          <ac:chgData name="ELIZABETH RANGEL MARTINEZ" userId="48f4dffd-950b-4682-a6bd-1e2743c35131" providerId="ADAL" clId="{3AA40E8A-AAD7-4BB0-9CEC-E00B9E9533F1}" dt="2022-02-16T18:20:44.002" v="131" actId="478"/>
          <ac:spMkLst>
            <pc:docMk/>
            <pc:sldMk cId="1936538007" sldId="304"/>
            <ac:spMk id="3" creationId="{EF0E84D6-CC51-4136-B134-DE5F8C000460}"/>
          </ac:spMkLst>
        </pc:spChg>
        <pc:spChg chg="del">
          <ac:chgData name="ELIZABETH RANGEL MARTINEZ" userId="48f4dffd-950b-4682-a6bd-1e2743c35131" providerId="ADAL" clId="{3AA40E8A-AAD7-4BB0-9CEC-E00B9E9533F1}" dt="2022-02-16T18:20:47.563" v="132" actId="478"/>
          <ac:spMkLst>
            <pc:docMk/>
            <pc:sldMk cId="1936538007" sldId="304"/>
            <ac:spMk id="6" creationId="{AC08EC0A-7FE5-44DD-8FC0-829514DAE228}"/>
          </ac:spMkLst>
        </pc:spChg>
        <pc:spChg chg="del">
          <ac:chgData name="ELIZABETH RANGEL MARTINEZ" userId="48f4dffd-950b-4682-a6bd-1e2743c35131" providerId="ADAL" clId="{3AA40E8A-AAD7-4BB0-9CEC-E00B9E9533F1}" dt="2022-02-16T18:20:44.002" v="131" actId="478"/>
          <ac:spMkLst>
            <pc:docMk/>
            <pc:sldMk cId="1936538007" sldId="304"/>
            <ac:spMk id="8" creationId="{773DB383-E63C-439E-AC40-60503E81A49D}"/>
          </ac:spMkLst>
        </pc:spChg>
      </pc:sldChg>
      <pc:sldChg chg="addSp delSp modSp mod">
        <pc:chgData name="ELIZABETH RANGEL MARTINEZ" userId="48f4dffd-950b-4682-a6bd-1e2743c35131" providerId="ADAL" clId="{3AA40E8A-AAD7-4BB0-9CEC-E00B9E9533F1}" dt="2022-02-23T19:38:23.623" v="708" actId="1076"/>
        <pc:sldMkLst>
          <pc:docMk/>
          <pc:sldMk cId="791396437" sldId="305"/>
        </pc:sldMkLst>
        <pc:spChg chg="del">
          <ac:chgData name="ELIZABETH RANGEL MARTINEZ" userId="48f4dffd-950b-4682-a6bd-1e2743c35131" providerId="ADAL" clId="{3AA40E8A-AAD7-4BB0-9CEC-E00B9E9533F1}" dt="2022-02-16T18:19:47.007" v="120" actId="478"/>
          <ac:spMkLst>
            <pc:docMk/>
            <pc:sldMk cId="791396437" sldId="305"/>
            <ac:spMk id="2" creationId="{B5D52B54-62D6-F949-948C-3C85A36CC135}"/>
          </ac:spMkLst>
        </pc:spChg>
        <pc:spChg chg="add del mod">
          <ac:chgData name="ELIZABETH RANGEL MARTINEZ" userId="48f4dffd-950b-4682-a6bd-1e2743c35131" providerId="ADAL" clId="{3AA40E8A-AAD7-4BB0-9CEC-E00B9E9533F1}" dt="2022-02-23T19:18:38.742" v="151" actId="478"/>
          <ac:spMkLst>
            <pc:docMk/>
            <pc:sldMk cId="791396437" sldId="305"/>
            <ac:spMk id="3" creationId="{0D9D85E9-9261-4F56-9C3F-FC9C38A7E678}"/>
          </ac:spMkLst>
        </pc:spChg>
        <pc:spChg chg="add mod">
          <ac:chgData name="ELIZABETH RANGEL MARTINEZ" userId="48f4dffd-950b-4682-a6bd-1e2743c35131" providerId="ADAL" clId="{3AA40E8A-AAD7-4BB0-9CEC-E00B9E9533F1}" dt="2022-02-23T19:22:38.329" v="194" actId="1076"/>
          <ac:spMkLst>
            <pc:docMk/>
            <pc:sldMk cId="791396437" sldId="305"/>
            <ac:spMk id="4" creationId="{5425463A-AC1F-44F8-A01E-C5BCDE86352A}"/>
          </ac:spMkLst>
        </pc:spChg>
        <pc:spChg chg="del mod">
          <ac:chgData name="ELIZABETH RANGEL MARTINEZ" userId="48f4dffd-950b-4682-a6bd-1e2743c35131" providerId="ADAL" clId="{3AA40E8A-AAD7-4BB0-9CEC-E00B9E9533F1}" dt="2022-02-23T19:18:36.836" v="150" actId="478"/>
          <ac:spMkLst>
            <pc:docMk/>
            <pc:sldMk cId="791396437" sldId="305"/>
            <ac:spMk id="6" creationId="{6F9C6234-D59E-4C76-B8DF-3F35F9D61C1F}"/>
          </ac:spMkLst>
        </pc:spChg>
        <pc:spChg chg="add mod">
          <ac:chgData name="ELIZABETH RANGEL MARTINEZ" userId="48f4dffd-950b-4682-a6bd-1e2743c35131" providerId="ADAL" clId="{3AA40E8A-AAD7-4BB0-9CEC-E00B9E9533F1}" dt="2022-02-23T19:38:23.623" v="708" actId="1076"/>
          <ac:spMkLst>
            <pc:docMk/>
            <pc:sldMk cId="791396437" sldId="305"/>
            <ac:spMk id="9" creationId="{86D8A1AB-B470-4198-8933-3375DEB70A1D}"/>
          </ac:spMkLst>
        </pc:spChg>
        <pc:graphicFrameChg chg="add mod modGraphic">
          <ac:chgData name="ELIZABETH RANGEL MARTINEZ" userId="48f4dffd-950b-4682-a6bd-1e2743c35131" providerId="ADAL" clId="{3AA40E8A-AAD7-4BB0-9CEC-E00B9E9533F1}" dt="2022-02-23T19:22:31.539" v="193" actId="1076"/>
          <ac:graphicFrameMkLst>
            <pc:docMk/>
            <pc:sldMk cId="791396437" sldId="305"/>
            <ac:graphicFrameMk id="7" creationId="{9C4107B6-0B98-4EE9-9B5D-BA6BB58B45E0}"/>
          </ac:graphicFrameMkLst>
        </pc:graphicFrameChg>
        <pc:picChg chg="del">
          <ac:chgData name="ELIZABETH RANGEL MARTINEZ" userId="48f4dffd-950b-4682-a6bd-1e2743c35131" providerId="ADAL" clId="{3AA40E8A-AAD7-4BB0-9CEC-E00B9E9533F1}" dt="2022-02-16T18:19:41.859" v="119" actId="478"/>
          <ac:picMkLst>
            <pc:docMk/>
            <pc:sldMk cId="791396437" sldId="305"/>
            <ac:picMk id="8" creationId="{21B85EFF-7967-4A1E-B249-3686A18928E2}"/>
          </ac:picMkLst>
        </pc:picChg>
      </pc:sldChg>
      <pc:sldChg chg="addSp delSp modSp mod">
        <pc:chgData name="ELIZABETH RANGEL MARTINEZ" userId="48f4dffd-950b-4682-a6bd-1e2743c35131" providerId="ADAL" clId="{3AA40E8A-AAD7-4BB0-9CEC-E00B9E9533F1}" dt="2022-02-23T19:53:02.999" v="1313" actId="20577"/>
        <pc:sldMkLst>
          <pc:docMk/>
          <pc:sldMk cId="2982957355" sldId="315"/>
        </pc:sldMkLst>
        <pc:spChg chg="add mod">
          <ac:chgData name="ELIZABETH RANGEL MARTINEZ" userId="48f4dffd-950b-4682-a6bd-1e2743c35131" providerId="ADAL" clId="{3AA40E8A-AAD7-4BB0-9CEC-E00B9E9533F1}" dt="2022-02-23T19:50:16.875" v="938" actId="20577"/>
          <ac:spMkLst>
            <pc:docMk/>
            <pc:sldMk cId="2982957355" sldId="315"/>
            <ac:spMk id="3" creationId="{4DBB2E24-58FE-4908-B317-41BA5D4A9431}"/>
          </ac:spMkLst>
        </pc:spChg>
        <pc:spChg chg="del">
          <ac:chgData name="ELIZABETH RANGEL MARTINEZ" userId="48f4dffd-950b-4682-a6bd-1e2743c35131" providerId="ADAL" clId="{3AA40E8A-AAD7-4BB0-9CEC-E00B9E9533F1}" dt="2022-02-16T18:20:36.442" v="130" actId="478"/>
          <ac:spMkLst>
            <pc:docMk/>
            <pc:sldMk cId="2982957355" sldId="315"/>
            <ac:spMk id="3" creationId="{76D8C706-E083-4B3E-8ECC-AD06E33CDCAB}"/>
          </ac:spMkLst>
        </pc:spChg>
        <pc:spChg chg="del">
          <ac:chgData name="ELIZABETH RANGEL MARTINEZ" userId="48f4dffd-950b-4682-a6bd-1e2743c35131" providerId="ADAL" clId="{3AA40E8A-AAD7-4BB0-9CEC-E00B9E9533F1}" dt="2022-02-16T18:20:36.442" v="130" actId="478"/>
          <ac:spMkLst>
            <pc:docMk/>
            <pc:sldMk cId="2982957355" sldId="315"/>
            <ac:spMk id="7" creationId="{3CA43591-0F20-4A40-BBDE-10938D830525}"/>
          </ac:spMkLst>
        </pc:spChg>
        <pc:spChg chg="add mod">
          <ac:chgData name="ELIZABETH RANGEL MARTINEZ" userId="48f4dffd-950b-4682-a6bd-1e2743c35131" providerId="ADAL" clId="{3AA40E8A-AAD7-4BB0-9CEC-E00B9E9533F1}" dt="2022-02-23T19:52:16.496" v="1217" actId="20577"/>
          <ac:spMkLst>
            <pc:docMk/>
            <pc:sldMk cId="2982957355" sldId="315"/>
            <ac:spMk id="7" creationId="{CA0CC67E-104A-4743-B43A-538D9412843B}"/>
          </ac:spMkLst>
        </pc:spChg>
        <pc:spChg chg="add mod">
          <ac:chgData name="ELIZABETH RANGEL MARTINEZ" userId="48f4dffd-950b-4682-a6bd-1e2743c35131" providerId="ADAL" clId="{3AA40E8A-AAD7-4BB0-9CEC-E00B9E9533F1}" dt="2022-02-23T19:53:02.999" v="1313" actId="20577"/>
          <ac:spMkLst>
            <pc:docMk/>
            <pc:sldMk cId="2982957355" sldId="315"/>
            <ac:spMk id="8" creationId="{84221430-D67B-44C9-85EA-98429EC58A2D}"/>
          </ac:spMkLst>
        </pc:spChg>
        <pc:spChg chg="del">
          <ac:chgData name="ELIZABETH RANGEL MARTINEZ" userId="48f4dffd-950b-4682-a6bd-1e2743c35131" providerId="ADAL" clId="{3AA40E8A-AAD7-4BB0-9CEC-E00B9E9533F1}" dt="2022-02-16T18:20:36.442" v="130" actId="478"/>
          <ac:spMkLst>
            <pc:docMk/>
            <pc:sldMk cId="2982957355" sldId="315"/>
            <ac:spMk id="8" creationId="{B84F5844-98B1-47F9-A9FB-547F65FDC21F}"/>
          </ac:spMkLst>
        </pc:spChg>
      </pc:sldChg>
      <pc:sldChg chg="delSp del mod">
        <pc:chgData name="ELIZABETH RANGEL MARTINEZ" userId="48f4dffd-950b-4682-a6bd-1e2743c35131" providerId="ADAL" clId="{3AA40E8A-AAD7-4BB0-9CEC-E00B9E9533F1}" dt="2022-02-23T19:53:24.899" v="1316" actId="47"/>
        <pc:sldMkLst>
          <pc:docMk/>
          <pc:sldMk cId="3106333684" sldId="330"/>
        </pc:sldMkLst>
        <pc:spChg chg="del">
          <ac:chgData name="ELIZABETH RANGEL MARTINEZ" userId="48f4dffd-950b-4682-a6bd-1e2743c35131" providerId="ADAL" clId="{3AA40E8A-AAD7-4BB0-9CEC-E00B9E9533F1}" dt="2022-02-16T18:21:01.523" v="135" actId="478"/>
          <ac:spMkLst>
            <pc:docMk/>
            <pc:sldMk cId="3106333684" sldId="330"/>
            <ac:spMk id="3" creationId="{4D5F3868-66F1-4867-ACBA-8A311FEB790C}"/>
          </ac:spMkLst>
        </pc:spChg>
        <pc:spChg chg="del">
          <ac:chgData name="ELIZABETH RANGEL MARTINEZ" userId="48f4dffd-950b-4682-a6bd-1e2743c35131" providerId="ADAL" clId="{3AA40E8A-AAD7-4BB0-9CEC-E00B9E9533F1}" dt="2022-02-16T18:21:01.523" v="135" actId="478"/>
          <ac:spMkLst>
            <pc:docMk/>
            <pc:sldMk cId="3106333684" sldId="330"/>
            <ac:spMk id="4" creationId="{943401B9-CD29-48DC-B7BF-37C48AA25CDB}"/>
          </ac:spMkLst>
        </pc:spChg>
        <pc:spChg chg="del">
          <ac:chgData name="ELIZABETH RANGEL MARTINEZ" userId="48f4dffd-950b-4682-a6bd-1e2743c35131" providerId="ADAL" clId="{3AA40E8A-AAD7-4BB0-9CEC-E00B9E9533F1}" dt="2022-02-16T18:21:01.523" v="135" actId="478"/>
          <ac:spMkLst>
            <pc:docMk/>
            <pc:sldMk cId="3106333684" sldId="330"/>
            <ac:spMk id="7" creationId="{85199216-D533-401B-A8CD-76BF60C36A16}"/>
          </ac:spMkLst>
        </pc:spChg>
      </pc:sldChg>
      <pc:sldChg chg="add">
        <pc:chgData name="ELIZABETH RANGEL MARTINEZ" userId="48f4dffd-950b-4682-a6bd-1e2743c35131" providerId="ADAL" clId="{3AA40E8A-AAD7-4BB0-9CEC-E00B9E9533F1}" dt="2022-02-23T19:55:19.552" v="1326"/>
        <pc:sldMkLst>
          <pc:docMk/>
          <pc:sldMk cId="3863202514" sldId="332"/>
        </pc:sldMkLst>
      </pc:sldChg>
      <pc:sldChg chg="addSp delSp modSp mod">
        <pc:chgData name="ELIZABETH RANGEL MARTINEZ" userId="48f4dffd-950b-4682-a6bd-1e2743c35131" providerId="ADAL" clId="{3AA40E8A-AAD7-4BB0-9CEC-E00B9E9533F1}" dt="2022-02-23T19:44:41.404" v="743" actId="1076"/>
        <pc:sldMkLst>
          <pc:docMk/>
          <pc:sldMk cId="737627408" sldId="333"/>
        </pc:sldMkLst>
        <pc:spChg chg="mod">
          <ac:chgData name="ELIZABETH RANGEL MARTINEZ" userId="48f4dffd-950b-4682-a6bd-1e2743c35131" providerId="ADAL" clId="{3AA40E8A-AAD7-4BB0-9CEC-E00B9E9533F1}" dt="2022-02-16T18:20:17.680" v="126" actId="20577"/>
          <ac:spMkLst>
            <pc:docMk/>
            <pc:sldMk cId="737627408" sldId="333"/>
            <ac:spMk id="3" creationId="{0AB745C9-B210-B34E-99A9-51C20F8BD772}"/>
          </ac:spMkLst>
        </pc:spChg>
        <pc:spChg chg="add mod">
          <ac:chgData name="ELIZABETH RANGEL MARTINEZ" userId="48f4dffd-950b-4682-a6bd-1e2743c35131" providerId="ADAL" clId="{3AA40E8A-AAD7-4BB0-9CEC-E00B9E9533F1}" dt="2022-02-23T19:37:32.629" v="702" actId="1076"/>
          <ac:spMkLst>
            <pc:docMk/>
            <pc:sldMk cId="737627408" sldId="333"/>
            <ac:spMk id="6" creationId="{0799422D-AC05-4786-855C-F11A434CB855}"/>
          </ac:spMkLst>
        </pc:spChg>
        <pc:spChg chg="del">
          <ac:chgData name="ELIZABETH RANGEL MARTINEZ" userId="48f4dffd-950b-4682-a6bd-1e2743c35131" providerId="ADAL" clId="{3AA40E8A-AAD7-4BB0-9CEC-E00B9E9533F1}" dt="2022-02-16T18:20:22.174" v="127" actId="478"/>
          <ac:spMkLst>
            <pc:docMk/>
            <pc:sldMk cId="737627408" sldId="333"/>
            <ac:spMk id="6" creationId="{AC08EC0A-7FE5-44DD-8FC0-829514DAE228}"/>
          </ac:spMkLst>
        </pc:spChg>
        <pc:spChg chg="add mod">
          <ac:chgData name="ELIZABETH RANGEL MARTINEZ" userId="48f4dffd-950b-4682-a6bd-1e2743c35131" providerId="ADAL" clId="{3AA40E8A-AAD7-4BB0-9CEC-E00B9E9533F1}" dt="2022-02-23T19:44:41.404" v="743" actId="1076"/>
          <ac:spMkLst>
            <pc:docMk/>
            <pc:sldMk cId="737627408" sldId="333"/>
            <ac:spMk id="7" creationId="{D949B603-E9B7-4CAE-8645-1236E453671F}"/>
          </ac:spMkLst>
        </pc:spChg>
        <pc:picChg chg="del">
          <ac:chgData name="ELIZABETH RANGEL MARTINEZ" userId="48f4dffd-950b-4682-a6bd-1e2743c35131" providerId="ADAL" clId="{3AA40E8A-AAD7-4BB0-9CEC-E00B9E9533F1}" dt="2022-02-16T18:20:13.158" v="125" actId="478"/>
          <ac:picMkLst>
            <pc:docMk/>
            <pc:sldMk cId="737627408" sldId="333"/>
            <ac:picMk id="4" creationId="{BDDAC572-01BE-4DF7-A60E-88117AF173C6}"/>
          </ac:picMkLst>
        </pc:picChg>
        <pc:picChg chg="add mod modCrop">
          <ac:chgData name="ELIZABETH RANGEL MARTINEZ" userId="48f4dffd-950b-4682-a6bd-1e2743c35131" providerId="ADAL" clId="{3AA40E8A-AAD7-4BB0-9CEC-E00B9E9533F1}" dt="2022-02-23T19:44:35.231" v="742" actId="1076"/>
          <ac:picMkLst>
            <pc:docMk/>
            <pc:sldMk cId="737627408" sldId="333"/>
            <ac:picMk id="9" creationId="{5ED47EE8-774A-4C18-9914-8CDADF84A38E}"/>
          </ac:picMkLst>
        </pc:picChg>
      </pc:sldChg>
      <pc:sldChg chg="del">
        <pc:chgData name="ELIZABETH RANGEL MARTINEZ" userId="48f4dffd-950b-4682-a6bd-1e2743c35131" providerId="ADAL" clId="{3AA40E8A-AAD7-4BB0-9CEC-E00B9E9533F1}" dt="2022-02-23T19:53:27.553" v="1317" actId="47"/>
        <pc:sldMkLst>
          <pc:docMk/>
          <pc:sldMk cId="1884273283" sldId="340"/>
        </pc:sldMkLst>
      </pc:sldChg>
      <pc:sldChg chg="addSp delSp modSp mod">
        <pc:chgData name="ELIZABETH RANGEL MARTINEZ" userId="48f4dffd-950b-4682-a6bd-1e2743c35131" providerId="ADAL" clId="{3AA40E8A-AAD7-4BB0-9CEC-E00B9E9533F1}" dt="2022-02-23T19:35:20.139" v="683" actId="20577"/>
        <pc:sldMkLst>
          <pc:docMk/>
          <pc:sldMk cId="1312354010" sldId="351"/>
        </pc:sldMkLst>
        <pc:spChg chg="del">
          <ac:chgData name="ELIZABETH RANGEL MARTINEZ" userId="48f4dffd-950b-4682-a6bd-1e2743c35131" providerId="ADAL" clId="{3AA40E8A-AAD7-4BB0-9CEC-E00B9E9533F1}" dt="2022-02-16T18:20:06.963" v="124" actId="478"/>
          <ac:spMkLst>
            <pc:docMk/>
            <pc:sldMk cId="1312354010" sldId="351"/>
            <ac:spMk id="3" creationId="{8D2E05E1-AD30-4545-BF37-9581181A4F09}"/>
          </ac:spMkLst>
        </pc:spChg>
        <pc:spChg chg="del">
          <ac:chgData name="ELIZABETH RANGEL MARTINEZ" userId="48f4dffd-950b-4682-a6bd-1e2743c35131" providerId="ADAL" clId="{3AA40E8A-AAD7-4BB0-9CEC-E00B9E9533F1}" dt="2022-02-16T18:20:06.963" v="124" actId="478"/>
          <ac:spMkLst>
            <pc:docMk/>
            <pc:sldMk cId="1312354010" sldId="351"/>
            <ac:spMk id="4" creationId="{A0B520A1-8A49-4BD0-A3C9-33EB3406A20F}"/>
          </ac:spMkLst>
        </pc:spChg>
        <pc:spChg chg="del">
          <ac:chgData name="ELIZABETH RANGEL MARTINEZ" userId="48f4dffd-950b-4682-a6bd-1e2743c35131" providerId="ADAL" clId="{3AA40E8A-AAD7-4BB0-9CEC-E00B9E9533F1}" dt="2022-02-16T18:20:06.963" v="124" actId="478"/>
          <ac:spMkLst>
            <pc:docMk/>
            <pc:sldMk cId="1312354010" sldId="351"/>
            <ac:spMk id="7" creationId="{5BDCA97F-D391-4790-A894-7782B89F0CE5}"/>
          </ac:spMkLst>
        </pc:spChg>
        <pc:spChg chg="add mod">
          <ac:chgData name="ELIZABETH RANGEL MARTINEZ" userId="48f4dffd-950b-4682-a6bd-1e2743c35131" providerId="ADAL" clId="{3AA40E8A-AAD7-4BB0-9CEC-E00B9E9533F1}" dt="2022-02-23T19:34:51.294" v="646" actId="14100"/>
          <ac:spMkLst>
            <pc:docMk/>
            <pc:sldMk cId="1312354010" sldId="351"/>
            <ac:spMk id="7" creationId="{69D2626F-61CA-49A7-B7DA-C7F19F969E92}"/>
          </ac:spMkLst>
        </pc:spChg>
        <pc:spChg chg="add mod">
          <ac:chgData name="ELIZABETH RANGEL MARTINEZ" userId="48f4dffd-950b-4682-a6bd-1e2743c35131" providerId="ADAL" clId="{3AA40E8A-AAD7-4BB0-9CEC-E00B9E9533F1}" dt="2022-02-23T19:35:20.139" v="683" actId="20577"/>
          <ac:spMkLst>
            <pc:docMk/>
            <pc:sldMk cId="1312354010" sldId="351"/>
            <ac:spMk id="8" creationId="{8EA71D33-B0F0-4B67-9DD5-7451E016DBE0}"/>
          </ac:spMkLst>
        </pc:spChg>
        <pc:spChg chg="add mod">
          <ac:chgData name="ELIZABETH RANGEL MARTINEZ" userId="48f4dffd-950b-4682-a6bd-1e2743c35131" providerId="ADAL" clId="{3AA40E8A-AAD7-4BB0-9CEC-E00B9E9533F1}" dt="2022-02-23T19:34:55.471" v="647" actId="14100"/>
          <ac:spMkLst>
            <pc:docMk/>
            <pc:sldMk cId="1312354010" sldId="351"/>
            <ac:spMk id="10" creationId="{24F63AB1-D32D-42BD-958A-A9F252017654}"/>
          </ac:spMkLst>
        </pc:spChg>
      </pc:sldChg>
      <pc:sldChg chg="addSp delSp modSp mod">
        <pc:chgData name="ELIZABETH RANGEL MARTINEZ" userId="48f4dffd-950b-4682-a6bd-1e2743c35131" providerId="ADAL" clId="{3AA40E8A-AAD7-4BB0-9CEC-E00B9E9533F1}" dt="2022-02-23T19:31:25.368" v="296" actId="20577"/>
        <pc:sldMkLst>
          <pc:docMk/>
          <pc:sldMk cId="1377146509" sldId="352"/>
        </pc:sldMkLst>
        <pc:spChg chg="add mod">
          <ac:chgData name="ELIZABETH RANGEL MARTINEZ" userId="48f4dffd-950b-4682-a6bd-1e2743c35131" providerId="ADAL" clId="{3AA40E8A-AAD7-4BB0-9CEC-E00B9E9533F1}" dt="2022-02-23T19:31:25.368" v="296" actId="20577"/>
          <ac:spMkLst>
            <pc:docMk/>
            <pc:sldMk cId="1377146509" sldId="352"/>
            <ac:spMk id="6" creationId="{4C3A98B0-0C7F-4F8E-981B-FA19DB5D7B37}"/>
          </ac:spMkLst>
        </pc:spChg>
        <pc:spChg chg="del mod">
          <ac:chgData name="ELIZABETH RANGEL MARTINEZ" userId="48f4dffd-950b-4682-a6bd-1e2743c35131" providerId="ADAL" clId="{3AA40E8A-AAD7-4BB0-9CEC-E00B9E9533F1}" dt="2022-02-23T19:23:01.203" v="196" actId="478"/>
          <ac:spMkLst>
            <pc:docMk/>
            <pc:sldMk cId="1377146509" sldId="352"/>
            <ac:spMk id="10" creationId="{C95CB9E4-2707-477C-8AF0-454489A0EEF0}"/>
          </ac:spMkLst>
        </pc:spChg>
        <pc:spChg chg="del">
          <ac:chgData name="ELIZABETH RANGEL MARTINEZ" userId="48f4dffd-950b-4682-a6bd-1e2743c35131" providerId="ADAL" clId="{3AA40E8A-AAD7-4BB0-9CEC-E00B9E9533F1}" dt="2022-02-16T18:20:01.083" v="123" actId="478"/>
          <ac:spMkLst>
            <pc:docMk/>
            <pc:sldMk cId="1377146509" sldId="352"/>
            <ac:spMk id="13" creationId="{F39B90C9-5F51-4D81-8128-40BAFACCF453}"/>
          </ac:spMkLst>
        </pc:spChg>
        <pc:picChg chg="add mod modCrop">
          <ac:chgData name="ELIZABETH RANGEL MARTINEZ" userId="48f4dffd-950b-4682-a6bd-1e2743c35131" providerId="ADAL" clId="{3AA40E8A-AAD7-4BB0-9CEC-E00B9E9533F1}" dt="2022-02-23T19:26:50.621" v="243" actId="1076"/>
          <ac:picMkLst>
            <pc:docMk/>
            <pc:sldMk cId="1377146509" sldId="352"/>
            <ac:picMk id="4" creationId="{41F6B389-535D-4A4D-8E90-3D9A8F0AFB08}"/>
          </ac:picMkLst>
        </pc:picChg>
      </pc:sldChg>
      <pc:sldChg chg="addSp delSp modSp mod">
        <pc:chgData name="ELIZABETH RANGEL MARTINEZ" userId="48f4dffd-950b-4682-a6bd-1e2743c35131" providerId="ADAL" clId="{3AA40E8A-AAD7-4BB0-9CEC-E00B9E9533F1}" dt="2022-02-23T19:46:53.228" v="751" actId="1076"/>
        <pc:sldMkLst>
          <pc:docMk/>
          <pc:sldMk cId="2884345947" sldId="353"/>
        </pc:sldMkLst>
        <pc:spChg chg="del">
          <ac:chgData name="ELIZABETH RANGEL MARTINEZ" userId="48f4dffd-950b-4682-a6bd-1e2743c35131" providerId="ADAL" clId="{3AA40E8A-AAD7-4BB0-9CEC-E00B9E9533F1}" dt="2022-02-16T18:20:30.360" v="129" actId="478"/>
          <ac:spMkLst>
            <pc:docMk/>
            <pc:sldMk cId="2884345947" sldId="353"/>
            <ac:spMk id="3" creationId="{0AB745C9-B210-B34E-99A9-51C20F8BD772}"/>
          </ac:spMkLst>
        </pc:spChg>
        <pc:spChg chg="add del mod">
          <ac:chgData name="ELIZABETH RANGEL MARTINEZ" userId="48f4dffd-950b-4682-a6bd-1e2743c35131" providerId="ADAL" clId="{3AA40E8A-AAD7-4BB0-9CEC-E00B9E9533F1}" dt="2022-02-23T19:39:30.911" v="717" actId="478"/>
          <ac:spMkLst>
            <pc:docMk/>
            <pc:sldMk cId="2884345947" sldId="353"/>
            <ac:spMk id="6" creationId="{A2D95C44-91FF-4352-830E-1058D1217061}"/>
          </ac:spMkLst>
        </pc:spChg>
        <pc:spChg chg="add mod">
          <ac:chgData name="ELIZABETH RANGEL MARTINEZ" userId="48f4dffd-950b-4682-a6bd-1e2743c35131" providerId="ADAL" clId="{3AA40E8A-AAD7-4BB0-9CEC-E00B9E9533F1}" dt="2022-02-23T19:39:54.779" v="723" actId="20577"/>
          <ac:spMkLst>
            <pc:docMk/>
            <pc:sldMk cId="2884345947" sldId="353"/>
            <ac:spMk id="8" creationId="{567C7A01-5F3B-42D9-9B2D-1B594200ED40}"/>
          </ac:spMkLst>
        </pc:spChg>
        <pc:picChg chg="add mod modCrop">
          <ac:chgData name="ELIZABETH RANGEL MARTINEZ" userId="48f4dffd-950b-4682-a6bd-1e2743c35131" providerId="ADAL" clId="{3AA40E8A-AAD7-4BB0-9CEC-E00B9E9533F1}" dt="2022-02-23T19:46:53.228" v="751" actId="1076"/>
          <ac:picMkLst>
            <pc:docMk/>
            <pc:sldMk cId="2884345947" sldId="353"/>
            <ac:picMk id="3" creationId="{EFA09FD4-5EE6-4CCD-BAB0-F0478E592B46}"/>
          </ac:picMkLst>
        </pc:picChg>
        <pc:picChg chg="del">
          <ac:chgData name="ELIZABETH RANGEL MARTINEZ" userId="48f4dffd-950b-4682-a6bd-1e2743c35131" providerId="ADAL" clId="{3AA40E8A-AAD7-4BB0-9CEC-E00B9E9533F1}" dt="2022-02-16T18:20:26.821" v="128" actId="478"/>
          <ac:picMkLst>
            <pc:docMk/>
            <pc:sldMk cId="2884345947" sldId="353"/>
            <ac:picMk id="4" creationId="{D00921D9-E59D-41CB-8AD4-569D65FAE37A}"/>
          </ac:picMkLst>
        </pc:picChg>
      </pc:sldChg>
      <pc:sldChg chg="addSp delSp modSp del mod">
        <pc:chgData name="ELIZABETH RANGEL MARTINEZ" userId="48f4dffd-950b-4682-a6bd-1e2743c35131" providerId="ADAL" clId="{3AA40E8A-AAD7-4BB0-9CEC-E00B9E9533F1}" dt="2022-02-23T19:53:21.464" v="1315" actId="47"/>
        <pc:sldMkLst>
          <pc:docMk/>
          <pc:sldMk cId="2417634387" sldId="354"/>
        </pc:sldMkLst>
        <pc:spChg chg="add mod">
          <ac:chgData name="ELIZABETH RANGEL MARTINEZ" userId="48f4dffd-950b-4682-a6bd-1e2743c35131" providerId="ADAL" clId="{3AA40E8A-AAD7-4BB0-9CEC-E00B9E9533F1}" dt="2022-02-16T18:20:56.038" v="134" actId="478"/>
          <ac:spMkLst>
            <pc:docMk/>
            <pc:sldMk cId="2417634387" sldId="354"/>
            <ac:spMk id="3" creationId="{4C6E220C-04E3-404C-87E0-EAD844AB4D97}"/>
          </ac:spMkLst>
        </pc:spChg>
        <pc:spChg chg="del">
          <ac:chgData name="ELIZABETH RANGEL MARTINEZ" userId="48f4dffd-950b-4682-a6bd-1e2743c35131" providerId="ADAL" clId="{3AA40E8A-AAD7-4BB0-9CEC-E00B9E9533F1}" dt="2022-02-16T18:20:56.038" v="134" actId="478"/>
          <ac:spMkLst>
            <pc:docMk/>
            <pc:sldMk cId="2417634387" sldId="354"/>
            <ac:spMk id="9" creationId="{B5485D43-A388-49B4-AFF0-C9884D944818}"/>
          </ac:spMkLst>
        </pc:spChg>
        <pc:picChg chg="del">
          <ac:chgData name="ELIZABETH RANGEL MARTINEZ" userId="48f4dffd-950b-4682-a6bd-1e2743c35131" providerId="ADAL" clId="{3AA40E8A-AAD7-4BB0-9CEC-E00B9E9533F1}" dt="2022-02-16T18:20:52.433" v="133" actId="478"/>
          <ac:picMkLst>
            <pc:docMk/>
            <pc:sldMk cId="2417634387" sldId="354"/>
            <ac:picMk id="10" creationId="{B3ABB912-27EC-447C-9472-238CA776B0C9}"/>
          </ac:picMkLst>
        </pc:picChg>
      </pc:sldChg>
      <pc:sldChg chg="addSp delSp modSp add mod">
        <pc:chgData name="ELIZABETH RANGEL MARTINEZ" userId="48f4dffd-950b-4682-a6bd-1e2743c35131" providerId="ADAL" clId="{3AA40E8A-AAD7-4BB0-9CEC-E00B9E9533F1}" dt="2022-02-23T20:14:01.131" v="1928" actId="1076"/>
        <pc:sldMkLst>
          <pc:docMk/>
          <pc:sldMk cId="3455414991" sldId="355"/>
        </pc:sldMkLst>
        <pc:spChg chg="mod">
          <ac:chgData name="ELIZABETH RANGEL MARTINEZ" userId="48f4dffd-950b-4682-a6bd-1e2743c35131" providerId="ADAL" clId="{3AA40E8A-AAD7-4BB0-9CEC-E00B9E9533F1}" dt="2022-02-23T20:03:51.358" v="1603" actId="1076"/>
          <ac:spMkLst>
            <pc:docMk/>
            <pc:sldMk cId="3455414991" sldId="355"/>
            <ac:spMk id="2" creationId="{7355F615-22FD-AC49-B4A3-65C399B07A86}"/>
          </ac:spMkLst>
        </pc:spChg>
        <pc:spChg chg="add mod">
          <ac:chgData name="ELIZABETH RANGEL MARTINEZ" userId="48f4dffd-950b-4682-a6bd-1e2743c35131" providerId="ADAL" clId="{3AA40E8A-AAD7-4BB0-9CEC-E00B9E9533F1}" dt="2022-02-23T20:14:01.131" v="1928" actId="1076"/>
          <ac:spMkLst>
            <pc:docMk/>
            <pc:sldMk cId="3455414991" sldId="355"/>
            <ac:spMk id="4" creationId="{A2123BD9-0738-4AE5-AB38-250AA3D1133A}"/>
          </ac:spMkLst>
        </pc:spChg>
        <pc:spChg chg="add del mod">
          <ac:chgData name="ELIZABETH RANGEL MARTINEZ" userId="48f4dffd-950b-4682-a6bd-1e2743c35131" providerId="ADAL" clId="{3AA40E8A-AAD7-4BB0-9CEC-E00B9E9533F1}" dt="2022-02-23T19:55:18.489" v="1325"/>
          <ac:spMkLst>
            <pc:docMk/>
            <pc:sldMk cId="3455414991" sldId="355"/>
            <ac:spMk id="7" creationId="{3542A220-C15F-4B77-84CF-FD3659CF8680}"/>
          </ac:spMkLst>
        </pc:spChg>
        <pc:picChg chg="del">
          <ac:chgData name="ELIZABETH RANGEL MARTINEZ" userId="48f4dffd-950b-4682-a6bd-1e2743c35131" providerId="ADAL" clId="{3AA40E8A-AAD7-4BB0-9CEC-E00B9E9533F1}" dt="2022-02-23T20:03:36.589" v="1602" actId="478"/>
          <ac:picMkLst>
            <pc:docMk/>
            <pc:sldMk cId="3455414991" sldId="355"/>
            <ac:picMk id="6" creationId="{F65AB38A-2E84-9243-90E6-8E718853FF36}"/>
          </ac:picMkLst>
        </pc:picChg>
      </pc:sldChg>
      <pc:sldChg chg="addSp delSp modSp add mod">
        <pc:chgData name="ELIZABETH RANGEL MARTINEZ" userId="48f4dffd-950b-4682-a6bd-1e2743c35131" providerId="ADAL" clId="{3AA40E8A-AAD7-4BB0-9CEC-E00B9E9533F1}" dt="2022-02-23T19:48:35.600" v="758" actId="1076"/>
        <pc:sldMkLst>
          <pc:docMk/>
          <pc:sldMk cId="332977383" sldId="356"/>
        </pc:sldMkLst>
        <pc:spChg chg="del">
          <ac:chgData name="ELIZABETH RANGEL MARTINEZ" userId="48f4dffd-950b-4682-a6bd-1e2743c35131" providerId="ADAL" clId="{3AA40E8A-AAD7-4BB0-9CEC-E00B9E9533F1}" dt="2022-02-23T19:40:02.203" v="724" actId="478"/>
          <ac:spMkLst>
            <pc:docMk/>
            <pc:sldMk cId="332977383" sldId="356"/>
            <ac:spMk id="6" creationId="{A2D95C44-91FF-4352-830E-1058D1217061}"/>
          </ac:spMkLst>
        </pc:spChg>
        <pc:spChg chg="add mod">
          <ac:chgData name="ELIZABETH RANGEL MARTINEZ" userId="48f4dffd-950b-4682-a6bd-1e2743c35131" providerId="ADAL" clId="{3AA40E8A-AAD7-4BB0-9CEC-E00B9E9533F1}" dt="2022-02-23T19:48:16.635" v="752" actId="20577"/>
          <ac:spMkLst>
            <pc:docMk/>
            <pc:sldMk cId="332977383" sldId="356"/>
            <ac:spMk id="8" creationId="{E20E732B-EDF6-4D71-8AEF-40B88BF5DCF9}"/>
          </ac:spMkLst>
        </pc:spChg>
        <pc:picChg chg="add mod modCrop">
          <ac:chgData name="ELIZABETH RANGEL MARTINEZ" userId="48f4dffd-950b-4682-a6bd-1e2743c35131" providerId="ADAL" clId="{3AA40E8A-AAD7-4BB0-9CEC-E00B9E9533F1}" dt="2022-02-23T19:48:35.600" v="758" actId="1076"/>
          <ac:picMkLst>
            <pc:docMk/>
            <pc:sldMk cId="332977383" sldId="356"/>
            <ac:picMk id="3" creationId="{D2EB018A-F767-492A-8332-05582DC76169}"/>
          </ac:picMkLst>
        </pc:picChg>
      </pc:sldChg>
      <pc:sldChg chg="add del">
        <pc:chgData name="ELIZABETH RANGEL MARTINEZ" userId="48f4dffd-950b-4682-a6bd-1e2743c35131" providerId="ADAL" clId="{3AA40E8A-AAD7-4BB0-9CEC-E00B9E9533F1}" dt="2022-02-23T19:55:25.629" v="1327" actId="47"/>
        <pc:sldMkLst>
          <pc:docMk/>
          <pc:sldMk cId="4270618170" sldId="357"/>
        </pc:sldMkLst>
      </pc:sldChg>
    </pc:docChg>
  </pc:docChgLst>
  <pc:docChgLst>
    <pc:chgData name="ELISA FERNANDA HUERTA TAVITAS" userId="ebc8f12f-a9f5-4ae1-b42a-1c8f4c64dc3e" providerId="ADAL" clId="{DCD8030B-94E2-42FA-8503-98D07DBB41AF}"/>
    <pc:docChg chg="undo custSel modSld">
      <pc:chgData name="ELISA FERNANDA HUERTA TAVITAS" userId="ebc8f12f-a9f5-4ae1-b42a-1c8f4c64dc3e" providerId="ADAL" clId="{DCD8030B-94E2-42FA-8503-98D07DBB41AF}" dt="2022-02-28T21:28:26.957" v="354" actId="20577"/>
      <pc:docMkLst>
        <pc:docMk/>
      </pc:docMkLst>
      <pc:sldChg chg="modSp mod">
        <pc:chgData name="ELISA FERNANDA HUERTA TAVITAS" userId="ebc8f12f-a9f5-4ae1-b42a-1c8f4c64dc3e" providerId="ADAL" clId="{DCD8030B-94E2-42FA-8503-98D07DBB41AF}" dt="2022-02-28T18:38:35.815" v="5" actId="20577"/>
        <pc:sldMkLst>
          <pc:docMk/>
          <pc:sldMk cId="2011984702" sldId="302"/>
        </pc:sldMkLst>
        <pc:spChg chg="mod">
          <ac:chgData name="ELISA FERNANDA HUERTA TAVITAS" userId="ebc8f12f-a9f5-4ae1-b42a-1c8f4c64dc3e" providerId="ADAL" clId="{DCD8030B-94E2-42FA-8503-98D07DBB41AF}" dt="2022-02-28T18:38:35.815" v="5" actId="20577"/>
          <ac:spMkLst>
            <pc:docMk/>
            <pc:sldMk cId="2011984702" sldId="302"/>
            <ac:spMk id="3" creationId="{0AB745C9-B210-B34E-99A9-51C20F8BD772}"/>
          </ac:spMkLst>
        </pc:spChg>
      </pc:sldChg>
      <pc:sldChg chg="modSp mod addCm">
        <pc:chgData name="ELISA FERNANDA HUERTA TAVITAS" userId="ebc8f12f-a9f5-4ae1-b42a-1c8f4c64dc3e" providerId="ADAL" clId="{DCD8030B-94E2-42FA-8503-98D07DBB41AF}" dt="2022-02-28T21:15:28.962" v="165" actId="20577"/>
        <pc:sldMkLst>
          <pc:docMk/>
          <pc:sldMk cId="791396437" sldId="305"/>
        </pc:sldMkLst>
        <pc:spChg chg="mod">
          <ac:chgData name="ELISA FERNANDA HUERTA TAVITAS" userId="ebc8f12f-a9f5-4ae1-b42a-1c8f4c64dc3e" providerId="ADAL" clId="{DCD8030B-94E2-42FA-8503-98D07DBB41AF}" dt="2022-02-28T21:15:28.962" v="165" actId="20577"/>
          <ac:spMkLst>
            <pc:docMk/>
            <pc:sldMk cId="791396437" sldId="305"/>
            <ac:spMk id="4" creationId="{5425463A-AC1F-44F8-A01E-C5BCDE86352A}"/>
          </ac:spMkLst>
        </pc:spChg>
        <pc:graphicFrameChg chg="modGraphic">
          <ac:chgData name="ELISA FERNANDA HUERTA TAVITAS" userId="ebc8f12f-a9f5-4ae1-b42a-1c8f4c64dc3e" providerId="ADAL" clId="{DCD8030B-94E2-42FA-8503-98D07DBB41AF}" dt="2022-02-28T18:39:22.659" v="12" actId="20577"/>
          <ac:graphicFrameMkLst>
            <pc:docMk/>
            <pc:sldMk cId="791396437" sldId="305"/>
            <ac:graphicFrameMk id="7" creationId="{9C4107B6-0B98-4EE9-9B5D-BA6BB58B45E0}"/>
          </ac:graphicFrameMkLst>
        </pc:graphicFrameChg>
      </pc:sldChg>
      <pc:sldChg chg="addSp delSp modSp mod">
        <pc:chgData name="ELISA FERNANDA HUERTA TAVITAS" userId="ebc8f12f-a9f5-4ae1-b42a-1c8f4c64dc3e" providerId="ADAL" clId="{DCD8030B-94E2-42FA-8503-98D07DBB41AF}" dt="2022-02-28T21:27:21.396" v="309" actId="20577"/>
        <pc:sldMkLst>
          <pc:docMk/>
          <pc:sldMk cId="2982957355" sldId="315"/>
        </pc:sldMkLst>
        <pc:spChg chg="add del mod">
          <ac:chgData name="ELISA FERNANDA HUERTA TAVITAS" userId="ebc8f12f-a9f5-4ae1-b42a-1c8f4c64dc3e" providerId="ADAL" clId="{DCD8030B-94E2-42FA-8503-98D07DBB41AF}" dt="2022-02-28T21:27:21.396" v="309" actId="20577"/>
          <ac:spMkLst>
            <pc:docMk/>
            <pc:sldMk cId="2982957355" sldId="315"/>
            <ac:spMk id="3" creationId="{4DBB2E24-58FE-4908-B317-41BA5D4A9431}"/>
          </ac:spMkLst>
        </pc:spChg>
        <pc:spChg chg="mod">
          <ac:chgData name="ELISA FERNANDA HUERTA TAVITAS" userId="ebc8f12f-a9f5-4ae1-b42a-1c8f4c64dc3e" providerId="ADAL" clId="{DCD8030B-94E2-42FA-8503-98D07DBB41AF}" dt="2022-02-28T18:45:09.133" v="130" actId="20577"/>
          <ac:spMkLst>
            <pc:docMk/>
            <pc:sldMk cId="2982957355" sldId="315"/>
            <ac:spMk id="8" creationId="{84221430-D67B-44C9-85EA-98429EC58A2D}"/>
          </ac:spMkLst>
        </pc:spChg>
      </pc:sldChg>
      <pc:sldChg chg="modSp mod">
        <pc:chgData name="ELISA FERNANDA HUERTA TAVITAS" userId="ebc8f12f-a9f5-4ae1-b42a-1c8f4c64dc3e" providerId="ADAL" clId="{DCD8030B-94E2-42FA-8503-98D07DBB41AF}" dt="2022-02-28T20:48:20.031" v="163" actId="20577"/>
        <pc:sldMkLst>
          <pc:docMk/>
          <pc:sldMk cId="3863202514" sldId="332"/>
        </pc:sldMkLst>
        <pc:spChg chg="mod">
          <ac:chgData name="ELISA FERNANDA HUERTA TAVITAS" userId="ebc8f12f-a9f5-4ae1-b42a-1c8f4c64dc3e" providerId="ADAL" clId="{DCD8030B-94E2-42FA-8503-98D07DBB41AF}" dt="2022-02-28T20:48:20.031" v="163" actId="20577"/>
          <ac:spMkLst>
            <pc:docMk/>
            <pc:sldMk cId="3863202514" sldId="332"/>
            <ac:spMk id="8" creationId="{5B2E8982-2C6B-4041-B6EB-810B10FC4545}"/>
          </ac:spMkLst>
        </pc:spChg>
      </pc:sldChg>
      <pc:sldChg chg="modSp mod">
        <pc:chgData name="ELISA FERNANDA HUERTA TAVITAS" userId="ebc8f12f-a9f5-4ae1-b42a-1c8f4c64dc3e" providerId="ADAL" clId="{DCD8030B-94E2-42FA-8503-98D07DBB41AF}" dt="2022-02-28T21:24:57.143" v="289" actId="6549"/>
        <pc:sldMkLst>
          <pc:docMk/>
          <pc:sldMk cId="737627408" sldId="333"/>
        </pc:sldMkLst>
        <pc:spChg chg="mod">
          <ac:chgData name="ELISA FERNANDA HUERTA TAVITAS" userId="ebc8f12f-a9f5-4ae1-b42a-1c8f4c64dc3e" providerId="ADAL" clId="{DCD8030B-94E2-42FA-8503-98D07DBB41AF}" dt="2022-02-28T18:41:17.528" v="82" actId="6549"/>
          <ac:spMkLst>
            <pc:docMk/>
            <pc:sldMk cId="737627408" sldId="333"/>
            <ac:spMk id="6" creationId="{0799422D-AC05-4786-855C-F11A434CB855}"/>
          </ac:spMkLst>
        </pc:spChg>
        <pc:spChg chg="mod">
          <ac:chgData name="ELISA FERNANDA HUERTA TAVITAS" userId="ebc8f12f-a9f5-4ae1-b42a-1c8f4c64dc3e" providerId="ADAL" clId="{DCD8030B-94E2-42FA-8503-98D07DBB41AF}" dt="2022-02-28T21:24:57.143" v="289" actId="6549"/>
          <ac:spMkLst>
            <pc:docMk/>
            <pc:sldMk cId="737627408" sldId="333"/>
            <ac:spMk id="7" creationId="{D949B603-E9B7-4CAE-8645-1236E453671F}"/>
          </ac:spMkLst>
        </pc:spChg>
      </pc:sldChg>
      <pc:sldChg chg="modSp mod">
        <pc:chgData name="ELISA FERNANDA HUERTA TAVITAS" userId="ebc8f12f-a9f5-4ae1-b42a-1c8f4c64dc3e" providerId="ADAL" clId="{DCD8030B-94E2-42FA-8503-98D07DBB41AF}" dt="2022-02-28T21:19:29.390" v="183" actId="6549"/>
        <pc:sldMkLst>
          <pc:docMk/>
          <pc:sldMk cId="1312354010" sldId="351"/>
        </pc:sldMkLst>
        <pc:spChg chg="mod">
          <ac:chgData name="ELISA FERNANDA HUERTA TAVITAS" userId="ebc8f12f-a9f5-4ae1-b42a-1c8f4c64dc3e" providerId="ADAL" clId="{DCD8030B-94E2-42FA-8503-98D07DBB41AF}" dt="2022-02-28T21:19:11.864" v="180" actId="6549"/>
          <ac:spMkLst>
            <pc:docMk/>
            <pc:sldMk cId="1312354010" sldId="351"/>
            <ac:spMk id="7" creationId="{69D2626F-61CA-49A7-B7DA-C7F19F969E92}"/>
          </ac:spMkLst>
        </pc:spChg>
        <pc:spChg chg="mod">
          <ac:chgData name="ELISA FERNANDA HUERTA TAVITAS" userId="ebc8f12f-a9f5-4ae1-b42a-1c8f4c64dc3e" providerId="ADAL" clId="{DCD8030B-94E2-42FA-8503-98D07DBB41AF}" dt="2022-02-28T18:41:11.808" v="80" actId="20577"/>
          <ac:spMkLst>
            <pc:docMk/>
            <pc:sldMk cId="1312354010" sldId="351"/>
            <ac:spMk id="8" creationId="{8EA71D33-B0F0-4B67-9DD5-7451E016DBE0}"/>
          </ac:spMkLst>
        </pc:spChg>
        <pc:spChg chg="mod">
          <ac:chgData name="ELISA FERNANDA HUERTA TAVITAS" userId="ebc8f12f-a9f5-4ae1-b42a-1c8f4c64dc3e" providerId="ADAL" clId="{DCD8030B-94E2-42FA-8503-98D07DBB41AF}" dt="2022-02-28T21:19:29.390" v="183" actId="6549"/>
          <ac:spMkLst>
            <pc:docMk/>
            <pc:sldMk cId="1312354010" sldId="351"/>
            <ac:spMk id="10" creationId="{24F63AB1-D32D-42BD-958A-A9F252017654}"/>
          </ac:spMkLst>
        </pc:spChg>
      </pc:sldChg>
      <pc:sldChg chg="modSp mod addCm modCm">
        <pc:chgData name="ELISA FERNANDA HUERTA TAVITAS" userId="ebc8f12f-a9f5-4ae1-b42a-1c8f4c64dc3e" providerId="ADAL" clId="{DCD8030B-94E2-42FA-8503-98D07DBB41AF}" dt="2022-02-28T21:18:32.435" v="172" actId="6549"/>
        <pc:sldMkLst>
          <pc:docMk/>
          <pc:sldMk cId="1377146509" sldId="352"/>
        </pc:sldMkLst>
        <pc:spChg chg="mod">
          <ac:chgData name="ELISA FERNANDA HUERTA TAVITAS" userId="ebc8f12f-a9f5-4ae1-b42a-1c8f4c64dc3e" providerId="ADAL" clId="{DCD8030B-94E2-42FA-8503-98D07DBB41AF}" dt="2022-02-28T21:18:32.435" v="172" actId="6549"/>
          <ac:spMkLst>
            <pc:docMk/>
            <pc:sldMk cId="1377146509" sldId="352"/>
            <ac:spMk id="6" creationId="{4C3A98B0-0C7F-4F8E-981B-FA19DB5D7B37}"/>
          </ac:spMkLst>
        </pc:spChg>
        <pc:spChg chg="mod">
          <ac:chgData name="ELISA FERNANDA HUERTA TAVITAS" userId="ebc8f12f-a9f5-4ae1-b42a-1c8f4c64dc3e" providerId="ADAL" clId="{DCD8030B-94E2-42FA-8503-98D07DBB41AF}" dt="2022-02-28T18:39:28.589" v="14" actId="114"/>
          <ac:spMkLst>
            <pc:docMk/>
            <pc:sldMk cId="1377146509" sldId="352"/>
            <ac:spMk id="11" creationId="{6C164E84-E97A-494F-AC64-FFE30FA0B81B}"/>
          </ac:spMkLst>
        </pc:spChg>
      </pc:sldChg>
      <pc:sldChg chg="modSp mod">
        <pc:chgData name="ELISA FERNANDA HUERTA TAVITAS" userId="ebc8f12f-a9f5-4ae1-b42a-1c8f4c64dc3e" providerId="ADAL" clId="{DCD8030B-94E2-42FA-8503-98D07DBB41AF}" dt="2022-02-28T21:25:59.135" v="296" actId="20577"/>
        <pc:sldMkLst>
          <pc:docMk/>
          <pc:sldMk cId="2884345947" sldId="353"/>
        </pc:sldMkLst>
        <pc:spChg chg="mod">
          <ac:chgData name="ELISA FERNANDA HUERTA TAVITAS" userId="ebc8f12f-a9f5-4ae1-b42a-1c8f4c64dc3e" providerId="ADAL" clId="{DCD8030B-94E2-42FA-8503-98D07DBB41AF}" dt="2022-02-28T18:42:25.580" v="110" actId="114"/>
          <ac:spMkLst>
            <pc:docMk/>
            <pc:sldMk cId="2884345947" sldId="353"/>
            <ac:spMk id="7" creationId="{BA6BA723-67AB-4FFC-B55D-E977004C0D89}"/>
          </ac:spMkLst>
        </pc:spChg>
        <pc:spChg chg="mod">
          <ac:chgData name="ELISA FERNANDA HUERTA TAVITAS" userId="ebc8f12f-a9f5-4ae1-b42a-1c8f4c64dc3e" providerId="ADAL" clId="{DCD8030B-94E2-42FA-8503-98D07DBB41AF}" dt="2022-02-28T21:25:59.135" v="296" actId="20577"/>
          <ac:spMkLst>
            <pc:docMk/>
            <pc:sldMk cId="2884345947" sldId="353"/>
            <ac:spMk id="8" creationId="{567C7A01-5F3B-42D9-9B2D-1B594200ED40}"/>
          </ac:spMkLst>
        </pc:spChg>
      </pc:sldChg>
      <pc:sldChg chg="modSp mod">
        <pc:chgData name="ELISA FERNANDA HUERTA TAVITAS" userId="ebc8f12f-a9f5-4ae1-b42a-1c8f4c64dc3e" providerId="ADAL" clId="{DCD8030B-94E2-42FA-8503-98D07DBB41AF}" dt="2022-02-28T18:47:25.997" v="161" actId="20577"/>
        <pc:sldMkLst>
          <pc:docMk/>
          <pc:sldMk cId="3455414991" sldId="355"/>
        </pc:sldMkLst>
        <pc:spChg chg="mod">
          <ac:chgData name="ELISA FERNANDA HUERTA TAVITAS" userId="ebc8f12f-a9f5-4ae1-b42a-1c8f4c64dc3e" providerId="ADAL" clId="{DCD8030B-94E2-42FA-8503-98D07DBB41AF}" dt="2022-02-28T18:47:25.997" v="161" actId="20577"/>
          <ac:spMkLst>
            <pc:docMk/>
            <pc:sldMk cId="3455414991" sldId="355"/>
            <ac:spMk id="4" creationId="{A2123BD9-0738-4AE5-AB38-250AA3D1133A}"/>
          </ac:spMkLst>
        </pc:spChg>
      </pc:sldChg>
      <pc:sldChg chg="modSp mod">
        <pc:chgData name="ELISA FERNANDA HUERTA TAVITAS" userId="ebc8f12f-a9f5-4ae1-b42a-1c8f4c64dc3e" providerId="ADAL" clId="{DCD8030B-94E2-42FA-8503-98D07DBB41AF}" dt="2022-02-28T21:28:26.957" v="354" actId="20577"/>
        <pc:sldMkLst>
          <pc:docMk/>
          <pc:sldMk cId="332977383" sldId="356"/>
        </pc:sldMkLst>
        <pc:spChg chg="mod">
          <ac:chgData name="ELISA FERNANDA HUERTA TAVITAS" userId="ebc8f12f-a9f5-4ae1-b42a-1c8f4c64dc3e" providerId="ADAL" clId="{DCD8030B-94E2-42FA-8503-98D07DBB41AF}" dt="2022-02-28T18:44:08.134" v="120" actId="114"/>
          <ac:spMkLst>
            <pc:docMk/>
            <pc:sldMk cId="332977383" sldId="356"/>
            <ac:spMk id="7" creationId="{BA6BA723-67AB-4FFC-B55D-E977004C0D89}"/>
          </ac:spMkLst>
        </pc:spChg>
        <pc:spChg chg="mod">
          <ac:chgData name="ELISA FERNANDA HUERTA TAVITAS" userId="ebc8f12f-a9f5-4ae1-b42a-1c8f4c64dc3e" providerId="ADAL" clId="{DCD8030B-94E2-42FA-8503-98D07DBB41AF}" dt="2022-02-28T21:28:26.957" v="354" actId="20577"/>
          <ac:spMkLst>
            <pc:docMk/>
            <pc:sldMk cId="332977383" sldId="356"/>
            <ac:spMk id="8" creationId="{E20E732B-EDF6-4D71-8AEF-40B88BF5DCF9}"/>
          </ac:spMkLst>
        </pc:spChg>
      </pc:sldChg>
    </pc:docChg>
  </pc:docChgLst>
</pc:chgInfo>
</file>

<file path=ppt/comments/modernComment_131_2F2BC05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9DD1C51-510C-4AD2-BE27-08C89B441367}" authorId="{330342D5-4323-1F2F-B148-27C839D77A5C}" status="resolved" created="2022-02-28T18:38:58.73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91396437" sldId="305"/>
      <ac:spMk id="9" creationId="{86D8A1AB-B470-4198-8933-3375DEB70A1D}"/>
      <ac:txMk cp="16" len="9">
        <ac:context len="110" hash="3319058364"/>
      </ac:txMk>
    </ac:txMkLst>
    <p188:pos x="2121858" y="1047776"/>
    <p188:txBody>
      <a:bodyPr/>
      <a:lstStyle/>
      <a:p>
        <a:r>
          <a:rPr lang="es-MX"/>
          <a:t>¿Referencia?</a:t>
        </a:r>
      </a:p>
    </p188:txBody>
  </p188:cm>
</p188:cmLst>
</file>

<file path=ppt/comments/modernComment_160_521596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0D8710-4D16-4C01-A7E1-F0E05AE3F9E4}" authorId="{330342D5-4323-1F2F-B148-27C839D77A5C}" status="resolved" created="2022-02-28T18:39:45.35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77146509" sldId="352"/>
      <ac:spMk id="6" creationId="{4C3A98B0-0C7F-4F8E-981B-FA19DB5D7B37}"/>
      <ac:txMk cp="0" len="16">
        <ac:context len="731" hash="1852624039"/>
      </ac:txMk>
    </ac:txMkLst>
    <p188:pos x="1942101" y="322949"/>
    <p188:txBody>
      <a:bodyPr/>
      <a:lstStyle/>
      <a:p>
        <a:r>
          <a:rPr lang="es-MX"/>
          <a:t>No está en referencias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0D15881-BAA8-6648-B180-CD1AC3696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2E34E8-B6D9-2242-8EE6-E83117DA01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96830-71AD-3B46-AC5D-1D42A7715F47}" type="datetimeFigureOut">
              <a:rPr lang="es-MX" smtClean="0"/>
              <a:t>01/03/2022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CEBADAD-9D3B-A848-B737-A565C2A88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D91637-BF08-8F40-AC60-202CC5B7BA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10CB-F728-E646-8D44-0424F7CEDB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993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F26E5-8AE8-4F83-AECA-9389CD66EC4F}" type="datetimeFigureOut">
              <a:rPr lang="es-US" smtClean="0"/>
              <a:t>3/1/2022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A32F2-F736-49B0-9F5A-11F86DFA745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4623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2 min. El instructor introduce el nombre del módulo y el título de</a:t>
            </a:r>
            <a:r>
              <a:rPr lang="es-MX" baseline="0" dirty="0"/>
              <a:t> la </a:t>
            </a:r>
            <a:r>
              <a:rPr lang="es-MX" baseline="0" dirty="0" err="1"/>
              <a:t>microcredencial</a:t>
            </a:r>
            <a:r>
              <a:rPr lang="es-MX" baseline="0" dirty="0"/>
              <a:t>. Insiste en que los alumnos debieron haber leído el contenido antes de la sesión.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9298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151320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389567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91801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55429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95004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 min. Dar las siguientes recomendaciones para una mejor sesión, fomentando, sobre todo, la participación activa durante la sesión.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7479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77041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172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93034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35737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83525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7738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F30DDB7B-F260-FA45-9EEC-99247991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xt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CDB1092-C50A-3848-ACB4-4C33B157E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522AF6-3C36-4547-8049-BD08C93CE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09297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 de psic. 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74A816D-0BF8-3D48-947F-3127CEC93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2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8DC7B4F-AB09-B94E-B08B-35A9549E0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866" y="365125"/>
            <a:ext cx="6493933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866" y="1825625"/>
            <a:ext cx="6493933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7508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tiv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F375EBE8-391A-1D4F-AAF6-E8D5394F0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65125"/>
            <a:ext cx="105918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Actividad 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000" y="1825625"/>
            <a:ext cx="10591800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Instrucciones/detalles de la actividad</a:t>
            </a:r>
          </a:p>
        </p:txBody>
      </p:sp>
    </p:spTree>
    <p:extLst>
      <p:ext uri="{BB962C8B-B14F-4D97-AF65-F5344CB8AC3E}">
        <p14:creationId xmlns:p14="http://schemas.microsoft.com/office/powerpoint/2010/main" val="230120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F19EC47-D6ED-4D40-83E0-B160DC075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6A0775-7A05-334C-B172-6BE87E6ED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267" y="1059391"/>
            <a:ext cx="6282265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Quiz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4F8254-1B55-1B4F-BB5F-987D747D22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4268" y="2595563"/>
            <a:ext cx="6519332" cy="638704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Instrucciones o liga para el quiz</a:t>
            </a:r>
          </a:p>
        </p:txBody>
      </p:sp>
    </p:spTree>
    <p:extLst>
      <p:ext uri="{BB962C8B-B14F-4D97-AF65-F5344CB8AC3E}">
        <p14:creationId xmlns:p14="http://schemas.microsoft.com/office/powerpoint/2010/main" val="66109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erre activ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1D678DB-E205-9440-B8DD-0EAF9C020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5"/>
            <a:ext cx="7941734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Cierre actividad 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5731" y="1825625"/>
            <a:ext cx="7941735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Instrucciones/detalles de la actividad</a:t>
            </a:r>
          </a:p>
        </p:txBody>
      </p:sp>
    </p:spTree>
    <p:extLst>
      <p:ext uri="{BB962C8B-B14F-4D97-AF65-F5344CB8AC3E}">
        <p14:creationId xmlns:p14="http://schemas.microsoft.com/office/powerpoint/2010/main" val="269189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1417D-32FA-1346-AE52-26D0E6B66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89" y="449262"/>
            <a:ext cx="8058114" cy="1600200"/>
          </a:xfrm>
        </p:spPr>
        <p:txBody>
          <a:bodyPr anchor="ctr">
            <a:normAutofit/>
          </a:bodyPr>
          <a:lstStyle>
            <a:lvl1pPr>
              <a:defRPr sz="48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Explicación del caso/proyecto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9253E8-6FFD-724D-834F-F318F21A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2371196"/>
            <a:ext cx="8058114" cy="3811588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562010-B069-3F43-AA5F-01AEF5E8A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3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90EE3-A67B-1544-A694-7C2842C6F1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6231" y="906733"/>
            <a:ext cx="9144000" cy="2133599"/>
          </a:xfrm>
        </p:spPr>
        <p:txBody>
          <a:bodyPr anchor="ctr"/>
          <a:lstStyle>
            <a:lvl1pPr algn="l">
              <a:defRPr sz="6000" b="1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Cierre de la sesión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A8A840-0EA9-984A-8213-4F4E863CAF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6231" y="3086639"/>
            <a:ext cx="9144000" cy="2133599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Detalles, instrucciones finales, etc.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E392A44-9A06-0847-B992-BE3E8DFC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0A6446-1A95-DC47-BC10-4FF756D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6BECF2-ECD1-9E4D-9073-C4EDBEC45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5C3435-7A35-134F-AA1C-1A2809863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83846-49C7-8041-AE81-95560463C031}" type="datetimeFigureOut">
              <a:rPr lang="es-MX" smtClean="0"/>
              <a:t>01/03/2022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0B387B-C030-2543-8BB2-CD82D41A8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07881B-E4FA-6B4B-A6B8-8759C92F2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27BB9-1A76-724C-93B2-0ADBB190C7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48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3" r:id="rId5"/>
    <p:sldLayoutId id="2147483662" r:id="rId6"/>
    <p:sldLayoutId id="2147483656" r:id="rId7"/>
    <p:sldLayoutId id="2147483660" r:id="rId8"/>
    <p:sldLayoutId id="2147483652" r:id="rId9"/>
    <p:sldLayoutId id="21474836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hbr.org/2011/04/building-resilience" TargetMode="Externa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1_2F2BC05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0_5215968D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4E5B794-6A13-0F43-A61C-04ACF07A9144}"/>
              </a:ext>
            </a:extLst>
          </p:cNvPr>
          <p:cNvSpPr txBox="1"/>
          <p:nvPr/>
        </p:nvSpPr>
        <p:spPr>
          <a:xfrm>
            <a:off x="375782" y="1965174"/>
            <a:ext cx="49985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Pensamiento Comercial</a:t>
            </a:r>
          </a:p>
          <a:p>
            <a:pPr algn="ctr"/>
            <a:r>
              <a:rPr lang="es-MX" sz="28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Sesión 2</a:t>
            </a:r>
          </a:p>
        </p:txBody>
      </p:sp>
    </p:spTree>
    <p:extLst>
      <p:ext uri="{BB962C8B-B14F-4D97-AF65-F5344CB8AC3E}">
        <p14:creationId xmlns:p14="http://schemas.microsoft.com/office/powerpoint/2010/main" val="233859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A6BA723-67AB-4FFC-B55D-E977004C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290" y="10904"/>
            <a:ext cx="3011095" cy="118637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r>
              <a:rPr lang="es-MX" sz="3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Continuación</a:t>
            </a:r>
            <a:br>
              <a:rPr lang="es-MX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0E732B-EDF6-4D71-8AEF-40B88BF5DCF9}"/>
              </a:ext>
            </a:extLst>
          </p:cNvPr>
          <p:cNvSpPr txBox="1"/>
          <p:nvPr/>
        </p:nvSpPr>
        <p:spPr>
          <a:xfrm>
            <a:off x="764504" y="604090"/>
            <a:ext cx="10662992" cy="400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Escribe acerca del estrés y/o sufrimiento e incluye la necesidad que se encuentra detrás, como podría ser el deseo de tener una buena salud, seguridad, amor, aprecio, conexión, logro, etc.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Añade un mensaje que te permita sentir parte de la comunidad humana, por ejemplo, todos los humanos cometemos errores, fracasamos algunas veces, nos enojamos, experimentamos desilusión, sufrimos pérdidas, etc.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Sé tu propio mentor y ofrece para ti consejos compasivos o de ánimo. ¿Qué le dirías a un ser querido, alguien en quien crees y al que le deseas lo mejor si estuviera en tu situación?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Cuando termines, l</a:t>
            </a:r>
            <a:r>
              <a:rPr lang="es-MX" sz="200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 </a:t>
            </a:r>
            <a:r>
              <a:rPr lang="es-MX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carta en voz alta o guárdala un tiempo y vuélvela a leer cuando creas que lo necesitas. </a:t>
            </a:r>
          </a:p>
        </p:txBody>
      </p:sp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D2EB018A-F767-492A-8332-05582DC76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2"/>
          <a:stretch/>
        </p:blipFill>
        <p:spPr>
          <a:xfrm>
            <a:off x="4423958" y="4363821"/>
            <a:ext cx="3344083" cy="22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417251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Reflexión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1192557"/>
            <a:ext cx="3008830" cy="1415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DBB2E24-58FE-4908-B317-41BA5D4A9431}"/>
              </a:ext>
            </a:extLst>
          </p:cNvPr>
          <p:cNvSpPr txBox="1"/>
          <p:nvPr/>
        </p:nvSpPr>
        <p:spPr>
          <a:xfrm>
            <a:off x="695013" y="1798820"/>
            <a:ext cx="7195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¿Qué diferencias encuentras entre sentir compasión por uno mismo y victimizarse? ¿Cuál es el resultado que observas en ti cuando tienes alguna de estas actitudes?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0CC67E-104A-4743-B43A-538D9412843B}"/>
              </a:ext>
            </a:extLst>
          </p:cNvPr>
          <p:cNvSpPr txBox="1"/>
          <p:nvPr/>
        </p:nvSpPr>
        <p:spPr>
          <a:xfrm>
            <a:off x="1936230" y="3463820"/>
            <a:ext cx="7195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Si piensas en los clientes que atiendes, ¿piensas que ellos pasan por momentos difíciles y que tal vez no conocen estas técnicas de autocompasión? ¿Qué dicen los rostros de los clientes que conoces?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21430-D67B-44C9-85EA-98429EC58A2D}"/>
              </a:ext>
            </a:extLst>
          </p:cNvPr>
          <p:cNvSpPr txBox="1"/>
          <p:nvPr/>
        </p:nvSpPr>
        <p:spPr>
          <a:xfrm>
            <a:off x="4302177" y="4851821"/>
            <a:ext cx="7195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Si tomaras el rol de cada cliente que te visita, ¿qué escribirías en la carta de autocompasión?</a:t>
            </a:r>
          </a:p>
        </p:txBody>
      </p:sp>
    </p:spTree>
    <p:extLst>
      <p:ext uri="{BB962C8B-B14F-4D97-AF65-F5344CB8AC3E}">
        <p14:creationId xmlns:p14="http://schemas.microsoft.com/office/powerpoint/2010/main" val="298295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1272684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/>
              <a:t>Comparte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2047990"/>
            <a:ext cx="3008830" cy="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4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1272684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Arial"/>
                <a:cs typeface="Arial"/>
              </a:rPr>
              <a:t>Referencia</a:t>
            </a:r>
            <a:endParaRPr lang="es-MX" sz="4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2047990"/>
            <a:ext cx="3008830" cy="1415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A26CEE6-3362-4324-814D-D7E20BCC850F}"/>
              </a:ext>
            </a:extLst>
          </p:cNvPr>
          <p:cNvSpPr txBox="1"/>
          <p:nvPr/>
        </p:nvSpPr>
        <p:spPr>
          <a:xfrm>
            <a:off x="578224" y="2729753"/>
            <a:ext cx="82564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>
                <a:latin typeface="Arial"/>
              </a:rPr>
              <a:t>Seligman, M. (2011). </a:t>
            </a:r>
            <a:r>
              <a:rPr lang="es-419" i="1">
                <a:latin typeface="Arial"/>
              </a:rPr>
              <a:t>Building Resilience</a:t>
            </a:r>
            <a:r>
              <a:rPr lang="es-419">
                <a:latin typeface="Arial"/>
              </a:rPr>
              <a:t>. Recuperado de </a:t>
            </a:r>
            <a:r>
              <a:rPr lang="es-419">
                <a:latin typeface="Arial"/>
                <a:hlinkClick r:id="rId5"/>
              </a:rPr>
              <a:t>https://hbr.org/2011/04/building-resilience</a:t>
            </a:r>
            <a:r>
              <a:rPr lang="es-419"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76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345" y="-518293"/>
            <a:ext cx="4501047" cy="1289155"/>
          </a:xfrm>
        </p:spPr>
        <p:txBody>
          <a:bodyPr>
            <a:noAutofit/>
          </a:bodyPr>
          <a:lstStyle/>
          <a:p>
            <a:pPr algn="ctr"/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419" sz="4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 del día</a:t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745C9-B210-B34E-99A9-51C20F8B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456" y="1196438"/>
            <a:ext cx="9016909" cy="2416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 4. </a:t>
            </a:r>
            <a:r>
              <a:rPr lang="es-MX" sz="24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Lenguaje </a:t>
            </a:r>
            <a:r>
              <a:rPr lang="es-MX" sz="24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verbal y corporal </a:t>
            </a:r>
            <a:r>
              <a:rPr lang="es-MX" sz="24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atención al cliente</a:t>
            </a:r>
            <a:endParaRPr lang="es-MX" sz="2400" b="1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4: Identificar patrones de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comunicación</a:t>
            </a:r>
          </a:p>
          <a:p>
            <a:pPr marL="0" indent="0">
              <a:buNone/>
            </a:pP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5.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Gestión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dudas, quejas y solicitudes de los clientes</a:t>
            </a:r>
          </a:p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5: Carta de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autocompasión</a:t>
            </a:r>
          </a:p>
          <a:p>
            <a:pPr marL="0" indent="0">
              <a:buNone/>
            </a:pP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MX" sz="18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8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D8E71F0-4B90-415D-95FA-C009157548B1}"/>
              </a:ext>
            </a:extLst>
          </p:cNvPr>
          <p:cNvSpPr/>
          <p:nvPr/>
        </p:nvSpPr>
        <p:spPr>
          <a:xfrm rot="10800000" flipV="1">
            <a:off x="1210453" y="4102722"/>
            <a:ext cx="2957435" cy="841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001589"/>
                </a:solidFill>
                <a:latin typeface="Effra" panose="02000506080000020004"/>
              </a:rPr>
              <a:t>Cámara abierta y coloca tu nombre.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03C57C1-5CA3-4AE0-809E-211A3AD72D80}"/>
              </a:ext>
            </a:extLst>
          </p:cNvPr>
          <p:cNvSpPr/>
          <p:nvPr/>
        </p:nvSpPr>
        <p:spPr>
          <a:xfrm rot="10800000" flipV="1">
            <a:off x="4815796" y="3973867"/>
            <a:ext cx="2635784" cy="12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001589"/>
                </a:solidFill>
                <a:latin typeface="Effra" panose="02000506080000020004"/>
              </a:rPr>
              <a:t>Reduce distracciones.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7D3267C-A6E4-4D30-9EC0-2EA550AEE2BB}"/>
              </a:ext>
            </a:extLst>
          </p:cNvPr>
          <p:cNvSpPr/>
          <p:nvPr/>
        </p:nvSpPr>
        <p:spPr>
          <a:xfrm rot="10800000" flipV="1">
            <a:off x="8376097" y="3978722"/>
            <a:ext cx="2635784" cy="122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001589"/>
                </a:solidFill>
                <a:latin typeface="Effra" panose="02000506080000020004"/>
              </a:rPr>
              <a:t>Participación activa.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920C00F-1BED-498B-BF6C-45CFA854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170" y="332987"/>
            <a:ext cx="7612963" cy="1325563"/>
          </a:xfrm>
        </p:spPr>
        <p:txBody>
          <a:bodyPr>
            <a:normAutofit/>
          </a:bodyPr>
          <a:lstStyle/>
          <a:p>
            <a:r>
              <a:rPr lang="es-MX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Recomendaciones para la sesión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6806974-D095-7D4D-978C-847B2328C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" t="37087" r="68384" b="20486"/>
          <a:stretch/>
        </p:blipFill>
        <p:spPr>
          <a:xfrm>
            <a:off x="8376097" y="1453867"/>
            <a:ext cx="2520000" cy="2520000"/>
          </a:xfrm>
          <a:prstGeom prst="ellipse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D3E365F-73A6-E74C-9F67-D7E36B0C6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0" t="6603" r="38889" b="27359"/>
          <a:stretch/>
        </p:blipFill>
        <p:spPr>
          <a:xfrm>
            <a:off x="4873687" y="1565098"/>
            <a:ext cx="2520000" cy="2520000"/>
          </a:xfrm>
          <a:prstGeom prst="ellipse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700D786-327C-B347-8BB5-B3D2DA0D9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85" t="1220" r="32269" b="13415"/>
          <a:stretch/>
        </p:blipFill>
        <p:spPr>
          <a:xfrm>
            <a:off x="1429170" y="1565098"/>
            <a:ext cx="2520000" cy="2520000"/>
          </a:xfrm>
          <a:prstGeom prst="ellipse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D7838B-5CBB-41AC-997F-4314E11BF8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1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425463A-AC1F-44F8-A01E-C5BCDE86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9198"/>
            <a:ext cx="10591800" cy="1325563"/>
          </a:xfrm>
        </p:spPr>
        <p:txBody>
          <a:bodyPr>
            <a:noAutofit/>
          </a:bodyPr>
          <a:lstStyle/>
          <a:p>
            <a:pPr marL="0" indent="0"/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 4. </a:t>
            </a:r>
            <a:r>
              <a:rPr lang="es-MX" sz="24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Lenguaje </a:t>
            </a:r>
            <a:r>
              <a:rPr lang="es-MX" sz="24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verbal y corporal </a:t>
            </a:r>
            <a:r>
              <a:rPr lang="es-MX" sz="24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atención al cliente</a:t>
            </a:r>
            <a:br>
              <a:rPr lang="es-MX" sz="2400" b="1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4: </a:t>
            </a:r>
            <a:r>
              <a:rPr lang="es-MX" sz="2400" b="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Identificar patrones de </a:t>
            </a:r>
            <a:r>
              <a:rPr lang="es-MX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comunicación</a:t>
            </a:r>
            <a:br>
              <a:rPr lang="es-MX" sz="2400" b="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s-MX" sz="2400" b="0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C4107B6-0B98-4EE9-9B5D-BA6BB58B4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158390"/>
              </p:ext>
            </p:extLst>
          </p:nvPr>
        </p:nvGraphicFramePr>
        <p:xfrm>
          <a:off x="3786266" y="2519778"/>
          <a:ext cx="7891072" cy="3425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1985">
                  <a:extLst>
                    <a:ext uri="{9D8B030D-6E8A-4147-A177-3AD203B41FA5}">
                      <a16:colId xmlns:a16="http://schemas.microsoft.com/office/drawing/2014/main" val="2561947240"/>
                    </a:ext>
                  </a:extLst>
                </a:gridCol>
                <a:gridCol w="4189087">
                  <a:extLst>
                    <a:ext uri="{9D8B030D-6E8A-4147-A177-3AD203B41FA5}">
                      <a16:colId xmlns:a16="http://schemas.microsoft.com/office/drawing/2014/main" val="3737416700"/>
                    </a:ext>
                  </a:extLst>
                </a:gridCol>
              </a:tblGrid>
              <a:tr h="1658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419" sz="1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 Activa destructiva</a:t>
                      </a: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Señalar aspectos negativos de un evento o una conversación.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419" sz="1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 Activa constructiva </a:t>
                      </a: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Apoyo auténtico y con entusiasmo.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8360776"/>
                  </a:ext>
                </a:extLst>
              </a:tr>
              <a:tr h="14511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419" sz="1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 Pasiva destructiva</a:t>
                      </a: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Ignorar el evento o la conversación.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419" sz="1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 Pasiva constructiva</a:t>
                      </a: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4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Apoyo breve, sin seguimiento o por compromiso.</a:t>
                      </a:r>
                      <a:endParaRPr lang="es-MX" sz="18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4332146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6D8A1AB-B470-4198-8933-3375DEB70A1D}"/>
              </a:ext>
            </a:extLst>
          </p:cNvPr>
          <p:cNvSpPr txBox="1"/>
          <p:nvPr/>
        </p:nvSpPr>
        <p:spPr>
          <a:xfrm>
            <a:off x="438462" y="1135354"/>
            <a:ext cx="10915338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Instrucciones:</a:t>
            </a:r>
          </a:p>
          <a:p>
            <a:endParaRPr lang="es-MX" sz="240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MX" sz="2000" dirty="0">
                <a:solidFill>
                  <a:schemeClr val="bg2">
                    <a:lumMod val="50000"/>
                  </a:schemeClr>
                </a:solidFill>
                <a:latin typeface="Open Sans"/>
                <a:ea typeface="Open Sans"/>
                <a:cs typeface="Open Sans"/>
              </a:rPr>
              <a:t>Seligman (2011) señala que existen cuatro formas de abordar la comunicación con otra persona:</a:t>
            </a:r>
          </a:p>
        </p:txBody>
      </p:sp>
    </p:spTree>
    <p:extLst>
      <p:ext uri="{BB962C8B-B14F-4D97-AF65-F5344CB8AC3E}">
        <p14:creationId xmlns:p14="http://schemas.microsoft.com/office/powerpoint/2010/main" val="7913964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6C164E84-E97A-494F-AC64-FFE30FA0B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42" y="271368"/>
            <a:ext cx="9874610" cy="11863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r>
              <a:rPr lang="es-MX" sz="3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Continuación</a:t>
            </a:r>
            <a:br>
              <a:rPr lang="es-MX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C3A98B0-0C7F-4F8E-981B-FA19DB5D7B37}"/>
              </a:ext>
            </a:extLst>
          </p:cNvPr>
          <p:cNvSpPr txBox="1"/>
          <p:nvPr/>
        </p:nvSpPr>
        <p:spPr>
          <a:xfrm>
            <a:off x="549639" y="922921"/>
            <a:ext cx="110927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Seligman (2011) señala que es sumamente importante cultivar la retroalimentación activa constructiva, ya que esta ayuda a que tu interlocutor experimente emociones positivas y se concentre en sus fortalezas, no en sus debilidades. Reflexiona por un momento, ¿cuáles son los tipos de respuestas que más escuchas todos los días?</a:t>
            </a:r>
          </a:p>
          <a:p>
            <a:endParaRPr lang="es-MX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Durante dos días haz el ejercicio de observación y señala en qué clasificación caen las conversaciones que has tenido. </a:t>
            </a:r>
          </a:p>
          <a:p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Aplica lo que aprendiste luego de analizar las conversaciones que entables.</a:t>
            </a:r>
          </a:p>
          <a:p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Lo ideal es siempre estar en el cuadrante de la retroalimentación activa constructiva. Si descubres que usualmente las conversaciones se inclinan hacia otro cuadrante, trata de establecer por qué. </a:t>
            </a:r>
          </a:p>
        </p:txBody>
      </p:sp>
      <p:pic>
        <p:nvPicPr>
          <p:cNvPr id="4" name="Imagen 3" descr="Una persona con una camisa azul&#10;&#10;Descripción generada automáticamente con confianza media">
            <a:extLst>
              <a:ext uri="{FF2B5EF4-FFF2-40B4-BE49-F238E27FC236}">
                <a16:creationId xmlns:a16="http://schemas.microsoft.com/office/drawing/2014/main" id="{41F6B389-535D-4A4D-8E90-3D9A8F0AFB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91"/>
          <a:stretch/>
        </p:blipFill>
        <p:spPr>
          <a:xfrm>
            <a:off x="5359879" y="4893239"/>
            <a:ext cx="2152911" cy="14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465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429300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Reflexión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1316321"/>
            <a:ext cx="3008830" cy="1415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D2626F-61CA-49A7-B7DA-C7F19F969E92}"/>
              </a:ext>
            </a:extLst>
          </p:cNvPr>
          <p:cNvSpPr txBox="1"/>
          <p:nvPr/>
        </p:nvSpPr>
        <p:spPr>
          <a:xfrm>
            <a:off x="559974" y="1809425"/>
            <a:ext cx="78045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acuerdo con la actividad anterior, piensa en cómo son tus conversaciones diarias e identifica cómo te han hecho sentir.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A71D33-B0F0-4B67-9DD5-7451E016DBE0}"/>
              </a:ext>
            </a:extLst>
          </p:cNvPr>
          <p:cNvSpPr txBox="1"/>
          <p:nvPr/>
        </p:nvSpPr>
        <p:spPr>
          <a:xfrm>
            <a:off x="3584564" y="4620738"/>
            <a:ext cx="7510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Describe cinco estrategias que te ayuden a mejorar tu comunicación en el trabajo y cinco para mejorar la comunicación con la familia.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4F63AB1-D32D-42BD-958A-A9F252017654}"/>
              </a:ext>
            </a:extLst>
          </p:cNvPr>
          <p:cNvSpPr txBox="1"/>
          <p:nvPr/>
        </p:nvSpPr>
        <p:spPr>
          <a:xfrm>
            <a:off x="1379095" y="3060575"/>
            <a:ext cx="7281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vez que aplicaste lo aprendido, describe los cambios que notaste y cómo se modificaron las emociones en función de las nuevas conversaciones. </a:t>
            </a:r>
          </a:p>
        </p:txBody>
      </p:sp>
    </p:spTree>
    <p:extLst>
      <p:ext uri="{BB962C8B-B14F-4D97-AF65-F5344CB8AC3E}">
        <p14:creationId xmlns:p14="http://schemas.microsoft.com/office/powerpoint/2010/main" val="1312354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1272684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2047990"/>
            <a:ext cx="3008830" cy="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8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745C9-B210-B34E-99A9-51C20F8B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44" y="1616292"/>
            <a:ext cx="11072710" cy="326483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Aft>
                <a:spcPts val="600"/>
              </a:spcAft>
              <a:buNone/>
            </a:pPr>
            <a:r>
              <a:rPr lang="es-MX" sz="18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Instrucciones:</a:t>
            </a:r>
          </a:p>
          <a:p>
            <a:pPr marL="0" indent="0">
              <a:lnSpc>
                <a:spcPct val="130000"/>
              </a:lnSpc>
              <a:buNone/>
            </a:pPr>
            <a:endParaRPr lang="es-MX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99422D-AC05-4786-855C-F11A434CB855}"/>
              </a:ext>
            </a:extLst>
          </p:cNvPr>
          <p:cNvSpPr txBox="1"/>
          <p:nvPr/>
        </p:nvSpPr>
        <p:spPr>
          <a:xfrm>
            <a:off x="693295" y="287619"/>
            <a:ext cx="9544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5.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Gestión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dudas, quejas y solicitudes de los clientes</a:t>
            </a:r>
          </a:p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5: Carta de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autocompasión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49B603-E9B7-4CAE-8645-1236E453671F}"/>
              </a:ext>
            </a:extLst>
          </p:cNvPr>
          <p:cNvSpPr txBox="1"/>
          <p:nvPr/>
        </p:nvSpPr>
        <p:spPr>
          <a:xfrm>
            <a:off x="559643" y="2182822"/>
            <a:ext cx="11402507" cy="205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emoción positiva que puede ayudarte en tu vida diaria es la autocompasión, entendida como la empatía contigo mismo, experimentar consideración o ternura contigo mismo</a:t>
            </a:r>
            <a:r>
              <a:rPr lang="es-419" sz="2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 cálido con tu propio sentimiento. Para cultivarla, recuerda una experiencia difícil que te haya sucedido recientemente o alguna situación estresante o que te genere sufrimiento hoy en día. Puede tratarse de algo que retó tu fuerza de voluntad o un contratiempo que afectó el logro de una meta.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n 8" descr="Una persona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5ED47EE8-774A-4C18-9914-8CDADF84A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04" r="19590"/>
          <a:stretch/>
        </p:blipFill>
        <p:spPr>
          <a:xfrm>
            <a:off x="5206584" y="4263015"/>
            <a:ext cx="2233534" cy="23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2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A6BA723-67AB-4FFC-B55D-E977004C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290" y="10904"/>
            <a:ext cx="3011095" cy="118637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r>
              <a:rPr lang="es-MX" sz="3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Continuación</a:t>
            </a:r>
            <a:br>
              <a:rPr lang="es-MX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67C7A01-5F3B-42D9-9B2D-1B594200ED40}"/>
              </a:ext>
            </a:extLst>
          </p:cNvPr>
          <p:cNvSpPr txBox="1"/>
          <p:nvPr/>
        </p:nvSpPr>
        <p:spPr>
          <a:xfrm>
            <a:off x="274830" y="761627"/>
            <a:ext cx="11402507" cy="312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Escribe una carta de autocompasión acerca de esta experiencia dirigida a ti mismo(a), pero en segunda persona, utilizando la guía que se te proporciona a continuación: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Recuerda la situación o piensa en tu estrés o sufrimiento y reconoce tus sentimientos o pensamientos, así como lo que esperabas o esperas y necesitas. Por ejemplo: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“Querida Susana, sé que te sientes triste/temerosa/enojada</a:t>
            </a:r>
            <a:r>
              <a:rPr lang="es-MX" sz="2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s-MX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decepcionada de ti misma/etc. Estabas esperanzada/enfocada/esforzándote para...”</a:t>
            </a:r>
          </a:p>
        </p:txBody>
      </p:sp>
      <p:pic>
        <p:nvPicPr>
          <p:cNvPr id="3" name="Imagen 2" descr="Imagen que contiene edificio, ropa, ladrillo, vestido&#10;&#10;Descripción generada automáticamente">
            <a:extLst>
              <a:ext uri="{FF2B5EF4-FFF2-40B4-BE49-F238E27FC236}">
                <a16:creationId xmlns:a16="http://schemas.microsoft.com/office/drawing/2014/main" id="{EFA09FD4-5EE6-4CCD-BAB0-F0478E592B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10"/>
          <a:stretch/>
        </p:blipFill>
        <p:spPr>
          <a:xfrm>
            <a:off x="4891112" y="4034275"/>
            <a:ext cx="2409775" cy="24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459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683589-cee4-4917-81b6-6b0b8b5e4885" xsi:nil="true"/>
    <lcf76f155ced4ddcb4097134ff3c332f xmlns="6c8340ae-5076-4a32-b151-5cd2e7b1bd9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4A579A7024FF94C8BE1C5EE8ABEDC3A" ma:contentTypeVersion="16" ma:contentTypeDescription="Crear nuevo documento." ma:contentTypeScope="" ma:versionID="6547e5a5155e5fa84119207620734925">
  <xsd:schema xmlns:xsd="http://www.w3.org/2001/XMLSchema" xmlns:xs="http://www.w3.org/2001/XMLSchema" xmlns:p="http://schemas.microsoft.com/office/2006/metadata/properties" xmlns:ns2="6c8340ae-5076-4a32-b151-5cd2e7b1bd90" xmlns:ns3="b6683589-cee4-4917-81b6-6b0b8b5e4885" targetNamespace="http://schemas.microsoft.com/office/2006/metadata/properties" ma:root="true" ma:fieldsID="a47c3b207936470c02a1f3145b3f4f35" ns2:_="" ns3:_="">
    <xsd:import namespace="6c8340ae-5076-4a32-b151-5cd2e7b1bd90"/>
    <xsd:import namespace="b6683589-cee4-4917-81b6-6b0b8b5e4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340ae-5076-4a32-b151-5cd2e7b1bd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13c8208e-38ef-4023-9a11-45f5d269fb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83589-cee4-4917-81b6-6b0b8b5e488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12f8d8e-2427-48c0-a5f8-a5424146695b}" ma:internalName="TaxCatchAll" ma:showField="CatchAllData" ma:web="b6683589-cee4-4917-81b6-6b0b8b5e48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776509-C4BF-47D5-BFBB-B683995F0B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F22D3F-8FD0-43B1-B3A1-5524D94EB23E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6683589-cee4-4917-81b6-6b0b8b5e4885"/>
    <ds:schemaRef ds:uri="6c8340ae-5076-4a32-b151-5cd2e7b1bd90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DFC9C7D-6EBD-4D36-9666-91941AFF4C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8340ae-5076-4a32-b151-5cd2e7b1bd90"/>
    <ds:schemaRef ds:uri="b6683589-cee4-4917-81b6-6b0b8b5e48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5836</TotalTime>
  <Words>1426</Words>
  <Application>Microsoft Office PowerPoint</Application>
  <PresentationFormat>Panorámica</PresentationFormat>
  <Paragraphs>107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Effra</vt:lpstr>
      <vt:lpstr>Open Sans</vt:lpstr>
      <vt:lpstr>Tema de Office</vt:lpstr>
      <vt:lpstr>Presentación de PowerPoint</vt:lpstr>
      <vt:lpstr>     Agenda del día </vt:lpstr>
      <vt:lpstr>Recomendaciones para la sesión</vt:lpstr>
      <vt:lpstr>Tema 4. Lenguaje verbal y corporal en la atención al cliente Actividad 4: Identificar patrones de comunicación </vt:lpstr>
      <vt:lpstr>   …Continuación   </vt:lpstr>
      <vt:lpstr>Reflexión</vt:lpstr>
      <vt:lpstr>Comparte</vt:lpstr>
      <vt:lpstr>Presentación de PowerPoint</vt:lpstr>
      <vt:lpstr>   …Continuación   </vt:lpstr>
      <vt:lpstr>   …Continuación   </vt:lpstr>
      <vt:lpstr>Reflexión</vt:lpstr>
      <vt:lpstr>Comparte</vt:lpstr>
      <vt:lpstr>Referencia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PATRICIO LAGARDA GONZALEZ</dc:creator>
  <cp:keywords/>
  <dc:description/>
  <cp:lastModifiedBy>LESLIE CAROLINA GOMEZ ESTRADA</cp:lastModifiedBy>
  <cp:revision>130</cp:revision>
  <dcterms:created xsi:type="dcterms:W3CDTF">2021-07-02T13:35:46Z</dcterms:created>
  <dcterms:modified xsi:type="dcterms:W3CDTF">2022-03-01T16:47:56Z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0x010100B4A579A7024FF94C8BE1C5EE8ABEDC3A</vt:lpwstr>
  </property>
  <property fmtid="{D5CDD505-2E9C-101B-9397-08002B2CF9AE}" pid="3" name="MediaServiceImageTags">
    <vt:lpwstr/>
  </property>
</Properties>
</file>