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61_ABEBA05B.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302" r:id="rId6"/>
    <p:sldId id="265" r:id="rId7"/>
    <p:sldId id="305" r:id="rId8"/>
    <p:sldId id="352" r:id="rId9"/>
    <p:sldId id="351" r:id="rId10"/>
    <p:sldId id="331" r:id="rId11"/>
    <p:sldId id="333" r:id="rId12"/>
    <p:sldId id="353" r:id="rId13"/>
    <p:sldId id="315" r:id="rId14"/>
    <p:sldId id="316" r:id="rId15"/>
    <p:sldId id="304" r:id="rId16"/>
    <p:sldId id="354" r:id="rId17"/>
    <p:sldId id="330" r:id="rId18"/>
    <p:sldId id="340" r:id="rId1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0342D5-4323-1F2F-B148-27C839D77A5C}" name="ELISA FERNANDA HUERTA TAVITAS" initials="EFHT" userId="S::fernanda.huerta@tecmilenio.mx::ebc8f12f-a9f5-4ae1-b42a-1c8f4c64dc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IM HEZIR PLUMA MIRANDA" initials="KHPM" lastIdx="1" clrIdx="0">
    <p:extLst>
      <p:ext uri="{19B8F6BF-5375-455C-9EA6-DF929625EA0E}">
        <p15:presenceInfo xmlns:p15="http://schemas.microsoft.com/office/powerpoint/2012/main" userId="S-1-5-21-2814078418-1517347036-2376735694-624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68047-0E3C-E29A-50F6-4DE60A605393}" v="41" dt="2022-02-15T17:28:03.76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34" autoAdjust="0"/>
    <p:restoredTop sz="93792" autoAdjust="0"/>
  </p:normalViewPr>
  <p:slideViewPr>
    <p:cSldViewPr snapToGrid="0" snapToObjects="1" showGuides="1">
      <p:cViewPr>
        <p:scale>
          <a:sx n="80" d="100"/>
          <a:sy n="80" d="100"/>
        </p:scale>
        <p:origin x="40" y="-12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1" d="100"/>
          <a:sy n="81" d="100"/>
        </p:scale>
        <p:origin x="402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 FERNANDA HUERTA TAVITAS" userId="S::fernanda.huerta@tecmilenio.mx::ebc8f12f-a9f5-4ae1-b42a-1c8f4c64dc3e" providerId="AD" clId="Web-{0BC68047-0E3C-E29A-50F6-4DE60A605393}"/>
    <pc:docChg chg="modSld">
      <pc:chgData name="ELISA FERNANDA HUERTA TAVITAS" userId="S::fernanda.huerta@tecmilenio.mx::ebc8f12f-a9f5-4ae1-b42a-1c8f4c64dc3e" providerId="AD" clId="Web-{0BC68047-0E3C-E29A-50F6-4DE60A605393}" dt="2022-02-15T17:28:03.762" v="39" actId="20577"/>
      <pc:docMkLst>
        <pc:docMk/>
      </pc:docMkLst>
      <pc:sldChg chg="addSp modSp">
        <pc:chgData name="ELISA FERNANDA HUERTA TAVITAS" userId="S::fernanda.huerta@tecmilenio.mx::ebc8f12f-a9f5-4ae1-b42a-1c8f4c64dc3e" providerId="AD" clId="Web-{0BC68047-0E3C-E29A-50F6-4DE60A605393}" dt="2022-02-15T17:28:03.762" v="39" actId="20577"/>
        <pc:sldMkLst>
          <pc:docMk/>
          <pc:sldMk cId="737627408" sldId="333"/>
        </pc:sldMkLst>
        <pc:spChg chg="mod">
          <ac:chgData name="ELISA FERNANDA HUERTA TAVITAS" userId="S::fernanda.huerta@tecmilenio.mx::ebc8f12f-a9f5-4ae1-b42a-1c8f4c64dc3e" providerId="AD" clId="Web-{0BC68047-0E3C-E29A-50F6-4DE60A605393}" dt="2022-02-15T17:28:03.762" v="39" actId="20577"/>
          <ac:spMkLst>
            <pc:docMk/>
            <pc:sldMk cId="737627408" sldId="333"/>
            <ac:spMk id="3" creationId="{0AB745C9-B210-B34E-99A9-51C20F8BD772}"/>
          </ac:spMkLst>
        </pc:spChg>
        <pc:spChg chg="mod">
          <ac:chgData name="ELISA FERNANDA HUERTA TAVITAS" userId="S::fernanda.huerta@tecmilenio.mx::ebc8f12f-a9f5-4ae1-b42a-1c8f4c64dc3e" providerId="AD" clId="Web-{0BC68047-0E3C-E29A-50F6-4DE60A605393}" dt="2022-02-15T17:24:45.125" v="2" actId="20577"/>
          <ac:spMkLst>
            <pc:docMk/>
            <pc:sldMk cId="737627408" sldId="333"/>
            <ac:spMk id="6" creationId="{AC08EC0A-7FE5-44DD-8FC0-829514DAE228}"/>
          </ac:spMkLst>
        </pc:spChg>
        <pc:picChg chg="add mod">
          <ac:chgData name="ELISA FERNANDA HUERTA TAVITAS" userId="S::fernanda.huerta@tecmilenio.mx::ebc8f12f-a9f5-4ae1-b42a-1c8f4c64dc3e" providerId="AD" clId="Web-{0BC68047-0E3C-E29A-50F6-4DE60A605393}" dt="2022-02-15T17:24:56.454" v="8" actId="1076"/>
          <ac:picMkLst>
            <pc:docMk/>
            <pc:sldMk cId="737627408" sldId="333"/>
            <ac:picMk id="2" creationId="{FE348DF4-8742-44B1-8C89-A3D829D93B04}"/>
          </ac:picMkLst>
        </pc:picChg>
      </pc:sldChg>
      <pc:sldChg chg="addSp delSp modSp modCm">
        <pc:chgData name="ELISA FERNANDA HUERTA TAVITAS" userId="S::fernanda.huerta@tecmilenio.mx::ebc8f12f-a9f5-4ae1-b42a-1c8f4c64dc3e" providerId="AD" clId="Web-{0BC68047-0E3C-E29A-50F6-4DE60A605393}" dt="2022-02-15T17:25:38.800" v="19" actId="20577"/>
        <pc:sldMkLst>
          <pc:docMk/>
          <pc:sldMk cId="2884345947" sldId="353"/>
        </pc:sldMkLst>
        <pc:spChg chg="add del mod">
          <ac:chgData name="ELISA FERNANDA HUERTA TAVITAS" userId="S::fernanda.huerta@tecmilenio.mx::ebc8f12f-a9f5-4ae1-b42a-1c8f4c64dc3e" providerId="AD" clId="Web-{0BC68047-0E3C-E29A-50F6-4DE60A605393}" dt="2022-02-15T17:25:38.800" v="19" actId="20577"/>
          <ac:spMkLst>
            <pc:docMk/>
            <pc:sldMk cId="2884345947" sldId="353"/>
            <ac:spMk id="3" creationId="{0AB745C9-B210-B34E-99A9-51C20F8BD772}"/>
          </ac:spMkLst>
        </pc:spChg>
        <pc:spChg chg="add del mod">
          <ac:chgData name="ELISA FERNANDA HUERTA TAVITAS" userId="S::fernanda.huerta@tecmilenio.mx::ebc8f12f-a9f5-4ae1-b42a-1c8f4c64dc3e" providerId="AD" clId="Web-{0BC68047-0E3C-E29A-50F6-4DE60A605393}" dt="2022-02-15T17:25:12.658" v="10"/>
          <ac:spMkLst>
            <pc:docMk/>
            <pc:sldMk cId="2884345947" sldId="353"/>
            <ac:spMk id="4" creationId="{EE69F8CF-A239-4C00-AC79-45E3D42EF912}"/>
          </ac:spMkLst>
        </pc:spChg>
        <pc:picChg chg="add mod">
          <ac:chgData name="ELISA FERNANDA HUERTA TAVITAS" userId="S::fernanda.huerta@tecmilenio.mx::ebc8f12f-a9f5-4ae1-b42a-1c8f4c64dc3e" providerId="AD" clId="Web-{0BC68047-0E3C-E29A-50F6-4DE60A605393}" dt="2022-02-15T17:25:33.347" v="17" actId="1076"/>
          <ac:picMkLst>
            <pc:docMk/>
            <pc:sldMk cId="2884345947" sldId="353"/>
            <ac:picMk id="6" creationId="{30F0DD84-F82D-4A4A-BF4E-F2C8E9A5B774}"/>
          </ac:picMkLst>
        </pc:picChg>
      </pc:sldChg>
    </pc:docChg>
  </pc:docChgLst>
  <pc:docChgLst>
    <pc:chgData name="ELISA FERNANDA HUERTA TAVITAS" userId="ebc8f12f-a9f5-4ae1-b42a-1c8f4c64dc3e" providerId="ADAL" clId="{B1733493-3605-4ACE-86F6-7CC9E6A2CBE7}"/>
    <pc:docChg chg="modSld">
      <pc:chgData name="ELISA FERNANDA HUERTA TAVITAS" userId="ebc8f12f-a9f5-4ae1-b42a-1c8f4c64dc3e" providerId="ADAL" clId="{B1733493-3605-4ACE-86F6-7CC9E6A2CBE7}" dt="2022-02-14T22:04:06.702" v="211" actId="20577"/>
      <pc:docMkLst>
        <pc:docMk/>
      </pc:docMkLst>
      <pc:sldChg chg="modSp mod modNotesTx">
        <pc:chgData name="ELISA FERNANDA HUERTA TAVITAS" userId="ebc8f12f-a9f5-4ae1-b42a-1c8f4c64dc3e" providerId="ADAL" clId="{B1733493-3605-4ACE-86F6-7CC9E6A2CBE7}" dt="2022-02-14T21:35:58.448" v="136" actId="20577"/>
        <pc:sldMkLst>
          <pc:docMk/>
          <pc:sldMk cId="2011984702" sldId="302"/>
        </pc:sldMkLst>
        <pc:spChg chg="mod">
          <ac:chgData name="ELISA FERNANDA HUERTA TAVITAS" userId="ebc8f12f-a9f5-4ae1-b42a-1c8f4c64dc3e" providerId="ADAL" clId="{B1733493-3605-4ACE-86F6-7CC9E6A2CBE7}" dt="2022-02-11T22:18:22.405" v="5" actId="20577"/>
          <ac:spMkLst>
            <pc:docMk/>
            <pc:sldMk cId="2011984702" sldId="302"/>
            <ac:spMk id="3" creationId="{0AB745C9-B210-B34E-99A9-51C20F8BD772}"/>
          </ac:spMkLst>
        </pc:spChg>
      </pc:sldChg>
      <pc:sldChg chg="modSp mod">
        <pc:chgData name="ELISA FERNANDA HUERTA TAVITAS" userId="ebc8f12f-a9f5-4ae1-b42a-1c8f4c64dc3e" providerId="ADAL" clId="{B1733493-3605-4ACE-86F6-7CC9E6A2CBE7}" dt="2022-02-14T21:59:54.128" v="197" actId="20577"/>
        <pc:sldMkLst>
          <pc:docMk/>
          <pc:sldMk cId="1936538007" sldId="304"/>
        </pc:sldMkLst>
        <pc:spChg chg="mod">
          <ac:chgData name="ELISA FERNANDA HUERTA TAVITAS" userId="ebc8f12f-a9f5-4ae1-b42a-1c8f4c64dc3e" providerId="ADAL" clId="{B1733493-3605-4ACE-86F6-7CC9E6A2CBE7}" dt="2022-02-14T21:30:25.789" v="55" actId="20577"/>
          <ac:spMkLst>
            <pc:docMk/>
            <pc:sldMk cId="1936538007" sldId="304"/>
            <ac:spMk id="6" creationId="{AC08EC0A-7FE5-44DD-8FC0-829514DAE228}"/>
          </ac:spMkLst>
        </pc:spChg>
        <pc:spChg chg="mod">
          <ac:chgData name="ELISA FERNANDA HUERTA TAVITAS" userId="ebc8f12f-a9f5-4ae1-b42a-1c8f4c64dc3e" providerId="ADAL" clId="{B1733493-3605-4ACE-86F6-7CC9E6A2CBE7}" dt="2022-02-14T21:59:54.128" v="197" actId="20577"/>
          <ac:spMkLst>
            <pc:docMk/>
            <pc:sldMk cId="1936538007" sldId="304"/>
            <ac:spMk id="8" creationId="{773DB383-E63C-439E-AC40-60503E81A49D}"/>
          </ac:spMkLst>
        </pc:spChg>
      </pc:sldChg>
      <pc:sldChg chg="modSp mod modNotesTx">
        <pc:chgData name="ELISA FERNANDA HUERTA TAVITAS" userId="ebc8f12f-a9f5-4ae1-b42a-1c8f4c64dc3e" providerId="ADAL" clId="{B1733493-3605-4ACE-86F6-7CC9E6A2CBE7}" dt="2022-02-14T21:36:14.077" v="137" actId="20577"/>
        <pc:sldMkLst>
          <pc:docMk/>
          <pc:sldMk cId="791396437" sldId="305"/>
        </pc:sldMkLst>
        <pc:spChg chg="mod">
          <ac:chgData name="ELISA FERNANDA HUERTA TAVITAS" userId="ebc8f12f-a9f5-4ae1-b42a-1c8f4c64dc3e" providerId="ADAL" clId="{B1733493-3605-4ACE-86F6-7CC9E6A2CBE7}" dt="2022-02-11T22:18:52.854" v="7" actId="6549"/>
          <ac:spMkLst>
            <pc:docMk/>
            <pc:sldMk cId="791396437" sldId="305"/>
            <ac:spMk id="2" creationId="{B5D52B54-62D6-F949-948C-3C85A36CC135}"/>
          </ac:spMkLst>
        </pc:spChg>
      </pc:sldChg>
      <pc:sldChg chg="modSp mod">
        <pc:chgData name="ELISA FERNANDA HUERTA TAVITAS" userId="ebc8f12f-a9f5-4ae1-b42a-1c8f4c64dc3e" providerId="ADAL" clId="{B1733493-3605-4ACE-86F6-7CC9E6A2CBE7}" dt="2022-02-14T21:58:44.969" v="193" actId="20577"/>
        <pc:sldMkLst>
          <pc:docMk/>
          <pc:sldMk cId="2982957355" sldId="315"/>
        </pc:sldMkLst>
        <pc:spChg chg="mod">
          <ac:chgData name="ELISA FERNANDA HUERTA TAVITAS" userId="ebc8f12f-a9f5-4ae1-b42a-1c8f4c64dc3e" providerId="ADAL" clId="{B1733493-3605-4ACE-86F6-7CC9E6A2CBE7}" dt="2022-02-14T21:58:44.969" v="193" actId="20577"/>
          <ac:spMkLst>
            <pc:docMk/>
            <pc:sldMk cId="2982957355" sldId="315"/>
            <ac:spMk id="3" creationId="{76D8C706-E083-4B3E-8ECC-AD06E33CDCAB}"/>
          </ac:spMkLst>
        </pc:spChg>
        <pc:spChg chg="mod">
          <ac:chgData name="ELISA FERNANDA HUERTA TAVITAS" userId="ebc8f12f-a9f5-4ae1-b42a-1c8f4c64dc3e" providerId="ADAL" clId="{B1733493-3605-4ACE-86F6-7CC9E6A2CBE7}" dt="2022-02-14T21:29:47.014" v="43" actId="20577"/>
          <ac:spMkLst>
            <pc:docMk/>
            <pc:sldMk cId="2982957355" sldId="315"/>
            <ac:spMk id="7" creationId="{3CA43591-0F20-4A40-BBDE-10938D830525}"/>
          </ac:spMkLst>
        </pc:spChg>
        <pc:spChg chg="mod">
          <ac:chgData name="ELISA FERNANDA HUERTA TAVITAS" userId="ebc8f12f-a9f5-4ae1-b42a-1c8f4c64dc3e" providerId="ADAL" clId="{B1733493-3605-4ACE-86F6-7CC9E6A2CBE7}" dt="2022-02-14T21:30:06.446" v="46" actId="6549"/>
          <ac:spMkLst>
            <pc:docMk/>
            <pc:sldMk cId="2982957355" sldId="315"/>
            <ac:spMk id="8" creationId="{B84F5844-98B1-47F9-A9FB-547F65FDC21F}"/>
          </ac:spMkLst>
        </pc:spChg>
      </pc:sldChg>
      <pc:sldChg chg="modSp mod">
        <pc:chgData name="ELISA FERNANDA HUERTA TAVITAS" userId="ebc8f12f-a9f5-4ae1-b42a-1c8f4c64dc3e" providerId="ADAL" clId="{B1733493-3605-4ACE-86F6-7CC9E6A2CBE7}" dt="2022-02-14T22:04:06.702" v="211" actId="20577"/>
        <pc:sldMkLst>
          <pc:docMk/>
          <pc:sldMk cId="3106333684" sldId="330"/>
        </pc:sldMkLst>
        <pc:spChg chg="mod">
          <ac:chgData name="ELISA FERNANDA HUERTA TAVITAS" userId="ebc8f12f-a9f5-4ae1-b42a-1c8f4c64dc3e" providerId="ADAL" clId="{B1733493-3605-4ACE-86F6-7CC9E6A2CBE7}" dt="2022-02-14T22:04:06.702" v="211" actId="20577"/>
          <ac:spMkLst>
            <pc:docMk/>
            <pc:sldMk cId="3106333684" sldId="330"/>
            <ac:spMk id="3" creationId="{4D5F3868-66F1-4867-ACBA-8A311FEB790C}"/>
          </ac:spMkLst>
        </pc:spChg>
        <pc:spChg chg="mod">
          <ac:chgData name="ELISA FERNANDA HUERTA TAVITAS" userId="ebc8f12f-a9f5-4ae1-b42a-1c8f4c64dc3e" providerId="ADAL" clId="{B1733493-3605-4ACE-86F6-7CC9E6A2CBE7}" dt="2022-02-14T21:34:56.874" v="135" actId="20577"/>
          <ac:spMkLst>
            <pc:docMk/>
            <pc:sldMk cId="3106333684" sldId="330"/>
            <ac:spMk id="4" creationId="{943401B9-CD29-48DC-B7BF-37C48AA25CDB}"/>
          </ac:spMkLst>
        </pc:spChg>
      </pc:sldChg>
      <pc:sldChg chg="modSp mod">
        <pc:chgData name="ELISA FERNANDA HUERTA TAVITAS" userId="ebc8f12f-a9f5-4ae1-b42a-1c8f4c64dc3e" providerId="ADAL" clId="{B1733493-3605-4ACE-86F6-7CC9E6A2CBE7}" dt="2022-02-14T21:44:50.079" v="173" actId="20577"/>
        <pc:sldMkLst>
          <pc:docMk/>
          <pc:sldMk cId="737627408" sldId="333"/>
        </pc:sldMkLst>
        <pc:spChg chg="mod">
          <ac:chgData name="ELISA FERNANDA HUERTA TAVITAS" userId="ebc8f12f-a9f5-4ae1-b42a-1c8f4c64dc3e" providerId="ADAL" clId="{B1733493-3605-4ACE-86F6-7CC9E6A2CBE7}" dt="2022-02-14T21:44:50.079" v="173" actId="20577"/>
          <ac:spMkLst>
            <pc:docMk/>
            <pc:sldMk cId="737627408" sldId="333"/>
            <ac:spMk id="3" creationId="{0AB745C9-B210-B34E-99A9-51C20F8BD772}"/>
          </ac:spMkLst>
        </pc:spChg>
        <pc:spChg chg="mod">
          <ac:chgData name="ELISA FERNANDA HUERTA TAVITAS" userId="ebc8f12f-a9f5-4ae1-b42a-1c8f4c64dc3e" providerId="ADAL" clId="{B1733493-3605-4ACE-86F6-7CC9E6A2CBE7}" dt="2022-02-14T21:27:11.748" v="30" actId="20577"/>
          <ac:spMkLst>
            <pc:docMk/>
            <pc:sldMk cId="737627408" sldId="333"/>
            <ac:spMk id="6" creationId="{AC08EC0A-7FE5-44DD-8FC0-829514DAE228}"/>
          </ac:spMkLst>
        </pc:spChg>
      </pc:sldChg>
      <pc:sldChg chg="modSp mod">
        <pc:chgData name="ELISA FERNANDA HUERTA TAVITAS" userId="ebc8f12f-a9f5-4ae1-b42a-1c8f4c64dc3e" providerId="ADAL" clId="{B1733493-3605-4ACE-86F6-7CC9E6A2CBE7}" dt="2022-02-14T21:44:12.570" v="171" actId="20577"/>
        <pc:sldMkLst>
          <pc:docMk/>
          <pc:sldMk cId="1312354010" sldId="351"/>
        </pc:sldMkLst>
        <pc:spChg chg="mod">
          <ac:chgData name="ELISA FERNANDA HUERTA TAVITAS" userId="ebc8f12f-a9f5-4ae1-b42a-1c8f4c64dc3e" providerId="ADAL" clId="{B1733493-3605-4ACE-86F6-7CC9E6A2CBE7}" dt="2022-02-14T21:43:43.664" v="165" actId="20577"/>
          <ac:spMkLst>
            <pc:docMk/>
            <pc:sldMk cId="1312354010" sldId="351"/>
            <ac:spMk id="3" creationId="{8D2E05E1-AD30-4545-BF37-9581181A4F09}"/>
          </ac:spMkLst>
        </pc:spChg>
        <pc:spChg chg="mod">
          <ac:chgData name="ELISA FERNANDA HUERTA TAVITAS" userId="ebc8f12f-a9f5-4ae1-b42a-1c8f4c64dc3e" providerId="ADAL" clId="{B1733493-3605-4ACE-86F6-7CC9E6A2CBE7}" dt="2022-02-14T21:26:54.190" v="25" actId="6549"/>
          <ac:spMkLst>
            <pc:docMk/>
            <pc:sldMk cId="1312354010" sldId="351"/>
            <ac:spMk id="4" creationId="{A0B520A1-8A49-4BD0-A3C9-33EB3406A20F}"/>
          </ac:spMkLst>
        </pc:spChg>
        <pc:spChg chg="mod">
          <ac:chgData name="ELISA FERNANDA HUERTA TAVITAS" userId="ebc8f12f-a9f5-4ae1-b42a-1c8f4c64dc3e" providerId="ADAL" clId="{B1733493-3605-4ACE-86F6-7CC9E6A2CBE7}" dt="2022-02-14T21:44:12.570" v="171" actId="20577"/>
          <ac:spMkLst>
            <pc:docMk/>
            <pc:sldMk cId="1312354010" sldId="351"/>
            <ac:spMk id="7" creationId="{5BDCA97F-D391-4790-A894-7782B89F0CE5}"/>
          </ac:spMkLst>
        </pc:spChg>
      </pc:sldChg>
      <pc:sldChg chg="modSp mod">
        <pc:chgData name="ELISA FERNANDA HUERTA TAVITAS" userId="ebc8f12f-a9f5-4ae1-b42a-1c8f4c64dc3e" providerId="ADAL" clId="{B1733493-3605-4ACE-86F6-7CC9E6A2CBE7}" dt="2022-02-14T21:42:41.291" v="149" actId="20577"/>
        <pc:sldMkLst>
          <pc:docMk/>
          <pc:sldMk cId="1377146509" sldId="352"/>
        </pc:sldMkLst>
        <pc:spChg chg="mod">
          <ac:chgData name="ELISA FERNANDA HUERTA TAVITAS" userId="ebc8f12f-a9f5-4ae1-b42a-1c8f4c64dc3e" providerId="ADAL" clId="{B1733493-3605-4ACE-86F6-7CC9E6A2CBE7}" dt="2022-02-14T21:42:41.291" v="149" actId="20577"/>
          <ac:spMkLst>
            <pc:docMk/>
            <pc:sldMk cId="1377146509" sldId="352"/>
            <ac:spMk id="10" creationId="{C95CB9E4-2707-477C-8AF0-454489A0EEF0}"/>
          </ac:spMkLst>
        </pc:spChg>
        <pc:spChg chg="mod">
          <ac:chgData name="ELISA FERNANDA HUERTA TAVITAS" userId="ebc8f12f-a9f5-4ae1-b42a-1c8f4c64dc3e" providerId="ADAL" clId="{B1733493-3605-4ACE-86F6-7CC9E6A2CBE7}" dt="2022-02-11T22:19:06.852" v="9" actId="114"/>
          <ac:spMkLst>
            <pc:docMk/>
            <pc:sldMk cId="1377146509" sldId="352"/>
            <ac:spMk id="11" creationId="{6C164E84-E97A-494F-AC64-FFE30FA0B81B}"/>
          </ac:spMkLst>
        </pc:spChg>
      </pc:sldChg>
      <pc:sldChg chg="modSp mod addCm modCm">
        <pc:chgData name="ELISA FERNANDA HUERTA TAVITAS" userId="ebc8f12f-a9f5-4ae1-b42a-1c8f4c64dc3e" providerId="ADAL" clId="{B1733493-3605-4ACE-86F6-7CC9E6A2CBE7}" dt="2022-02-14T21:45:52.170" v="184" actId="20577"/>
        <pc:sldMkLst>
          <pc:docMk/>
          <pc:sldMk cId="2884345947" sldId="353"/>
        </pc:sldMkLst>
        <pc:spChg chg="mod">
          <ac:chgData name="ELISA FERNANDA HUERTA TAVITAS" userId="ebc8f12f-a9f5-4ae1-b42a-1c8f4c64dc3e" providerId="ADAL" clId="{B1733493-3605-4ACE-86F6-7CC9E6A2CBE7}" dt="2022-02-14T21:45:52.170" v="184" actId="20577"/>
          <ac:spMkLst>
            <pc:docMk/>
            <pc:sldMk cId="2884345947" sldId="353"/>
            <ac:spMk id="3" creationId="{0AB745C9-B210-B34E-99A9-51C20F8BD772}"/>
          </ac:spMkLst>
        </pc:spChg>
        <pc:spChg chg="mod">
          <ac:chgData name="ELISA FERNANDA HUERTA TAVITAS" userId="ebc8f12f-a9f5-4ae1-b42a-1c8f4c64dc3e" providerId="ADAL" clId="{B1733493-3605-4ACE-86F6-7CC9E6A2CBE7}" dt="2022-02-14T21:27:55.136" v="37" actId="114"/>
          <ac:spMkLst>
            <pc:docMk/>
            <pc:sldMk cId="2884345947" sldId="353"/>
            <ac:spMk id="7" creationId="{BA6BA723-67AB-4FFC-B55D-E977004C0D89}"/>
          </ac:spMkLst>
        </pc:spChg>
      </pc:sldChg>
      <pc:sldChg chg="modSp mod">
        <pc:chgData name="ELISA FERNANDA HUERTA TAVITAS" userId="ebc8f12f-a9f5-4ae1-b42a-1c8f4c64dc3e" providerId="ADAL" clId="{B1733493-3605-4ACE-86F6-7CC9E6A2CBE7}" dt="2022-02-14T21:32:48.481" v="66" actId="20577"/>
        <pc:sldMkLst>
          <pc:docMk/>
          <pc:sldMk cId="2417634387" sldId="354"/>
        </pc:sldMkLst>
        <pc:spChg chg="mod">
          <ac:chgData name="ELISA FERNANDA HUERTA TAVITAS" userId="ebc8f12f-a9f5-4ae1-b42a-1c8f4c64dc3e" providerId="ADAL" clId="{B1733493-3605-4ACE-86F6-7CC9E6A2CBE7}" dt="2022-02-14T21:32:00.213" v="59" actId="114"/>
          <ac:spMkLst>
            <pc:docMk/>
            <pc:sldMk cId="2417634387" sldId="354"/>
            <ac:spMk id="7" creationId="{C1B0392E-C401-4EC0-929D-438AE6B29D28}"/>
          </ac:spMkLst>
        </pc:spChg>
        <pc:spChg chg="mod">
          <ac:chgData name="ELISA FERNANDA HUERTA TAVITAS" userId="ebc8f12f-a9f5-4ae1-b42a-1c8f4c64dc3e" providerId="ADAL" clId="{B1733493-3605-4ACE-86F6-7CC9E6A2CBE7}" dt="2022-02-14T21:32:48.481" v="66" actId="20577"/>
          <ac:spMkLst>
            <pc:docMk/>
            <pc:sldMk cId="2417634387" sldId="354"/>
            <ac:spMk id="9" creationId="{B5485D43-A388-49B4-AFF0-C9884D944818}"/>
          </ac:spMkLst>
        </pc:spChg>
      </pc:sldChg>
    </pc:docChg>
  </pc:docChgLst>
  <pc:docChgLst>
    <pc:chgData name="ELIZABETH RANGEL MARTINEZ" userId="48f4dffd-950b-4682-a6bd-1e2743c35131" providerId="ADAL" clId="{ED0B700A-E725-47D3-A914-6B623A525AE6}"/>
    <pc:docChg chg="undo redo custSel addSld delSld modSld">
      <pc:chgData name="ELIZABETH RANGEL MARTINEZ" userId="48f4dffd-950b-4682-a6bd-1e2743c35131" providerId="ADAL" clId="{ED0B700A-E725-47D3-A914-6B623A525AE6}" dt="2022-02-11T19:07:56.335" v="2788" actId="47"/>
      <pc:docMkLst>
        <pc:docMk/>
      </pc:docMkLst>
      <pc:sldChg chg="modSp mod">
        <pc:chgData name="ELIZABETH RANGEL MARTINEZ" userId="48f4dffd-950b-4682-a6bd-1e2743c35131" providerId="ADAL" clId="{ED0B700A-E725-47D3-A914-6B623A525AE6}" dt="2022-02-11T17:25:24.918" v="353" actId="113"/>
        <pc:sldMkLst>
          <pc:docMk/>
          <pc:sldMk cId="2338598381" sldId="256"/>
        </pc:sldMkLst>
        <pc:spChg chg="mod">
          <ac:chgData name="ELIZABETH RANGEL MARTINEZ" userId="48f4dffd-950b-4682-a6bd-1e2743c35131" providerId="ADAL" clId="{ED0B700A-E725-47D3-A914-6B623A525AE6}" dt="2022-02-11T17:25:24.918" v="353" actId="113"/>
          <ac:spMkLst>
            <pc:docMk/>
            <pc:sldMk cId="2338598381" sldId="256"/>
            <ac:spMk id="6" creationId="{14E5B794-6A13-0F43-A61C-04ACF07A9144}"/>
          </ac:spMkLst>
        </pc:spChg>
      </pc:sldChg>
      <pc:sldChg chg="delSp modSp mod">
        <pc:chgData name="ELIZABETH RANGEL MARTINEZ" userId="48f4dffd-950b-4682-a6bd-1e2743c35131" providerId="ADAL" clId="{ED0B700A-E725-47D3-A914-6B623A525AE6}" dt="2022-02-11T17:40:08.312" v="373" actId="113"/>
        <pc:sldMkLst>
          <pc:docMk/>
          <pc:sldMk cId="2011984702" sldId="302"/>
        </pc:sldMkLst>
        <pc:spChg chg="mod">
          <ac:chgData name="ELIZABETH RANGEL MARTINEZ" userId="48f4dffd-950b-4682-a6bd-1e2743c35131" providerId="ADAL" clId="{ED0B700A-E725-47D3-A914-6B623A525AE6}" dt="2022-02-11T17:40:08.312" v="373" actId="113"/>
          <ac:spMkLst>
            <pc:docMk/>
            <pc:sldMk cId="2011984702" sldId="302"/>
            <ac:spMk id="3" creationId="{0AB745C9-B210-B34E-99A9-51C20F8BD772}"/>
          </ac:spMkLst>
        </pc:spChg>
        <pc:spChg chg="del">
          <ac:chgData name="ELIZABETH RANGEL MARTINEZ" userId="48f4dffd-950b-4682-a6bd-1e2743c35131" providerId="ADAL" clId="{ED0B700A-E725-47D3-A914-6B623A525AE6}" dt="2022-02-11T17:20:49.387" v="169" actId="478"/>
          <ac:spMkLst>
            <pc:docMk/>
            <pc:sldMk cId="2011984702" sldId="302"/>
            <ac:spMk id="8" creationId="{65575EA0-0BFC-4AF0-873C-84B9EF43C8D4}"/>
          </ac:spMkLst>
        </pc:spChg>
      </pc:sldChg>
      <pc:sldChg chg="addSp delSp modSp mod">
        <pc:chgData name="ELIZABETH RANGEL MARTINEZ" userId="48f4dffd-950b-4682-a6bd-1e2743c35131" providerId="ADAL" clId="{ED0B700A-E725-47D3-A914-6B623A525AE6}" dt="2022-02-11T18:52:48.643" v="1987" actId="207"/>
        <pc:sldMkLst>
          <pc:docMk/>
          <pc:sldMk cId="1936538007" sldId="304"/>
        </pc:sldMkLst>
        <pc:spChg chg="mod">
          <ac:chgData name="ELIZABETH RANGEL MARTINEZ" userId="48f4dffd-950b-4682-a6bd-1e2743c35131" providerId="ADAL" clId="{ED0B700A-E725-47D3-A914-6B623A525AE6}" dt="2022-02-11T18:52:48.643" v="1987" actId="207"/>
          <ac:spMkLst>
            <pc:docMk/>
            <pc:sldMk cId="1936538007" sldId="304"/>
            <ac:spMk id="6" creationId="{AC08EC0A-7FE5-44DD-8FC0-829514DAE228}"/>
          </ac:spMkLst>
        </pc:spChg>
        <pc:spChg chg="del mod">
          <ac:chgData name="ELIZABETH RANGEL MARTINEZ" userId="48f4dffd-950b-4682-a6bd-1e2743c35131" providerId="ADAL" clId="{ED0B700A-E725-47D3-A914-6B623A525AE6}" dt="2022-02-11T18:51:48.880" v="1961" actId="478"/>
          <ac:spMkLst>
            <pc:docMk/>
            <pc:sldMk cId="1936538007" sldId="304"/>
            <ac:spMk id="7" creationId="{990E8C94-2F99-4E70-BBAE-48BFFB7BD658}"/>
          </ac:spMkLst>
        </pc:spChg>
        <pc:spChg chg="add mod">
          <ac:chgData name="ELIZABETH RANGEL MARTINEZ" userId="48f4dffd-950b-4682-a6bd-1e2743c35131" providerId="ADAL" clId="{ED0B700A-E725-47D3-A914-6B623A525AE6}" dt="2022-02-11T18:51:50.096" v="1962"/>
          <ac:spMkLst>
            <pc:docMk/>
            <pc:sldMk cId="1936538007" sldId="304"/>
            <ac:spMk id="8" creationId="{773DB383-E63C-439E-AC40-60503E81A49D}"/>
          </ac:spMkLst>
        </pc:spChg>
        <pc:picChg chg="del">
          <ac:chgData name="ELIZABETH RANGEL MARTINEZ" userId="48f4dffd-950b-4682-a6bd-1e2743c35131" providerId="ADAL" clId="{ED0B700A-E725-47D3-A914-6B623A525AE6}" dt="2022-02-11T17:24:58.979" v="337" actId="478"/>
          <ac:picMkLst>
            <pc:docMk/>
            <pc:sldMk cId="1936538007" sldId="304"/>
            <ac:picMk id="8" creationId="{9FC68B3C-E84D-4577-8D04-ADCD5C392BED}"/>
          </ac:picMkLst>
        </pc:picChg>
      </pc:sldChg>
      <pc:sldChg chg="addSp delSp modSp mod">
        <pc:chgData name="ELIZABETH RANGEL MARTINEZ" userId="48f4dffd-950b-4682-a6bd-1e2743c35131" providerId="ADAL" clId="{ED0B700A-E725-47D3-A914-6B623A525AE6}" dt="2022-02-11T19:07:20.872" v="2785" actId="1076"/>
        <pc:sldMkLst>
          <pc:docMk/>
          <pc:sldMk cId="791396437" sldId="305"/>
        </pc:sldMkLst>
        <pc:spChg chg="mod">
          <ac:chgData name="ELIZABETH RANGEL MARTINEZ" userId="48f4dffd-950b-4682-a6bd-1e2743c35131" providerId="ADAL" clId="{ED0B700A-E725-47D3-A914-6B623A525AE6}" dt="2022-02-11T17:41:11.400" v="390" actId="113"/>
          <ac:spMkLst>
            <pc:docMk/>
            <pc:sldMk cId="791396437" sldId="305"/>
            <ac:spMk id="2" creationId="{B5D52B54-62D6-F949-948C-3C85A36CC135}"/>
          </ac:spMkLst>
        </pc:spChg>
        <pc:spChg chg="del mod">
          <ac:chgData name="ELIZABETH RANGEL MARTINEZ" userId="48f4dffd-950b-4682-a6bd-1e2743c35131" providerId="ADAL" clId="{ED0B700A-E725-47D3-A914-6B623A525AE6}" dt="2022-02-11T18:51:40.578" v="1960" actId="21"/>
          <ac:spMkLst>
            <pc:docMk/>
            <pc:sldMk cId="791396437" sldId="305"/>
            <ac:spMk id="3" creationId="{0AB745C9-B210-B34E-99A9-51C20F8BD772}"/>
          </ac:spMkLst>
        </pc:spChg>
        <pc:spChg chg="add mod">
          <ac:chgData name="ELIZABETH RANGEL MARTINEZ" userId="48f4dffd-950b-4682-a6bd-1e2743c35131" providerId="ADAL" clId="{ED0B700A-E725-47D3-A914-6B623A525AE6}" dt="2022-02-11T19:03:37.258" v="2772" actId="21"/>
          <ac:spMkLst>
            <pc:docMk/>
            <pc:sldMk cId="791396437" sldId="305"/>
            <ac:spMk id="6" creationId="{6F9C6234-D59E-4C76-B8DF-3F35F9D61C1F}"/>
          </ac:spMkLst>
        </pc:spChg>
        <pc:spChg chg="del">
          <ac:chgData name="ELIZABETH RANGEL MARTINEZ" userId="48f4dffd-950b-4682-a6bd-1e2743c35131" providerId="ADAL" clId="{ED0B700A-E725-47D3-A914-6B623A525AE6}" dt="2022-02-11T17:21:34.079" v="207" actId="478"/>
          <ac:spMkLst>
            <pc:docMk/>
            <pc:sldMk cId="791396437" sldId="305"/>
            <ac:spMk id="7" creationId="{BE17998C-0B49-49FE-958D-73EAE4134638}"/>
          </ac:spMkLst>
        </pc:spChg>
        <pc:picChg chg="add mod">
          <ac:chgData name="ELIZABETH RANGEL MARTINEZ" userId="48f4dffd-950b-4682-a6bd-1e2743c35131" providerId="ADAL" clId="{ED0B700A-E725-47D3-A914-6B623A525AE6}" dt="2022-02-11T19:07:20.872" v="2785" actId="1076"/>
          <ac:picMkLst>
            <pc:docMk/>
            <pc:sldMk cId="791396437" sldId="305"/>
            <ac:picMk id="8" creationId="{21B85EFF-7967-4A1E-B249-3686A18928E2}"/>
          </ac:picMkLst>
        </pc:picChg>
        <pc:picChg chg="del">
          <ac:chgData name="ELIZABETH RANGEL MARTINEZ" userId="48f4dffd-950b-4682-a6bd-1e2743c35131" providerId="ADAL" clId="{ED0B700A-E725-47D3-A914-6B623A525AE6}" dt="2022-02-11T17:21:29.194" v="206" actId="478"/>
          <ac:picMkLst>
            <pc:docMk/>
            <pc:sldMk cId="791396437" sldId="305"/>
            <ac:picMk id="16" creationId="{36F69D51-9C60-4635-BC68-8F779ACC9F2F}"/>
          </ac:picMkLst>
        </pc:picChg>
      </pc:sldChg>
      <pc:sldChg chg="del">
        <pc:chgData name="ELIZABETH RANGEL MARTINEZ" userId="48f4dffd-950b-4682-a6bd-1e2743c35131" providerId="ADAL" clId="{ED0B700A-E725-47D3-A914-6B623A525AE6}" dt="2022-02-11T17:22:53.480" v="257" actId="47"/>
        <pc:sldMkLst>
          <pc:docMk/>
          <pc:sldMk cId="3867604548" sldId="308"/>
        </pc:sldMkLst>
      </pc:sldChg>
      <pc:sldChg chg="del">
        <pc:chgData name="ELIZABETH RANGEL MARTINEZ" userId="48f4dffd-950b-4682-a6bd-1e2743c35131" providerId="ADAL" clId="{ED0B700A-E725-47D3-A914-6B623A525AE6}" dt="2022-02-11T17:24:25.909" v="331" actId="47"/>
        <pc:sldMkLst>
          <pc:docMk/>
          <pc:sldMk cId="4032180095" sldId="309"/>
        </pc:sldMkLst>
      </pc:sldChg>
      <pc:sldChg chg="del">
        <pc:chgData name="ELIZABETH RANGEL MARTINEZ" userId="48f4dffd-950b-4682-a6bd-1e2743c35131" providerId="ADAL" clId="{ED0B700A-E725-47D3-A914-6B623A525AE6}" dt="2022-02-11T17:24:28.973" v="332" actId="47"/>
        <pc:sldMkLst>
          <pc:docMk/>
          <pc:sldMk cId="2522353746" sldId="310"/>
        </pc:sldMkLst>
      </pc:sldChg>
      <pc:sldChg chg="del">
        <pc:chgData name="ELIZABETH RANGEL MARTINEZ" userId="48f4dffd-950b-4682-a6bd-1e2743c35131" providerId="ADAL" clId="{ED0B700A-E725-47D3-A914-6B623A525AE6}" dt="2022-02-11T17:24:44.892" v="335" actId="47"/>
        <pc:sldMkLst>
          <pc:docMk/>
          <pc:sldMk cId="119391958" sldId="311"/>
        </pc:sldMkLst>
      </pc:sldChg>
      <pc:sldChg chg="addSp delSp modSp mod">
        <pc:chgData name="ELIZABETH RANGEL MARTINEZ" userId="48f4dffd-950b-4682-a6bd-1e2743c35131" providerId="ADAL" clId="{ED0B700A-E725-47D3-A914-6B623A525AE6}" dt="2022-02-11T18:50:03.470" v="1959" actId="1076"/>
        <pc:sldMkLst>
          <pc:docMk/>
          <pc:sldMk cId="2982957355" sldId="315"/>
        </pc:sldMkLst>
        <pc:spChg chg="del">
          <ac:chgData name="ELIZABETH RANGEL MARTINEZ" userId="48f4dffd-950b-4682-a6bd-1e2743c35131" providerId="ADAL" clId="{ED0B700A-E725-47D3-A914-6B623A525AE6}" dt="2022-02-11T17:22:58.107" v="258" actId="478"/>
          <ac:spMkLst>
            <pc:docMk/>
            <pc:sldMk cId="2982957355" sldId="315"/>
            <ac:spMk id="3" creationId="{2409CC08-6465-4B47-8486-03C4932B129F}"/>
          </ac:spMkLst>
        </pc:spChg>
        <pc:spChg chg="add mod">
          <ac:chgData name="ELIZABETH RANGEL MARTINEZ" userId="48f4dffd-950b-4682-a6bd-1e2743c35131" providerId="ADAL" clId="{ED0B700A-E725-47D3-A914-6B623A525AE6}" dt="2022-02-11T18:47:07.577" v="1552" actId="20577"/>
          <ac:spMkLst>
            <pc:docMk/>
            <pc:sldMk cId="2982957355" sldId="315"/>
            <ac:spMk id="3" creationId="{76D8C706-E083-4B3E-8ECC-AD06E33CDCAB}"/>
          </ac:spMkLst>
        </pc:spChg>
        <pc:spChg chg="add mod">
          <ac:chgData name="ELIZABETH RANGEL MARTINEZ" userId="48f4dffd-950b-4682-a6bd-1e2743c35131" providerId="ADAL" clId="{ED0B700A-E725-47D3-A914-6B623A525AE6}" dt="2022-02-11T18:48:31.181" v="1708" actId="20577"/>
          <ac:spMkLst>
            <pc:docMk/>
            <pc:sldMk cId="2982957355" sldId="315"/>
            <ac:spMk id="7" creationId="{3CA43591-0F20-4A40-BBDE-10938D830525}"/>
          </ac:spMkLst>
        </pc:spChg>
        <pc:spChg chg="del">
          <ac:chgData name="ELIZABETH RANGEL MARTINEZ" userId="48f4dffd-950b-4682-a6bd-1e2743c35131" providerId="ADAL" clId="{ED0B700A-E725-47D3-A914-6B623A525AE6}" dt="2022-02-11T17:23:00.482" v="259" actId="478"/>
          <ac:spMkLst>
            <pc:docMk/>
            <pc:sldMk cId="2982957355" sldId="315"/>
            <ac:spMk id="7" creationId="{E95469D6-E312-46A0-85FB-D7EDB3F59BFC}"/>
          </ac:spMkLst>
        </pc:spChg>
        <pc:spChg chg="del">
          <ac:chgData name="ELIZABETH RANGEL MARTINEZ" userId="48f4dffd-950b-4682-a6bd-1e2743c35131" providerId="ADAL" clId="{ED0B700A-E725-47D3-A914-6B623A525AE6}" dt="2022-02-11T17:23:02.292" v="260" actId="478"/>
          <ac:spMkLst>
            <pc:docMk/>
            <pc:sldMk cId="2982957355" sldId="315"/>
            <ac:spMk id="8" creationId="{5F6DAB85-E088-43E1-B8ED-31900B73EA3D}"/>
          </ac:spMkLst>
        </pc:spChg>
        <pc:spChg chg="add mod">
          <ac:chgData name="ELIZABETH RANGEL MARTINEZ" userId="48f4dffd-950b-4682-a6bd-1e2743c35131" providerId="ADAL" clId="{ED0B700A-E725-47D3-A914-6B623A525AE6}" dt="2022-02-11T18:50:03.470" v="1959" actId="1076"/>
          <ac:spMkLst>
            <pc:docMk/>
            <pc:sldMk cId="2982957355" sldId="315"/>
            <ac:spMk id="8" creationId="{B84F5844-98B1-47F9-A9FB-547F65FDC21F}"/>
          </ac:spMkLst>
        </pc:spChg>
      </pc:sldChg>
      <pc:sldChg chg="del">
        <pc:chgData name="ELIZABETH RANGEL MARTINEZ" userId="48f4dffd-950b-4682-a6bd-1e2743c35131" providerId="ADAL" clId="{ED0B700A-E725-47D3-A914-6B623A525AE6}" dt="2022-02-11T17:24:33.783" v="334" actId="47"/>
        <pc:sldMkLst>
          <pc:docMk/>
          <pc:sldMk cId="2059141523" sldId="317"/>
        </pc:sldMkLst>
      </pc:sldChg>
      <pc:sldChg chg="del">
        <pc:chgData name="ELIZABETH RANGEL MARTINEZ" userId="48f4dffd-950b-4682-a6bd-1e2743c35131" providerId="ADAL" clId="{ED0B700A-E725-47D3-A914-6B623A525AE6}" dt="2022-02-11T17:24:44.892" v="335" actId="47"/>
        <pc:sldMkLst>
          <pc:docMk/>
          <pc:sldMk cId="1381540423" sldId="318"/>
        </pc:sldMkLst>
      </pc:sldChg>
      <pc:sldChg chg="del">
        <pc:chgData name="ELIZABETH RANGEL MARTINEZ" userId="48f4dffd-950b-4682-a6bd-1e2743c35131" providerId="ADAL" clId="{ED0B700A-E725-47D3-A914-6B623A525AE6}" dt="2022-02-11T17:24:44.892" v="335" actId="47"/>
        <pc:sldMkLst>
          <pc:docMk/>
          <pc:sldMk cId="250454304" sldId="319"/>
        </pc:sldMkLst>
      </pc:sldChg>
      <pc:sldChg chg="del">
        <pc:chgData name="ELIZABETH RANGEL MARTINEZ" userId="48f4dffd-950b-4682-a6bd-1e2743c35131" providerId="ADAL" clId="{ED0B700A-E725-47D3-A914-6B623A525AE6}" dt="2022-02-11T17:24:44.892" v="335" actId="47"/>
        <pc:sldMkLst>
          <pc:docMk/>
          <pc:sldMk cId="773326108" sldId="320"/>
        </pc:sldMkLst>
      </pc:sldChg>
      <pc:sldChg chg="del">
        <pc:chgData name="ELIZABETH RANGEL MARTINEZ" userId="48f4dffd-950b-4682-a6bd-1e2743c35131" providerId="ADAL" clId="{ED0B700A-E725-47D3-A914-6B623A525AE6}" dt="2022-02-11T17:24:44.892" v="335" actId="47"/>
        <pc:sldMkLst>
          <pc:docMk/>
          <pc:sldMk cId="3583054547" sldId="321"/>
        </pc:sldMkLst>
      </pc:sldChg>
      <pc:sldChg chg="delSp del mod">
        <pc:chgData name="ELIZABETH RANGEL MARTINEZ" userId="48f4dffd-950b-4682-a6bd-1e2743c35131" providerId="ADAL" clId="{ED0B700A-E725-47D3-A914-6B623A525AE6}" dt="2022-02-11T19:07:51.085" v="2786" actId="47"/>
        <pc:sldMkLst>
          <pc:docMk/>
          <pc:sldMk cId="2881873490" sldId="322"/>
        </pc:sldMkLst>
        <pc:spChg chg="del">
          <ac:chgData name="ELIZABETH RANGEL MARTINEZ" userId="48f4dffd-950b-4682-a6bd-1e2743c35131" providerId="ADAL" clId="{ED0B700A-E725-47D3-A914-6B623A525AE6}" dt="2022-02-11T17:24:51.041" v="336" actId="478"/>
          <ac:spMkLst>
            <pc:docMk/>
            <pc:sldMk cId="2881873490" sldId="322"/>
            <ac:spMk id="6" creationId="{7A5114D9-39D9-4E06-B76F-59CEF84C0EBE}"/>
          </ac:spMkLst>
        </pc:spChg>
      </pc:sldChg>
      <pc:sldChg chg="del">
        <pc:chgData name="ELIZABETH RANGEL MARTINEZ" userId="48f4dffd-950b-4682-a6bd-1e2743c35131" providerId="ADAL" clId="{ED0B700A-E725-47D3-A914-6B623A525AE6}" dt="2022-02-11T19:07:52.640" v="2787" actId="47"/>
        <pc:sldMkLst>
          <pc:docMk/>
          <pc:sldMk cId="1596359446" sldId="323"/>
        </pc:sldMkLst>
      </pc:sldChg>
      <pc:sldChg chg="del">
        <pc:chgData name="ELIZABETH RANGEL MARTINEZ" userId="48f4dffd-950b-4682-a6bd-1e2743c35131" providerId="ADAL" clId="{ED0B700A-E725-47D3-A914-6B623A525AE6}" dt="2022-02-11T17:24:44.892" v="335" actId="47"/>
        <pc:sldMkLst>
          <pc:docMk/>
          <pc:sldMk cId="2827096889" sldId="325"/>
        </pc:sldMkLst>
      </pc:sldChg>
      <pc:sldChg chg="del">
        <pc:chgData name="ELIZABETH RANGEL MARTINEZ" userId="48f4dffd-950b-4682-a6bd-1e2743c35131" providerId="ADAL" clId="{ED0B700A-E725-47D3-A914-6B623A525AE6}" dt="2022-02-11T17:24:44.892" v="335" actId="47"/>
        <pc:sldMkLst>
          <pc:docMk/>
          <pc:sldMk cId="2500670709" sldId="328"/>
        </pc:sldMkLst>
      </pc:sldChg>
      <pc:sldChg chg="add">
        <pc:chgData name="ELIZABETH RANGEL MARTINEZ" userId="48f4dffd-950b-4682-a6bd-1e2743c35131" providerId="ADAL" clId="{ED0B700A-E725-47D3-A914-6B623A525AE6}" dt="2022-02-11T18:53:06.788" v="1989"/>
        <pc:sldMkLst>
          <pc:docMk/>
          <pc:sldMk cId="3106333684" sldId="330"/>
        </pc:sldMkLst>
      </pc:sldChg>
      <pc:sldChg chg="addSp delSp modSp del mod">
        <pc:chgData name="ELIZABETH RANGEL MARTINEZ" userId="48f4dffd-950b-4682-a6bd-1e2743c35131" providerId="ADAL" clId="{ED0B700A-E725-47D3-A914-6B623A525AE6}" dt="2022-02-11T18:52:59.212" v="1988" actId="2696"/>
        <pc:sldMkLst>
          <pc:docMk/>
          <pc:sldMk cId="3336463601" sldId="330"/>
        </pc:sldMkLst>
        <pc:spChg chg="add mod">
          <ac:chgData name="ELIZABETH RANGEL MARTINEZ" userId="48f4dffd-950b-4682-a6bd-1e2743c35131" providerId="ADAL" clId="{ED0B700A-E725-47D3-A914-6B623A525AE6}" dt="2022-02-11T18:14:05.459" v="950" actId="403"/>
          <ac:spMkLst>
            <pc:docMk/>
            <pc:sldMk cId="3336463601" sldId="330"/>
            <ac:spMk id="3" creationId="{4D5F3868-66F1-4867-ACBA-8A311FEB790C}"/>
          </ac:spMkLst>
        </pc:spChg>
        <pc:spChg chg="del">
          <ac:chgData name="ELIZABETH RANGEL MARTINEZ" userId="48f4dffd-950b-4682-a6bd-1e2743c35131" providerId="ADAL" clId="{ED0B700A-E725-47D3-A914-6B623A525AE6}" dt="2022-02-11T17:21:57.572" v="214" actId="478"/>
          <ac:spMkLst>
            <pc:docMk/>
            <pc:sldMk cId="3336463601" sldId="330"/>
            <ac:spMk id="3" creationId="{F76EED97-7457-489C-85D9-6C20406E2DA8}"/>
          </ac:spMkLst>
        </pc:spChg>
        <pc:spChg chg="add mod">
          <ac:chgData name="ELIZABETH RANGEL MARTINEZ" userId="48f4dffd-950b-4682-a6bd-1e2743c35131" providerId="ADAL" clId="{ED0B700A-E725-47D3-A914-6B623A525AE6}" dt="2022-02-11T18:15:26.885" v="1120" actId="1076"/>
          <ac:spMkLst>
            <pc:docMk/>
            <pc:sldMk cId="3336463601" sldId="330"/>
            <ac:spMk id="4" creationId="{943401B9-CD29-48DC-B7BF-37C48AA25CDB}"/>
          </ac:spMkLst>
        </pc:spChg>
        <pc:spChg chg="add mod">
          <ac:chgData name="ELIZABETH RANGEL MARTINEZ" userId="48f4dffd-950b-4682-a6bd-1e2743c35131" providerId="ADAL" clId="{ED0B700A-E725-47D3-A914-6B623A525AE6}" dt="2022-02-11T18:15:23.238" v="1119" actId="1076"/>
          <ac:spMkLst>
            <pc:docMk/>
            <pc:sldMk cId="3336463601" sldId="330"/>
            <ac:spMk id="7" creationId="{85199216-D533-401B-A8CD-76BF60C36A16}"/>
          </ac:spMkLst>
        </pc:spChg>
        <pc:spChg chg="del">
          <ac:chgData name="ELIZABETH RANGEL MARTINEZ" userId="48f4dffd-950b-4682-a6bd-1e2743c35131" providerId="ADAL" clId="{ED0B700A-E725-47D3-A914-6B623A525AE6}" dt="2022-02-11T17:21:55.126" v="213" actId="478"/>
          <ac:spMkLst>
            <pc:docMk/>
            <pc:sldMk cId="3336463601" sldId="330"/>
            <ac:spMk id="7" creationId="{BA747E6B-111C-4F52-9CCA-065A82DF531B}"/>
          </ac:spMkLst>
        </pc:spChg>
        <pc:spChg chg="del mod">
          <ac:chgData name="ELIZABETH RANGEL MARTINEZ" userId="48f4dffd-950b-4682-a6bd-1e2743c35131" providerId="ADAL" clId="{ED0B700A-E725-47D3-A914-6B623A525AE6}" dt="2022-02-11T17:21:52.175" v="212" actId="478"/>
          <ac:spMkLst>
            <pc:docMk/>
            <pc:sldMk cId="3336463601" sldId="330"/>
            <ac:spMk id="8" creationId="{E4281D90-E1D3-4719-8EEF-EABA9840B486}"/>
          </ac:spMkLst>
        </pc:spChg>
        <pc:spChg chg="del">
          <ac:chgData name="ELIZABETH RANGEL MARTINEZ" userId="48f4dffd-950b-4682-a6bd-1e2743c35131" providerId="ADAL" clId="{ED0B700A-E725-47D3-A914-6B623A525AE6}" dt="2022-02-11T17:22:00.399" v="215" actId="478"/>
          <ac:spMkLst>
            <pc:docMk/>
            <pc:sldMk cId="3336463601" sldId="330"/>
            <ac:spMk id="9" creationId="{07201020-F5E3-49E8-8C30-4AA11B2A794F}"/>
          </ac:spMkLst>
        </pc:spChg>
      </pc:sldChg>
      <pc:sldChg chg="del">
        <pc:chgData name="ELIZABETH RANGEL MARTINEZ" userId="48f4dffd-950b-4682-a6bd-1e2743c35131" providerId="ADAL" clId="{ED0B700A-E725-47D3-A914-6B623A525AE6}" dt="2022-02-11T19:07:56.335" v="2788" actId="47"/>
        <pc:sldMkLst>
          <pc:docMk/>
          <pc:sldMk cId="3863202514" sldId="332"/>
        </pc:sldMkLst>
      </pc:sldChg>
      <pc:sldChg chg="delSp modSp mod">
        <pc:chgData name="ELIZABETH RANGEL MARTINEZ" userId="48f4dffd-950b-4682-a6bd-1e2743c35131" providerId="ADAL" clId="{ED0B700A-E725-47D3-A914-6B623A525AE6}" dt="2022-02-11T18:22:28.669" v="1147" actId="21"/>
        <pc:sldMkLst>
          <pc:docMk/>
          <pc:sldMk cId="737627408" sldId="333"/>
        </pc:sldMkLst>
        <pc:spChg chg="mod">
          <ac:chgData name="ELIZABETH RANGEL MARTINEZ" userId="48f4dffd-950b-4682-a6bd-1e2743c35131" providerId="ADAL" clId="{ED0B700A-E725-47D3-A914-6B623A525AE6}" dt="2022-02-11T18:22:28.669" v="1147" actId="21"/>
          <ac:spMkLst>
            <pc:docMk/>
            <pc:sldMk cId="737627408" sldId="333"/>
            <ac:spMk id="3" creationId="{0AB745C9-B210-B34E-99A9-51C20F8BD772}"/>
          </ac:spMkLst>
        </pc:spChg>
        <pc:spChg chg="mod">
          <ac:chgData name="ELIZABETH RANGEL MARTINEZ" userId="48f4dffd-950b-4682-a6bd-1e2743c35131" providerId="ADAL" clId="{ED0B700A-E725-47D3-A914-6B623A525AE6}" dt="2022-02-11T18:16:55.657" v="1122" actId="120"/>
          <ac:spMkLst>
            <pc:docMk/>
            <pc:sldMk cId="737627408" sldId="333"/>
            <ac:spMk id="6" creationId="{AC08EC0A-7FE5-44DD-8FC0-829514DAE228}"/>
          </ac:spMkLst>
        </pc:spChg>
        <pc:picChg chg="del">
          <ac:chgData name="ELIZABETH RANGEL MARTINEZ" userId="48f4dffd-950b-4682-a6bd-1e2743c35131" providerId="ADAL" clId="{ED0B700A-E725-47D3-A914-6B623A525AE6}" dt="2022-02-11T17:22:48.883" v="256" actId="478"/>
          <ac:picMkLst>
            <pc:docMk/>
            <pc:sldMk cId="737627408" sldId="333"/>
            <ac:picMk id="8" creationId="{8095EEDE-40BA-4B3D-AA48-F78D9737C24D}"/>
          </ac:picMkLst>
        </pc:picChg>
      </pc:sldChg>
      <pc:sldChg chg="del">
        <pc:chgData name="ELIZABETH RANGEL MARTINEZ" userId="48f4dffd-950b-4682-a6bd-1e2743c35131" providerId="ADAL" clId="{ED0B700A-E725-47D3-A914-6B623A525AE6}" dt="2022-02-11T17:24:07.735" v="322" actId="47"/>
        <pc:sldMkLst>
          <pc:docMk/>
          <pc:sldMk cId="3206652675" sldId="334"/>
        </pc:sldMkLst>
      </pc:sldChg>
      <pc:sldChg chg="del">
        <pc:chgData name="ELIZABETH RANGEL MARTINEZ" userId="48f4dffd-950b-4682-a6bd-1e2743c35131" providerId="ADAL" clId="{ED0B700A-E725-47D3-A914-6B623A525AE6}" dt="2022-02-11T17:24:09.017" v="323" actId="47"/>
        <pc:sldMkLst>
          <pc:docMk/>
          <pc:sldMk cId="946002082" sldId="335"/>
        </pc:sldMkLst>
      </pc:sldChg>
      <pc:sldChg chg="del">
        <pc:chgData name="ELIZABETH RANGEL MARTINEZ" userId="48f4dffd-950b-4682-a6bd-1e2743c35131" providerId="ADAL" clId="{ED0B700A-E725-47D3-A914-6B623A525AE6}" dt="2022-02-11T17:24:09.798" v="324" actId="47"/>
        <pc:sldMkLst>
          <pc:docMk/>
          <pc:sldMk cId="2202790425" sldId="336"/>
        </pc:sldMkLst>
      </pc:sldChg>
      <pc:sldChg chg="del">
        <pc:chgData name="ELIZABETH RANGEL MARTINEZ" userId="48f4dffd-950b-4682-a6bd-1e2743c35131" providerId="ADAL" clId="{ED0B700A-E725-47D3-A914-6B623A525AE6}" dt="2022-02-11T17:24:10.576" v="325" actId="47"/>
        <pc:sldMkLst>
          <pc:docMk/>
          <pc:sldMk cId="819077004" sldId="337"/>
        </pc:sldMkLst>
      </pc:sldChg>
      <pc:sldChg chg="del">
        <pc:chgData name="ELIZABETH RANGEL MARTINEZ" userId="48f4dffd-950b-4682-a6bd-1e2743c35131" providerId="ADAL" clId="{ED0B700A-E725-47D3-A914-6B623A525AE6}" dt="2022-02-11T17:24:11.446" v="326" actId="47"/>
        <pc:sldMkLst>
          <pc:docMk/>
          <pc:sldMk cId="2591545415" sldId="338"/>
        </pc:sldMkLst>
      </pc:sldChg>
      <pc:sldChg chg="del">
        <pc:chgData name="ELIZABETH RANGEL MARTINEZ" userId="48f4dffd-950b-4682-a6bd-1e2743c35131" providerId="ADAL" clId="{ED0B700A-E725-47D3-A914-6B623A525AE6}" dt="2022-02-11T17:24:12.287" v="327" actId="47"/>
        <pc:sldMkLst>
          <pc:docMk/>
          <pc:sldMk cId="2408948788" sldId="339"/>
        </pc:sldMkLst>
      </pc:sldChg>
      <pc:sldChg chg="del">
        <pc:chgData name="ELIZABETH RANGEL MARTINEZ" userId="48f4dffd-950b-4682-a6bd-1e2743c35131" providerId="ADAL" clId="{ED0B700A-E725-47D3-A914-6B623A525AE6}" dt="2022-02-11T17:24:32.368" v="333" actId="47"/>
        <pc:sldMkLst>
          <pc:docMk/>
          <pc:sldMk cId="4106327897" sldId="341"/>
        </pc:sldMkLst>
      </pc:sldChg>
      <pc:sldChg chg="del">
        <pc:chgData name="ELIZABETH RANGEL MARTINEZ" userId="48f4dffd-950b-4682-a6bd-1e2743c35131" providerId="ADAL" clId="{ED0B700A-E725-47D3-A914-6B623A525AE6}" dt="2022-02-11T17:24:44.892" v="335" actId="47"/>
        <pc:sldMkLst>
          <pc:docMk/>
          <pc:sldMk cId="2363264169" sldId="350"/>
        </pc:sldMkLst>
      </pc:sldChg>
      <pc:sldChg chg="delSp del mod">
        <pc:chgData name="ELIZABETH RANGEL MARTINEZ" userId="48f4dffd-950b-4682-a6bd-1e2743c35131" providerId="ADAL" clId="{ED0B700A-E725-47D3-A914-6B623A525AE6}" dt="2022-02-11T18:53:08.821" v="1990" actId="2696"/>
        <pc:sldMkLst>
          <pc:docMk/>
          <pc:sldMk cId="188236125" sldId="351"/>
        </pc:sldMkLst>
        <pc:spChg chg="del">
          <ac:chgData name="ELIZABETH RANGEL MARTINEZ" userId="48f4dffd-950b-4682-a6bd-1e2743c35131" providerId="ADAL" clId="{ED0B700A-E725-47D3-A914-6B623A525AE6}" dt="2022-02-11T17:24:16.024" v="328" actId="478"/>
          <ac:spMkLst>
            <pc:docMk/>
            <pc:sldMk cId="188236125" sldId="351"/>
            <ac:spMk id="7" creationId="{4BC0C1F0-08EF-42C4-B7D3-D6D592E7A98C}"/>
          </ac:spMkLst>
        </pc:spChg>
        <pc:spChg chg="del">
          <ac:chgData name="ELIZABETH RANGEL MARTINEZ" userId="48f4dffd-950b-4682-a6bd-1e2743c35131" providerId="ADAL" clId="{ED0B700A-E725-47D3-A914-6B623A525AE6}" dt="2022-02-11T17:24:19.102" v="329" actId="478"/>
          <ac:spMkLst>
            <pc:docMk/>
            <pc:sldMk cId="188236125" sldId="351"/>
            <ac:spMk id="8" creationId="{D2BFE4A9-C4B1-488E-BF93-F7AF9618FE30}"/>
          </ac:spMkLst>
        </pc:spChg>
        <pc:spChg chg="del">
          <ac:chgData name="ELIZABETH RANGEL MARTINEZ" userId="48f4dffd-950b-4682-a6bd-1e2743c35131" providerId="ADAL" clId="{ED0B700A-E725-47D3-A914-6B623A525AE6}" dt="2022-02-11T17:24:21.449" v="330" actId="478"/>
          <ac:spMkLst>
            <pc:docMk/>
            <pc:sldMk cId="188236125" sldId="351"/>
            <ac:spMk id="9" creationId="{7C9C3C9C-16E0-463D-B9EB-0222829AF390}"/>
          </ac:spMkLst>
        </pc:spChg>
      </pc:sldChg>
      <pc:sldChg chg="addSp modSp add mod">
        <pc:chgData name="ELIZABETH RANGEL MARTINEZ" userId="48f4dffd-950b-4682-a6bd-1e2743c35131" providerId="ADAL" clId="{ED0B700A-E725-47D3-A914-6B623A525AE6}" dt="2022-02-11T19:03:01.856" v="2767" actId="20577"/>
        <pc:sldMkLst>
          <pc:docMk/>
          <pc:sldMk cId="1312354010" sldId="351"/>
        </pc:sldMkLst>
        <pc:spChg chg="add mod">
          <ac:chgData name="ELIZABETH RANGEL MARTINEZ" userId="48f4dffd-950b-4682-a6bd-1e2743c35131" providerId="ADAL" clId="{ED0B700A-E725-47D3-A914-6B623A525AE6}" dt="2022-02-11T19:01:22.012" v="2609" actId="20577"/>
          <ac:spMkLst>
            <pc:docMk/>
            <pc:sldMk cId="1312354010" sldId="351"/>
            <ac:spMk id="3" creationId="{8D2E05E1-AD30-4545-BF37-9581181A4F09}"/>
          </ac:spMkLst>
        </pc:spChg>
        <pc:spChg chg="add mod">
          <ac:chgData name="ELIZABETH RANGEL MARTINEZ" userId="48f4dffd-950b-4682-a6bd-1e2743c35131" providerId="ADAL" clId="{ED0B700A-E725-47D3-A914-6B623A525AE6}" dt="2022-02-11T19:01:46.293" v="2614" actId="20577"/>
          <ac:spMkLst>
            <pc:docMk/>
            <pc:sldMk cId="1312354010" sldId="351"/>
            <ac:spMk id="4" creationId="{A0B520A1-8A49-4BD0-A3C9-33EB3406A20F}"/>
          </ac:spMkLst>
        </pc:spChg>
        <pc:spChg chg="add mod">
          <ac:chgData name="ELIZABETH RANGEL MARTINEZ" userId="48f4dffd-950b-4682-a6bd-1e2743c35131" providerId="ADAL" clId="{ED0B700A-E725-47D3-A914-6B623A525AE6}" dt="2022-02-11T19:03:01.856" v="2767" actId="20577"/>
          <ac:spMkLst>
            <pc:docMk/>
            <pc:sldMk cId="1312354010" sldId="351"/>
            <ac:spMk id="7" creationId="{5BDCA97F-D391-4790-A894-7782B89F0CE5}"/>
          </ac:spMkLst>
        </pc:spChg>
      </pc:sldChg>
      <pc:sldChg chg="addSp delSp modSp add mod">
        <pc:chgData name="ELIZABETH RANGEL MARTINEZ" userId="48f4dffd-950b-4682-a6bd-1e2743c35131" providerId="ADAL" clId="{ED0B700A-E725-47D3-A914-6B623A525AE6}" dt="2022-02-11T19:04:14.242" v="2780" actId="403"/>
        <pc:sldMkLst>
          <pc:docMk/>
          <pc:sldMk cId="1377146509" sldId="352"/>
        </pc:sldMkLst>
        <pc:spChg chg="del mod">
          <ac:chgData name="ELIZABETH RANGEL MARTINEZ" userId="48f4dffd-950b-4682-a6bd-1e2743c35131" providerId="ADAL" clId="{ED0B700A-E725-47D3-A914-6B623A525AE6}" dt="2022-02-11T18:52:17.922" v="1965" actId="21"/>
          <ac:spMkLst>
            <pc:docMk/>
            <pc:sldMk cId="1377146509" sldId="352"/>
            <ac:spMk id="2" creationId="{B5D52B54-62D6-F949-948C-3C85A36CC135}"/>
          </ac:spMkLst>
        </pc:spChg>
        <pc:spChg chg="del mod">
          <ac:chgData name="ELIZABETH RANGEL MARTINEZ" userId="48f4dffd-950b-4682-a6bd-1e2743c35131" providerId="ADAL" clId="{ED0B700A-E725-47D3-A914-6B623A525AE6}" dt="2022-02-11T18:52:17.922" v="1965" actId="21"/>
          <ac:spMkLst>
            <pc:docMk/>
            <pc:sldMk cId="1377146509" sldId="352"/>
            <ac:spMk id="3" creationId="{0AB745C9-B210-B34E-99A9-51C20F8BD772}"/>
          </ac:spMkLst>
        </pc:spChg>
        <pc:spChg chg="add del mod">
          <ac:chgData name="ELIZABETH RANGEL MARTINEZ" userId="48f4dffd-950b-4682-a6bd-1e2743c35131" providerId="ADAL" clId="{ED0B700A-E725-47D3-A914-6B623A525AE6}" dt="2022-02-11T18:55:49.215" v="2016" actId="478"/>
          <ac:spMkLst>
            <pc:docMk/>
            <pc:sldMk cId="1377146509" sldId="352"/>
            <ac:spMk id="8" creationId="{E4236919-9149-4393-BCAC-10D2B55ADA9A}"/>
          </ac:spMkLst>
        </pc:spChg>
        <pc:spChg chg="add mod">
          <ac:chgData name="ELIZABETH RANGEL MARTINEZ" userId="48f4dffd-950b-4682-a6bd-1e2743c35131" providerId="ADAL" clId="{ED0B700A-E725-47D3-A914-6B623A525AE6}" dt="2022-02-11T19:04:03.413" v="2777" actId="1076"/>
          <ac:spMkLst>
            <pc:docMk/>
            <pc:sldMk cId="1377146509" sldId="352"/>
            <ac:spMk id="10" creationId="{C95CB9E4-2707-477C-8AF0-454489A0EEF0}"/>
          </ac:spMkLst>
        </pc:spChg>
        <pc:spChg chg="add mod">
          <ac:chgData name="ELIZABETH RANGEL MARTINEZ" userId="48f4dffd-950b-4682-a6bd-1e2743c35131" providerId="ADAL" clId="{ED0B700A-E725-47D3-A914-6B623A525AE6}" dt="2022-02-11T18:56:44.444" v="2022"/>
          <ac:spMkLst>
            <pc:docMk/>
            <pc:sldMk cId="1377146509" sldId="352"/>
            <ac:spMk id="11" creationId="{6C164E84-E97A-494F-AC64-FFE30FA0B81B}"/>
          </ac:spMkLst>
        </pc:spChg>
        <pc:spChg chg="add mod">
          <ac:chgData name="ELIZABETH RANGEL MARTINEZ" userId="48f4dffd-950b-4682-a6bd-1e2743c35131" providerId="ADAL" clId="{ED0B700A-E725-47D3-A914-6B623A525AE6}" dt="2022-02-11T19:04:14.242" v="2780" actId="403"/>
          <ac:spMkLst>
            <pc:docMk/>
            <pc:sldMk cId="1377146509" sldId="352"/>
            <ac:spMk id="13" creationId="{F39B90C9-5F51-4D81-8128-40BAFACCF453}"/>
          </ac:spMkLst>
        </pc:spChg>
        <pc:picChg chg="add del mod modCrop">
          <ac:chgData name="ELIZABETH RANGEL MARTINEZ" userId="48f4dffd-950b-4682-a6bd-1e2743c35131" providerId="ADAL" clId="{ED0B700A-E725-47D3-A914-6B623A525AE6}" dt="2022-02-11T18:52:17.922" v="1965" actId="21"/>
          <ac:picMkLst>
            <pc:docMk/>
            <pc:sldMk cId="1377146509" sldId="352"/>
            <ac:picMk id="6" creationId="{5324D3EC-B47F-4D2C-B7B5-655974D761DA}"/>
          </ac:picMkLst>
        </pc:picChg>
      </pc:sldChg>
      <pc:sldChg chg="addSp delSp modSp add mod">
        <pc:chgData name="ELIZABETH RANGEL MARTINEZ" userId="48f4dffd-950b-4682-a6bd-1e2743c35131" providerId="ADAL" clId="{ED0B700A-E725-47D3-A914-6B623A525AE6}" dt="2022-02-11T18:56:33.563" v="2021" actId="1076"/>
        <pc:sldMkLst>
          <pc:docMk/>
          <pc:sldMk cId="2884345947" sldId="353"/>
        </pc:sldMkLst>
        <pc:spChg chg="mod">
          <ac:chgData name="ELIZABETH RANGEL MARTINEZ" userId="48f4dffd-950b-4682-a6bd-1e2743c35131" providerId="ADAL" clId="{ED0B700A-E725-47D3-A914-6B623A525AE6}" dt="2022-02-11T18:40:22.695" v="1322" actId="20577"/>
          <ac:spMkLst>
            <pc:docMk/>
            <pc:sldMk cId="2884345947" sldId="353"/>
            <ac:spMk id="3" creationId="{0AB745C9-B210-B34E-99A9-51C20F8BD772}"/>
          </ac:spMkLst>
        </pc:spChg>
        <pc:spChg chg="del mod">
          <ac:chgData name="ELIZABETH RANGEL MARTINEZ" userId="48f4dffd-950b-4682-a6bd-1e2743c35131" providerId="ADAL" clId="{ED0B700A-E725-47D3-A914-6B623A525AE6}" dt="2022-02-11T18:28:47.157" v="1222"/>
          <ac:spMkLst>
            <pc:docMk/>
            <pc:sldMk cId="2884345947" sldId="353"/>
            <ac:spMk id="6" creationId="{AC08EC0A-7FE5-44DD-8FC0-829514DAE228}"/>
          </ac:spMkLst>
        </pc:spChg>
        <pc:spChg chg="add mod">
          <ac:chgData name="ELIZABETH RANGEL MARTINEZ" userId="48f4dffd-950b-4682-a6bd-1e2743c35131" providerId="ADAL" clId="{ED0B700A-E725-47D3-A914-6B623A525AE6}" dt="2022-02-11T18:56:33.563" v="2021" actId="1076"/>
          <ac:spMkLst>
            <pc:docMk/>
            <pc:sldMk cId="2884345947" sldId="353"/>
            <ac:spMk id="7" creationId="{BA6BA723-67AB-4FFC-B55D-E977004C0D89}"/>
          </ac:spMkLst>
        </pc:spChg>
      </pc:sldChg>
      <pc:sldChg chg="addSp delSp modSp add mod">
        <pc:chgData name="ELIZABETH RANGEL MARTINEZ" userId="48f4dffd-950b-4682-a6bd-1e2743c35131" providerId="ADAL" clId="{ED0B700A-E725-47D3-A914-6B623A525AE6}" dt="2022-02-11T18:52:32.358" v="1968"/>
        <pc:sldMkLst>
          <pc:docMk/>
          <pc:sldMk cId="2417634387" sldId="354"/>
        </pc:sldMkLst>
        <pc:spChg chg="add del mod">
          <ac:chgData name="ELIZABETH RANGEL MARTINEZ" userId="48f4dffd-950b-4682-a6bd-1e2743c35131" providerId="ADAL" clId="{ED0B700A-E725-47D3-A914-6B623A525AE6}" dt="2022-02-11T18:52:31.482" v="1967" actId="478"/>
          <ac:spMkLst>
            <pc:docMk/>
            <pc:sldMk cId="2417634387" sldId="354"/>
            <ac:spMk id="3" creationId="{883091B2-D18A-4981-A2AE-C38942E4B216}"/>
          </ac:spMkLst>
        </pc:spChg>
        <pc:spChg chg="del">
          <ac:chgData name="ELIZABETH RANGEL MARTINEZ" userId="48f4dffd-950b-4682-a6bd-1e2743c35131" providerId="ADAL" clId="{ED0B700A-E725-47D3-A914-6B623A525AE6}" dt="2022-02-11T18:52:29.747" v="1966" actId="478"/>
          <ac:spMkLst>
            <pc:docMk/>
            <pc:sldMk cId="2417634387" sldId="354"/>
            <ac:spMk id="6" creationId="{AC08EC0A-7FE5-44DD-8FC0-829514DAE228}"/>
          </ac:spMkLst>
        </pc:spChg>
        <pc:spChg chg="add mod">
          <ac:chgData name="ELIZABETH RANGEL MARTINEZ" userId="48f4dffd-950b-4682-a6bd-1e2743c35131" providerId="ADAL" clId="{ED0B700A-E725-47D3-A914-6B623A525AE6}" dt="2022-02-11T18:52:32.358" v="1968"/>
          <ac:spMkLst>
            <pc:docMk/>
            <pc:sldMk cId="2417634387" sldId="354"/>
            <ac:spMk id="7" creationId="{C1B0392E-C401-4EC0-929D-438AE6B29D28}"/>
          </ac:spMkLst>
        </pc:spChg>
        <pc:spChg chg="del">
          <ac:chgData name="ELIZABETH RANGEL MARTINEZ" userId="48f4dffd-950b-4682-a6bd-1e2743c35131" providerId="ADAL" clId="{ED0B700A-E725-47D3-A914-6B623A525AE6}" dt="2022-02-11T18:51:59.822" v="1964" actId="478"/>
          <ac:spMkLst>
            <pc:docMk/>
            <pc:sldMk cId="2417634387" sldId="354"/>
            <ac:spMk id="8" creationId="{773DB383-E63C-439E-AC40-60503E81A49D}"/>
          </ac:spMkLst>
        </pc:spChg>
        <pc:spChg chg="add mod">
          <ac:chgData name="ELIZABETH RANGEL MARTINEZ" userId="48f4dffd-950b-4682-a6bd-1e2743c35131" providerId="ADAL" clId="{ED0B700A-E725-47D3-A914-6B623A525AE6}" dt="2022-02-11T18:52:32.358" v="1968"/>
          <ac:spMkLst>
            <pc:docMk/>
            <pc:sldMk cId="2417634387" sldId="354"/>
            <ac:spMk id="9" creationId="{B5485D43-A388-49B4-AFF0-C9884D944818}"/>
          </ac:spMkLst>
        </pc:spChg>
        <pc:picChg chg="add mod">
          <ac:chgData name="ELIZABETH RANGEL MARTINEZ" userId="48f4dffd-950b-4682-a6bd-1e2743c35131" providerId="ADAL" clId="{ED0B700A-E725-47D3-A914-6B623A525AE6}" dt="2022-02-11T18:52:32.358" v="1968"/>
          <ac:picMkLst>
            <pc:docMk/>
            <pc:sldMk cId="2417634387" sldId="354"/>
            <ac:picMk id="10" creationId="{B3ABB912-27EC-447C-9472-238CA776B0C9}"/>
          </ac:picMkLst>
        </pc:picChg>
      </pc:sldChg>
    </pc:docChg>
  </pc:docChgLst>
</pc:chgInfo>
</file>

<file path=ppt/comments/modernComment_161_ABEBA05B.xml><?xml version="1.0" encoding="utf-8"?>
<p188:cmLst xmlns:a="http://schemas.openxmlformats.org/drawingml/2006/main" xmlns:r="http://schemas.openxmlformats.org/officeDocument/2006/relationships" xmlns:p188="http://schemas.microsoft.com/office/powerpoint/2018/8/main">
  <p188:cm id="{E6C23585-2CB0-4410-88DB-9651CBF8F03E}" authorId="{330342D5-4323-1F2F-B148-27C839D77A5C}" status="resolved" created="2022-02-14T21:29:18.657" complete="100000">
    <ac:txMkLst xmlns:ac="http://schemas.microsoft.com/office/drawing/2013/main/command">
      <pc:docMk xmlns:pc="http://schemas.microsoft.com/office/powerpoint/2013/main/command"/>
      <pc:sldMk xmlns:pc="http://schemas.microsoft.com/office/powerpoint/2013/main/command" cId="2884345947" sldId="353"/>
      <ac:spMk id="3" creationId="{0AB745C9-B210-B34E-99A9-51C20F8BD772}"/>
      <ac:txMk cp="0">
        <ac:context len="436" hash="2374987176"/>
      </ac:txMk>
    </ac:txMkLst>
    <p188:pos x="2461547" y="231973"/>
    <p188:txBody>
      <a:bodyPr/>
      <a:lstStyle/>
      <a:p>
        <a:r>
          <a:rPr lang="es-MX"/>
          <a:t>Revisar, ya que es la mima actividad que trabajo en equipo.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0D15881-BAA8-6648-B180-CD1AC36966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C82E34E8-B6D9-2242-8EE6-E83117DA01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096830-71AD-3B46-AC5D-1D42A7715F47}" type="datetimeFigureOut">
              <a:rPr lang="es-MX" smtClean="0"/>
              <a:t>15/02/2022</a:t>
            </a:fld>
            <a:endParaRPr lang="es-MX"/>
          </a:p>
        </p:txBody>
      </p:sp>
      <p:sp>
        <p:nvSpPr>
          <p:cNvPr id="4" name="Marcador de pie de página 3">
            <a:extLst>
              <a:ext uri="{FF2B5EF4-FFF2-40B4-BE49-F238E27FC236}">
                <a16:creationId xmlns:a16="http://schemas.microsoft.com/office/drawing/2014/main" id="{1CEBADAD-9D3B-A848-B737-A565C2A88D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D3D91637-BF08-8F40-AC60-202CC5B7BA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7B10CB-F728-E646-8D44-0424F7CEDBEF}" type="slidenum">
              <a:rPr lang="es-MX" smtClean="0"/>
              <a:t>‹Nº›</a:t>
            </a:fld>
            <a:endParaRPr lang="es-MX"/>
          </a:p>
        </p:txBody>
      </p:sp>
    </p:spTree>
    <p:extLst>
      <p:ext uri="{BB962C8B-B14F-4D97-AF65-F5344CB8AC3E}">
        <p14:creationId xmlns:p14="http://schemas.microsoft.com/office/powerpoint/2010/main" val="4140993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F26E5-8AE8-4F83-AECA-9389CD66EC4F}" type="datetimeFigureOut">
              <a:rPr lang="es-US" smtClean="0"/>
              <a:t>2/15/2022</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A32F2-F736-49B0-9F5A-11F86DFA745F}" type="slidenum">
              <a:rPr lang="es-US" smtClean="0"/>
              <a:t>‹Nº›</a:t>
            </a:fld>
            <a:endParaRPr lang="es-US"/>
          </a:p>
        </p:txBody>
      </p:sp>
    </p:spTree>
    <p:extLst>
      <p:ext uri="{BB962C8B-B14F-4D97-AF65-F5344CB8AC3E}">
        <p14:creationId xmlns:p14="http://schemas.microsoft.com/office/powerpoint/2010/main" val="44623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2 min. El instructor introduce el nombre del módulo y el título de</a:t>
            </a:r>
            <a:r>
              <a:rPr lang="es-MX" baseline="0" dirty="0"/>
              <a:t> la </a:t>
            </a:r>
            <a:r>
              <a:rPr lang="es-MX" baseline="0" dirty="0" err="1"/>
              <a:t>microcredencial</a:t>
            </a:r>
            <a:r>
              <a:rPr lang="es-MX" baseline="0" dirty="0"/>
              <a:t>. Insiste en que los alumnos debieron haber leído el contenido antes de la sesión.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a:t>
            </a:fld>
            <a:endParaRPr lang="es-US"/>
          </a:p>
        </p:txBody>
      </p:sp>
    </p:spTree>
    <p:extLst>
      <p:ext uri="{BB962C8B-B14F-4D97-AF65-F5344CB8AC3E}">
        <p14:creationId xmlns:p14="http://schemas.microsoft.com/office/powerpoint/2010/main" val="17929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10</a:t>
            </a:fld>
            <a:endParaRPr lang="es-US"/>
          </a:p>
        </p:txBody>
      </p:sp>
    </p:spTree>
    <p:extLst>
      <p:ext uri="{BB962C8B-B14F-4D97-AF65-F5344CB8AC3E}">
        <p14:creationId xmlns:p14="http://schemas.microsoft.com/office/powerpoint/2010/main" val="2389567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11</a:t>
            </a:fld>
            <a:endParaRPr lang="es-US"/>
          </a:p>
        </p:txBody>
      </p:sp>
    </p:spTree>
    <p:extLst>
      <p:ext uri="{BB962C8B-B14F-4D97-AF65-F5344CB8AC3E}">
        <p14:creationId xmlns:p14="http://schemas.microsoft.com/office/powerpoint/2010/main" val="49180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12</a:t>
            </a:fld>
            <a:endParaRPr lang="es-US"/>
          </a:p>
        </p:txBody>
      </p:sp>
    </p:spTree>
    <p:extLst>
      <p:ext uri="{BB962C8B-B14F-4D97-AF65-F5344CB8AC3E}">
        <p14:creationId xmlns:p14="http://schemas.microsoft.com/office/powerpoint/2010/main" val="224739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13</a:t>
            </a:fld>
            <a:endParaRPr lang="es-US"/>
          </a:p>
        </p:txBody>
      </p:sp>
    </p:spTree>
    <p:extLst>
      <p:ext uri="{BB962C8B-B14F-4D97-AF65-F5344CB8AC3E}">
        <p14:creationId xmlns:p14="http://schemas.microsoft.com/office/powerpoint/2010/main" val="22355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14</a:t>
            </a:fld>
            <a:endParaRPr lang="es-US"/>
          </a:p>
        </p:txBody>
      </p:sp>
    </p:spTree>
    <p:extLst>
      <p:ext uri="{BB962C8B-B14F-4D97-AF65-F5344CB8AC3E}">
        <p14:creationId xmlns:p14="http://schemas.microsoft.com/office/powerpoint/2010/main" val="326764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15</a:t>
            </a:fld>
            <a:endParaRPr lang="es-US"/>
          </a:p>
        </p:txBody>
      </p:sp>
    </p:spTree>
    <p:extLst>
      <p:ext uri="{BB962C8B-B14F-4D97-AF65-F5344CB8AC3E}">
        <p14:creationId xmlns:p14="http://schemas.microsoft.com/office/powerpoint/2010/main" val="369876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a:t>
            </a:r>
          </a:p>
          <a:p>
            <a:r>
              <a:rPr lang="es-MX" dirty="0"/>
              <a:t>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a:t>
            </a:fld>
            <a:endParaRPr lang="es-US"/>
          </a:p>
        </p:txBody>
      </p:sp>
    </p:spTree>
    <p:extLst>
      <p:ext uri="{BB962C8B-B14F-4D97-AF65-F5344CB8AC3E}">
        <p14:creationId xmlns:p14="http://schemas.microsoft.com/office/powerpoint/2010/main" val="295004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1 min. Dar las siguientes recomendaciones para una mejor sesión, fomentando, sobre todo, la participación activa durante la sesión.</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3</a:t>
            </a:fld>
            <a:endParaRPr lang="es-US"/>
          </a:p>
        </p:txBody>
      </p:sp>
    </p:spTree>
    <p:extLst>
      <p:ext uri="{BB962C8B-B14F-4D97-AF65-F5344CB8AC3E}">
        <p14:creationId xmlns:p14="http://schemas.microsoft.com/office/powerpoint/2010/main" val="317479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a:t>
            </a:r>
          </a:p>
          <a:p>
            <a:r>
              <a:rPr lang="es-MX" dirty="0"/>
              <a:t>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4</a:t>
            </a:fld>
            <a:endParaRPr lang="es-US"/>
          </a:p>
        </p:txBody>
      </p:sp>
    </p:spTree>
    <p:extLst>
      <p:ext uri="{BB962C8B-B14F-4D97-AF65-F5344CB8AC3E}">
        <p14:creationId xmlns:p14="http://schemas.microsoft.com/office/powerpoint/2010/main" val="377041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5</a:t>
            </a:fld>
            <a:endParaRPr lang="es-US"/>
          </a:p>
        </p:txBody>
      </p:sp>
    </p:spTree>
    <p:extLst>
      <p:ext uri="{BB962C8B-B14F-4D97-AF65-F5344CB8AC3E}">
        <p14:creationId xmlns:p14="http://schemas.microsoft.com/office/powerpoint/2010/main" val="22172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6</a:t>
            </a:fld>
            <a:endParaRPr lang="es-US"/>
          </a:p>
        </p:txBody>
      </p:sp>
    </p:spTree>
    <p:extLst>
      <p:ext uri="{BB962C8B-B14F-4D97-AF65-F5344CB8AC3E}">
        <p14:creationId xmlns:p14="http://schemas.microsoft.com/office/powerpoint/2010/main" val="1930342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7</a:t>
            </a:fld>
            <a:endParaRPr lang="es-US"/>
          </a:p>
        </p:txBody>
      </p:sp>
    </p:spTree>
    <p:extLst>
      <p:ext uri="{BB962C8B-B14F-4D97-AF65-F5344CB8AC3E}">
        <p14:creationId xmlns:p14="http://schemas.microsoft.com/office/powerpoint/2010/main" val="135737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8</a:t>
            </a:fld>
            <a:endParaRPr lang="es-US"/>
          </a:p>
        </p:txBody>
      </p:sp>
    </p:spTree>
    <p:extLst>
      <p:ext uri="{BB962C8B-B14F-4D97-AF65-F5344CB8AC3E}">
        <p14:creationId xmlns:p14="http://schemas.microsoft.com/office/powerpoint/2010/main" val="2683525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9</a:t>
            </a:fld>
            <a:endParaRPr lang="es-US"/>
          </a:p>
        </p:txBody>
      </p:sp>
    </p:spTree>
    <p:extLst>
      <p:ext uri="{BB962C8B-B14F-4D97-AF65-F5344CB8AC3E}">
        <p14:creationId xmlns:p14="http://schemas.microsoft.com/office/powerpoint/2010/main" val="2277382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F30DDB7B-F260-FA45-9EEC-992479911204}"/>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83355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xtra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CDB1092-C50A-3848-ACB4-4C33B157E9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96522AF6-3C36-4547-8049-BD08C93CE1E4}"/>
              </a:ext>
            </a:extLst>
          </p:cNvPr>
          <p:cNvSpPr>
            <a:spLocks noGrp="1"/>
          </p:cNvSpPr>
          <p:nvPr>
            <p:ph type="title" hasCustomPrompt="1"/>
          </p:nvPr>
        </p:nvSpPr>
        <p:spPr/>
        <p:txBody>
          <a:bodyPr/>
          <a:lstStyle>
            <a:lvl1pPr>
              <a:defRPr b="1" i="0">
                <a:solidFill>
                  <a:schemeClr val="bg2">
                    <a:lumMod val="25000"/>
                  </a:schemeClr>
                </a:solidFill>
                <a:latin typeface="Arial" panose="020B0604020202020204" pitchFamily="34" charset="0"/>
                <a:cs typeface="Arial" panose="020B0604020202020204" pitchFamily="34" charset="0"/>
              </a:defRPr>
            </a:lvl1pPr>
          </a:lstStyle>
          <a:p>
            <a:r>
              <a:rPr lang="es-MX" dirty="0"/>
              <a:t>Extras</a:t>
            </a:r>
          </a:p>
        </p:txBody>
      </p:sp>
    </p:spTree>
    <p:extLst>
      <p:ext uri="{BB962C8B-B14F-4D97-AF65-F5344CB8AC3E}">
        <p14:creationId xmlns:p14="http://schemas.microsoft.com/office/powerpoint/2010/main" val="1092974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tividad de psic. positiva">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74A816D-0BF8-3D48-947F-3127CEC93C5D}"/>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66392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ción a">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A8DC7B4F-AB09-B94E-B08B-35A9549E073C}"/>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436CB28E-A7AA-8A40-8E1C-4A3DD05EA3D8}"/>
              </a:ext>
            </a:extLst>
          </p:cNvPr>
          <p:cNvSpPr>
            <a:spLocks noGrp="1"/>
          </p:cNvSpPr>
          <p:nvPr>
            <p:ph type="title" hasCustomPrompt="1"/>
          </p:nvPr>
        </p:nvSpPr>
        <p:spPr>
          <a:xfrm>
            <a:off x="4859866" y="365125"/>
            <a:ext cx="6493933" cy="1325563"/>
          </a:xfrm>
        </p:spPr>
        <p:txBody>
          <a:bodyPr>
            <a:normAutofit/>
          </a:bodyPr>
          <a:lstStyle>
            <a:lvl1pPr>
              <a:defRPr sz="5400" b="1" i="0">
                <a:solidFill>
                  <a:srgbClr val="001589"/>
                </a:solidFill>
                <a:latin typeface="Arial" panose="020B0604020202020204" pitchFamily="34" charset="0"/>
                <a:cs typeface="Arial" panose="020B0604020202020204" pitchFamily="34" charset="0"/>
              </a:defRPr>
            </a:lvl1pPr>
          </a:lstStyle>
          <a:p>
            <a:r>
              <a:rPr lang="es-MX" dirty="0"/>
              <a:t>Introducción</a:t>
            </a:r>
          </a:p>
        </p:txBody>
      </p:sp>
      <p:sp>
        <p:nvSpPr>
          <p:cNvPr id="3" name="Marcador de contenido 2">
            <a:extLst>
              <a:ext uri="{FF2B5EF4-FFF2-40B4-BE49-F238E27FC236}">
                <a16:creationId xmlns:a16="http://schemas.microsoft.com/office/drawing/2014/main" id="{D9BD5370-4EAA-E348-BE4D-F749D2C0C843}"/>
              </a:ext>
            </a:extLst>
          </p:cNvPr>
          <p:cNvSpPr>
            <a:spLocks noGrp="1"/>
          </p:cNvSpPr>
          <p:nvPr>
            <p:ph idx="1"/>
          </p:nvPr>
        </p:nvSpPr>
        <p:spPr>
          <a:xfrm>
            <a:off x="4859866" y="1825625"/>
            <a:ext cx="6493933" cy="4097503"/>
          </a:xfrm>
        </p:spPr>
        <p:txBody>
          <a:bodyPr/>
          <a:lstStyle>
            <a:lvl1pPr>
              <a:defRPr>
                <a:solidFill>
                  <a:schemeClr val="bg2">
                    <a:lumMod val="25000"/>
                  </a:schemeClr>
                </a:solidFill>
                <a:latin typeface="Arial" panose="020B0604020202020204" pitchFamily="34" charset="0"/>
                <a:cs typeface="Arial" panose="020B0604020202020204" pitchFamily="34" charset="0"/>
              </a:defRPr>
            </a:lvl1pPr>
            <a:lvl2pPr>
              <a:defRPr>
                <a:solidFill>
                  <a:schemeClr val="bg2">
                    <a:lumMod val="25000"/>
                  </a:schemeClr>
                </a:solidFill>
                <a:latin typeface="Arial" panose="020B0604020202020204" pitchFamily="34" charset="0"/>
                <a:cs typeface="Arial" panose="020B0604020202020204" pitchFamily="34" charset="0"/>
              </a:defRPr>
            </a:lvl2pPr>
            <a:lvl3pPr>
              <a:defRPr>
                <a:solidFill>
                  <a:schemeClr val="bg2">
                    <a:lumMod val="25000"/>
                  </a:schemeClr>
                </a:solidFill>
                <a:latin typeface="Arial" panose="020B0604020202020204" pitchFamily="34" charset="0"/>
                <a:cs typeface="Arial" panose="020B0604020202020204" pitchFamily="34" charset="0"/>
              </a:defRPr>
            </a:lvl3pPr>
            <a:lvl4pPr>
              <a:defRPr>
                <a:solidFill>
                  <a:schemeClr val="bg2">
                    <a:lumMod val="25000"/>
                  </a:schemeClr>
                </a:solidFill>
                <a:latin typeface="Arial" panose="020B0604020202020204" pitchFamily="34" charset="0"/>
                <a:cs typeface="Arial" panose="020B0604020202020204" pitchFamily="34" charset="0"/>
              </a:defRPr>
            </a:lvl4pPr>
            <a:lvl5pPr>
              <a:defRPr>
                <a:solidFill>
                  <a:schemeClr val="bg2">
                    <a:lumMod val="25000"/>
                  </a:schemeClr>
                </a:solidFill>
                <a:latin typeface="Arial" panose="020B0604020202020204" pitchFamily="34" charset="0"/>
                <a:cs typeface="Arial" panose="020B0604020202020204" pitchFamily="34" charset="0"/>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Tree>
    <p:extLst>
      <p:ext uri="{BB962C8B-B14F-4D97-AF65-F5344CB8AC3E}">
        <p14:creationId xmlns:p14="http://schemas.microsoft.com/office/powerpoint/2010/main" val="97508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ctivida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F375EBE8-391A-1D4F-AAF6-E8D5394F0A92}"/>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436CB28E-A7AA-8A40-8E1C-4A3DD05EA3D8}"/>
              </a:ext>
            </a:extLst>
          </p:cNvPr>
          <p:cNvSpPr>
            <a:spLocks noGrp="1"/>
          </p:cNvSpPr>
          <p:nvPr>
            <p:ph type="title" hasCustomPrompt="1"/>
          </p:nvPr>
        </p:nvSpPr>
        <p:spPr>
          <a:xfrm>
            <a:off x="762000" y="365125"/>
            <a:ext cx="10591800" cy="1325563"/>
          </a:xfrm>
        </p:spPr>
        <p:txBody>
          <a:bodyPr>
            <a:normAutofit/>
          </a:bodyPr>
          <a:lstStyle>
            <a:lvl1pPr>
              <a:defRPr sz="5400" b="1" i="0">
                <a:solidFill>
                  <a:srgbClr val="001589"/>
                </a:solidFill>
                <a:latin typeface="Arial" panose="020B0604020202020204" pitchFamily="34" charset="0"/>
                <a:cs typeface="Arial" panose="020B0604020202020204" pitchFamily="34" charset="0"/>
              </a:defRPr>
            </a:lvl1pPr>
          </a:lstStyle>
          <a:p>
            <a:r>
              <a:rPr lang="es-MX" dirty="0"/>
              <a:t>Actividad n</a:t>
            </a:r>
          </a:p>
        </p:txBody>
      </p:sp>
      <p:sp>
        <p:nvSpPr>
          <p:cNvPr id="3" name="Marcador de contenido 2">
            <a:extLst>
              <a:ext uri="{FF2B5EF4-FFF2-40B4-BE49-F238E27FC236}">
                <a16:creationId xmlns:a16="http://schemas.microsoft.com/office/drawing/2014/main" id="{D9BD5370-4EAA-E348-BE4D-F749D2C0C843}"/>
              </a:ext>
            </a:extLst>
          </p:cNvPr>
          <p:cNvSpPr>
            <a:spLocks noGrp="1"/>
          </p:cNvSpPr>
          <p:nvPr>
            <p:ph idx="1" hasCustomPrompt="1"/>
          </p:nvPr>
        </p:nvSpPr>
        <p:spPr>
          <a:xfrm>
            <a:off x="762000" y="1825625"/>
            <a:ext cx="10591800" cy="4097503"/>
          </a:xfrm>
        </p:spPr>
        <p:txBody>
          <a:bodyPr/>
          <a:lstStyle>
            <a:lvl1pPr>
              <a:defRPr>
                <a:solidFill>
                  <a:schemeClr val="bg2">
                    <a:lumMod val="25000"/>
                  </a:schemeClr>
                </a:solidFill>
                <a:latin typeface="Arial" panose="020B0604020202020204" pitchFamily="34" charset="0"/>
                <a:cs typeface="Arial" panose="020B0604020202020204" pitchFamily="34" charset="0"/>
              </a:defRPr>
            </a:lvl1pPr>
            <a:lvl2pPr>
              <a:defRPr>
                <a:solidFill>
                  <a:schemeClr val="bg2">
                    <a:lumMod val="25000"/>
                  </a:schemeClr>
                </a:solidFill>
                <a:latin typeface="Arial" panose="020B0604020202020204" pitchFamily="34" charset="0"/>
                <a:cs typeface="Arial" panose="020B0604020202020204" pitchFamily="34" charset="0"/>
              </a:defRPr>
            </a:lvl2pPr>
            <a:lvl3pPr>
              <a:defRPr>
                <a:solidFill>
                  <a:schemeClr val="bg2">
                    <a:lumMod val="25000"/>
                  </a:schemeClr>
                </a:solidFill>
                <a:latin typeface="Arial" panose="020B0604020202020204" pitchFamily="34" charset="0"/>
                <a:cs typeface="Arial" panose="020B0604020202020204" pitchFamily="34" charset="0"/>
              </a:defRPr>
            </a:lvl3pPr>
            <a:lvl4pPr>
              <a:defRPr>
                <a:solidFill>
                  <a:schemeClr val="bg2">
                    <a:lumMod val="25000"/>
                  </a:schemeClr>
                </a:solidFill>
                <a:latin typeface="Arial" panose="020B0604020202020204" pitchFamily="34" charset="0"/>
                <a:cs typeface="Arial" panose="020B0604020202020204" pitchFamily="34" charset="0"/>
              </a:defRPr>
            </a:lvl4pPr>
            <a:lvl5pPr>
              <a:defRPr>
                <a:solidFill>
                  <a:schemeClr val="bg2">
                    <a:lumMod val="25000"/>
                  </a:schemeClr>
                </a:solidFill>
                <a:latin typeface="Arial" panose="020B0604020202020204" pitchFamily="34" charset="0"/>
                <a:cs typeface="Arial" panose="020B0604020202020204" pitchFamily="34" charset="0"/>
              </a:defRPr>
            </a:lvl5pPr>
          </a:lstStyle>
          <a:p>
            <a:pPr lvl="0"/>
            <a:r>
              <a:rPr lang="es-MX" dirty="0"/>
              <a:t>Instrucciones/detalles de la actividad</a:t>
            </a:r>
          </a:p>
        </p:txBody>
      </p:sp>
    </p:spTree>
    <p:extLst>
      <p:ext uri="{BB962C8B-B14F-4D97-AF65-F5344CB8AC3E}">
        <p14:creationId xmlns:p14="http://schemas.microsoft.com/office/powerpoint/2010/main" val="230120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8F19EC47-D6ED-4D40-83E0-B160DC075C30}"/>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9D6A0775-7A05-334C-B172-6BE87E6EDC77}"/>
              </a:ext>
            </a:extLst>
          </p:cNvPr>
          <p:cNvSpPr>
            <a:spLocks noGrp="1"/>
          </p:cNvSpPr>
          <p:nvPr>
            <p:ph type="title" hasCustomPrompt="1"/>
          </p:nvPr>
        </p:nvSpPr>
        <p:spPr>
          <a:xfrm>
            <a:off x="694267" y="1059391"/>
            <a:ext cx="6282265" cy="1325563"/>
          </a:xfrm>
        </p:spPr>
        <p:txBody>
          <a:bodyPr>
            <a:normAutofit/>
          </a:bodyPr>
          <a:lstStyle>
            <a:lvl1pPr>
              <a:defRPr sz="6000" b="1" i="0">
                <a:solidFill>
                  <a:srgbClr val="001589"/>
                </a:solidFill>
                <a:latin typeface="Arial" panose="020B0604020202020204" pitchFamily="34" charset="0"/>
                <a:cs typeface="Arial" panose="020B0604020202020204" pitchFamily="34" charset="0"/>
              </a:defRPr>
            </a:lvl1pPr>
          </a:lstStyle>
          <a:p>
            <a:r>
              <a:rPr lang="es-MX" dirty="0"/>
              <a:t>Quiz</a:t>
            </a:r>
          </a:p>
        </p:txBody>
      </p:sp>
      <p:sp>
        <p:nvSpPr>
          <p:cNvPr id="3" name="Marcador de texto 2">
            <a:extLst>
              <a:ext uri="{FF2B5EF4-FFF2-40B4-BE49-F238E27FC236}">
                <a16:creationId xmlns:a16="http://schemas.microsoft.com/office/drawing/2014/main" id="{914F8254-1B55-1B4F-BB5F-987D747D2203}"/>
              </a:ext>
            </a:extLst>
          </p:cNvPr>
          <p:cNvSpPr>
            <a:spLocks noGrp="1"/>
          </p:cNvSpPr>
          <p:nvPr>
            <p:ph type="body" idx="1" hasCustomPrompt="1"/>
          </p:nvPr>
        </p:nvSpPr>
        <p:spPr>
          <a:xfrm>
            <a:off x="694268" y="2595563"/>
            <a:ext cx="6519332" cy="638704"/>
          </a:xfrm>
        </p:spPr>
        <p:txBody>
          <a:bodyPr anchor="b"/>
          <a:lstStyle>
            <a:lvl1pPr marL="0" indent="0">
              <a:buNone/>
              <a:defRPr sz="2400" b="0" i="0">
                <a:solidFill>
                  <a:schemeClr val="bg2">
                    <a:lumMod val="2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Instrucciones o liga para el quiz</a:t>
            </a:r>
          </a:p>
        </p:txBody>
      </p:sp>
    </p:spTree>
    <p:extLst>
      <p:ext uri="{BB962C8B-B14F-4D97-AF65-F5344CB8AC3E}">
        <p14:creationId xmlns:p14="http://schemas.microsoft.com/office/powerpoint/2010/main" val="66109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ierre activida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1D678DB-E205-9440-B8DD-0EAF9C020EAA}"/>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436CB28E-A7AA-8A40-8E1C-4A3DD05EA3D8}"/>
              </a:ext>
            </a:extLst>
          </p:cNvPr>
          <p:cNvSpPr>
            <a:spLocks noGrp="1"/>
          </p:cNvSpPr>
          <p:nvPr>
            <p:ph type="title" hasCustomPrompt="1"/>
          </p:nvPr>
        </p:nvSpPr>
        <p:spPr>
          <a:xfrm>
            <a:off x="575733" y="365125"/>
            <a:ext cx="7941734" cy="1325563"/>
          </a:xfrm>
        </p:spPr>
        <p:txBody>
          <a:bodyPr>
            <a:normAutofit/>
          </a:bodyPr>
          <a:lstStyle>
            <a:lvl1pPr>
              <a:defRPr sz="5400" b="1" i="0">
                <a:solidFill>
                  <a:srgbClr val="001589"/>
                </a:solidFill>
                <a:latin typeface="Arial" panose="020B0604020202020204" pitchFamily="34" charset="0"/>
                <a:cs typeface="Arial" panose="020B0604020202020204" pitchFamily="34" charset="0"/>
              </a:defRPr>
            </a:lvl1pPr>
          </a:lstStyle>
          <a:p>
            <a:r>
              <a:rPr lang="es-MX" dirty="0"/>
              <a:t>Cierre actividad n</a:t>
            </a:r>
          </a:p>
        </p:txBody>
      </p:sp>
      <p:sp>
        <p:nvSpPr>
          <p:cNvPr id="3" name="Marcador de contenido 2">
            <a:extLst>
              <a:ext uri="{FF2B5EF4-FFF2-40B4-BE49-F238E27FC236}">
                <a16:creationId xmlns:a16="http://schemas.microsoft.com/office/drawing/2014/main" id="{D9BD5370-4EAA-E348-BE4D-F749D2C0C843}"/>
              </a:ext>
            </a:extLst>
          </p:cNvPr>
          <p:cNvSpPr>
            <a:spLocks noGrp="1"/>
          </p:cNvSpPr>
          <p:nvPr>
            <p:ph idx="1" hasCustomPrompt="1"/>
          </p:nvPr>
        </p:nvSpPr>
        <p:spPr>
          <a:xfrm>
            <a:off x="575731" y="1825625"/>
            <a:ext cx="7941735" cy="4097503"/>
          </a:xfrm>
        </p:spPr>
        <p:txBody>
          <a:bodyPr/>
          <a:lstStyle>
            <a:lvl1pPr>
              <a:defRPr>
                <a:solidFill>
                  <a:schemeClr val="bg2">
                    <a:lumMod val="25000"/>
                  </a:schemeClr>
                </a:solidFill>
                <a:latin typeface="Arial" panose="020B0604020202020204" pitchFamily="34" charset="0"/>
                <a:cs typeface="Arial" panose="020B0604020202020204" pitchFamily="34" charset="0"/>
              </a:defRPr>
            </a:lvl1pPr>
            <a:lvl2pPr>
              <a:defRPr>
                <a:solidFill>
                  <a:schemeClr val="bg2">
                    <a:lumMod val="25000"/>
                  </a:schemeClr>
                </a:solidFill>
                <a:latin typeface="Arial" panose="020B0604020202020204" pitchFamily="34" charset="0"/>
                <a:cs typeface="Arial" panose="020B0604020202020204" pitchFamily="34" charset="0"/>
              </a:defRPr>
            </a:lvl2pPr>
            <a:lvl3pPr>
              <a:defRPr>
                <a:solidFill>
                  <a:schemeClr val="bg2">
                    <a:lumMod val="25000"/>
                  </a:schemeClr>
                </a:solidFill>
                <a:latin typeface="Arial" panose="020B0604020202020204" pitchFamily="34" charset="0"/>
                <a:cs typeface="Arial" panose="020B0604020202020204" pitchFamily="34" charset="0"/>
              </a:defRPr>
            </a:lvl3pPr>
            <a:lvl4pPr>
              <a:defRPr>
                <a:solidFill>
                  <a:schemeClr val="bg2">
                    <a:lumMod val="25000"/>
                  </a:schemeClr>
                </a:solidFill>
                <a:latin typeface="Arial" panose="020B0604020202020204" pitchFamily="34" charset="0"/>
                <a:cs typeface="Arial" panose="020B0604020202020204" pitchFamily="34" charset="0"/>
              </a:defRPr>
            </a:lvl4pPr>
            <a:lvl5pPr>
              <a:defRPr>
                <a:solidFill>
                  <a:schemeClr val="bg2">
                    <a:lumMod val="25000"/>
                  </a:schemeClr>
                </a:solidFill>
                <a:latin typeface="Arial" panose="020B0604020202020204" pitchFamily="34" charset="0"/>
                <a:cs typeface="Arial" panose="020B0604020202020204" pitchFamily="34" charset="0"/>
              </a:defRPr>
            </a:lvl5pPr>
          </a:lstStyle>
          <a:p>
            <a:pPr lvl="0"/>
            <a:r>
              <a:rPr lang="es-MX" dirty="0"/>
              <a:t>Instrucciones/detalles de la actividad</a:t>
            </a:r>
          </a:p>
        </p:txBody>
      </p:sp>
    </p:spTree>
    <p:extLst>
      <p:ext uri="{BB962C8B-B14F-4D97-AF65-F5344CB8AC3E}">
        <p14:creationId xmlns:p14="http://schemas.microsoft.com/office/powerpoint/2010/main" val="2691897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61417D-32FA-1346-AE52-26D0E6B66F04}"/>
              </a:ext>
            </a:extLst>
          </p:cNvPr>
          <p:cNvSpPr>
            <a:spLocks noGrp="1"/>
          </p:cNvSpPr>
          <p:nvPr>
            <p:ph type="title" hasCustomPrompt="1"/>
          </p:nvPr>
        </p:nvSpPr>
        <p:spPr>
          <a:xfrm>
            <a:off x="280989" y="449262"/>
            <a:ext cx="8058114" cy="1600200"/>
          </a:xfrm>
        </p:spPr>
        <p:txBody>
          <a:bodyPr anchor="ctr">
            <a:normAutofit/>
          </a:bodyPr>
          <a:lstStyle>
            <a:lvl1pPr>
              <a:defRPr sz="4800" b="1" i="0">
                <a:solidFill>
                  <a:srgbClr val="001589"/>
                </a:solidFill>
                <a:latin typeface="Arial" panose="020B0604020202020204" pitchFamily="34" charset="0"/>
                <a:cs typeface="Arial" panose="020B0604020202020204" pitchFamily="34" charset="0"/>
              </a:defRPr>
            </a:lvl1pPr>
          </a:lstStyle>
          <a:p>
            <a:r>
              <a:rPr lang="es-MX" dirty="0"/>
              <a:t>Explicación del caso/proyecto</a:t>
            </a:r>
          </a:p>
        </p:txBody>
      </p:sp>
      <p:sp>
        <p:nvSpPr>
          <p:cNvPr id="3" name="Marcador de contenido 2">
            <a:extLst>
              <a:ext uri="{FF2B5EF4-FFF2-40B4-BE49-F238E27FC236}">
                <a16:creationId xmlns:a16="http://schemas.microsoft.com/office/drawing/2014/main" id="{449253E8-6FFD-724D-834F-F318F21A245A}"/>
              </a:ext>
            </a:extLst>
          </p:cNvPr>
          <p:cNvSpPr>
            <a:spLocks noGrp="1"/>
          </p:cNvSpPr>
          <p:nvPr>
            <p:ph idx="1"/>
          </p:nvPr>
        </p:nvSpPr>
        <p:spPr>
          <a:xfrm>
            <a:off x="280988" y="2371196"/>
            <a:ext cx="8058114" cy="3811588"/>
          </a:xfrm>
        </p:spPr>
        <p:txBody>
          <a:bodyPr/>
          <a:lstStyle>
            <a:lvl1pPr>
              <a:defRPr sz="3200">
                <a:solidFill>
                  <a:schemeClr val="bg2">
                    <a:lumMod val="25000"/>
                  </a:schemeClr>
                </a:solidFill>
              </a:defRPr>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pic>
        <p:nvPicPr>
          <p:cNvPr id="7" name="Imagen 6">
            <a:extLst>
              <a:ext uri="{FF2B5EF4-FFF2-40B4-BE49-F238E27FC236}">
                <a16:creationId xmlns:a16="http://schemas.microsoft.com/office/drawing/2014/main" id="{3F562010-B069-3F43-AA5F-01AEF5E8AC24}"/>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43093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290EE3-A67B-1544-A694-7C2842C6F1A1}"/>
              </a:ext>
            </a:extLst>
          </p:cNvPr>
          <p:cNvSpPr>
            <a:spLocks noGrp="1"/>
          </p:cNvSpPr>
          <p:nvPr>
            <p:ph type="ctrTitle" hasCustomPrompt="1"/>
          </p:nvPr>
        </p:nvSpPr>
        <p:spPr>
          <a:xfrm>
            <a:off x="326231" y="906733"/>
            <a:ext cx="9144000" cy="2133599"/>
          </a:xfrm>
        </p:spPr>
        <p:txBody>
          <a:bodyPr anchor="ctr"/>
          <a:lstStyle>
            <a:lvl1pPr algn="l">
              <a:defRPr sz="6000" b="1">
                <a:solidFill>
                  <a:srgbClr val="001589"/>
                </a:solidFill>
                <a:latin typeface="Arial" panose="020B0604020202020204" pitchFamily="34" charset="0"/>
                <a:cs typeface="Arial" panose="020B0604020202020204" pitchFamily="34" charset="0"/>
              </a:defRPr>
            </a:lvl1pPr>
          </a:lstStyle>
          <a:p>
            <a:r>
              <a:rPr lang="es-MX" dirty="0"/>
              <a:t>Cierre de la sesión</a:t>
            </a:r>
          </a:p>
        </p:txBody>
      </p:sp>
      <p:sp>
        <p:nvSpPr>
          <p:cNvPr id="3" name="Subtítulo 2">
            <a:extLst>
              <a:ext uri="{FF2B5EF4-FFF2-40B4-BE49-F238E27FC236}">
                <a16:creationId xmlns:a16="http://schemas.microsoft.com/office/drawing/2014/main" id="{5BA8A840-0EA9-984A-8213-4F4E863CAFEF}"/>
              </a:ext>
            </a:extLst>
          </p:cNvPr>
          <p:cNvSpPr>
            <a:spLocks noGrp="1"/>
          </p:cNvSpPr>
          <p:nvPr>
            <p:ph type="subTitle" idx="1" hasCustomPrompt="1"/>
          </p:nvPr>
        </p:nvSpPr>
        <p:spPr>
          <a:xfrm>
            <a:off x="326231" y="3086639"/>
            <a:ext cx="9144000" cy="2133599"/>
          </a:xfrm>
        </p:spPr>
        <p:txBody>
          <a:bodyPr/>
          <a:lstStyle>
            <a:lvl1pPr marL="0" indent="0" algn="l">
              <a:buNone/>
              <a:defRPr sz="2400" b="0" i="0">
                <a:solidFill>
                  <a:schemeClr val="bg2">
                    <a:lumMod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Detalles, instrucciones finales, etc.</a:t>
            </a:r>
          </a:p>
        </p:txBody>
      </p:sp>
      <p:pic>
        <p:nvPicPr>
          <p:cNvPr id="13" name="Imagen 12">
            <a:extLst>
              <a:ext uri="{FF2B5EF4-FFF2-40B4-BE49-F238E27FC236}">
                <a16:creationId xmlns:a16="http://schemas.microsoft.com/office/drawing/2014/main" id="{BE392A44-9A06-0847-B992-BE3E8DFCEA10}"/>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3526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ducción b">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048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0A6446-1A95-DC47-BC10-4FF756D06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EA6BECF2-ECD1-9E4D-9073-C4EDBEC459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C5C3435-7A35-134F-AA1C-1A2809863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83846-49C7-8041-AE81-95560463C031}" type="datetimeFigureOut">
              <a:rPr lang="es-MX" smtClean="0"/>
              <a:t>15/02/2022</a:t>
            </a:fld>
            <a:endParaRPr lang="es-MX"/>
          </a:p>
        </p:txBody>
      </p:sp>
      <p:sp>
        <p:nvSpPr>
          <p:cNvPr id="5" name="Marcador de pie de página 4">
            <a:extLst>
              <a:ext uri="{FF2B5EF4-FFF2-40B4-BE49-F238E27FC236}">
                <a16:creationId xmlns:a16="http://schemas.microsoft.com/office/drawing/2014/main" id="{790B387B-C030-2543-8BB2-CD82D41A8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D07881B-E4FA-6B4B-A6B8-8759C92F2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27BB9-1A76-724C-93B2-0ADBB190C78C}" type="slidenum">
              <a:rPr lang="es-MX" smtClean="0"/>
              <a:t>‹Nº›</a:t>
            </a:fld>
            <a:endParaRPr lang="es-MX"/>
          </a:p>
        </p:txBody>
      </p:sp>
    </p:spTree>
    <p:extLst>
      <p:ext uri="{BB962C8B-B14F-4D97-AF65-F5344CB8AC3E}">
        <p14:creationId xmlns:p14="http://schemas.microsoft.com/office/powerpoint/2010/main" val="1754861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3" r:id="rId5"/>
    <p:sldLayoutId id="2147483662" r:id="rId6"/>
    <p:sldLayoutId id="2147483656" r:id="rId7"/>
    <p:sldLayoutId id="2147483660" r:id="rId8"/>
    <p:sldLayoutId id="2147483652" r:id="rId9"/>
    <p:sldLayoutId id="214748365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hyperlink" Target="http://www.viacharacter.org/www/Character-Strengths/VIA-Classific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61_ABEBA05B.xm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4E5B794-6A13-0F43-A61C-04ACF07A9144}"/>
              </a:ext>
            </a:extLst>
          </p:cNvPr>
          <p:cNvSpPr txBox="1"/>
          <p:nvPr/>
        </p:nvSpPr>
        <p:spPr>
          <a:xfrm>
            <a:off x="375782" y="1965174"/>
            <a:ext cx="4998580" cy="2185214"/>
          </a:xfrm>
          <a:prstGeom prst="rect">
            <a:avLst/>
          </a:prstGeom>
          <a:noFill/>
        </p:spPr>
        <p:txBody>
          <a:bodyPr wrap="square" rtlCol="0">
            <a:spAutoFit/>
          </a:bodyPr>
          <a:lstStyle/>
          <a:p>
            <a:pPr algn="ctr"/>
            <a:r>
              <a:rPr lang="es-MX" sz="5400" dirty="0">
                <a:solidFill>
                  <a:srgbClr val="001589"/>
                </a:solidFill>
                <a:latin typeface="Open Sans" panose="020B0606030504020204" pitchFamily="34" charset="0"/>
                <a:ea typeface="Open Sans" panose="020B0606030504020204" pitchFamily="34" charset="0"/>
                <a:cs typeface="Open Sans" panose="020B0606030504020204" pitchFamily="34" charset="0"/>
              </a:rPr>
              <a:t>Pensamiento Comercial</a:t>
            </a:r>
          </a:p>
          <a:p>
            <a:pPr algn="ctr"/>
            <a:r>
              <a:rPr lang="es-MX" sz="2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Sesión 1</a:t>
            </a:r>
          </a:p>
        </p:txBody>
      </p:sp>
    </p:spTree>
    <p:extLst>
      <p:ext uri="{BB962C8B-B14F-4D97-AF65-F5344CB8AC3E}">
        <p14:creationId xmlns:p14="http://schemas.microsoft.com/office/powerpoint/2010/main" val="233859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417251"/>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192557"/>
            <a:ext cx="3008830" cy="141592"/>
          </a:xfrm>
          <a:prstGeom prst="rect">
            <a:avLst/>
          </a:prstGeom>
        </p:spPr>
      </p:pic>
      <p:sp>
        <p:nvSpPr>
          <p:cNvPr id="3" name="CuadroTexto 2">
            <a:extLst>
              <a:ext uri="{FF2B5EF4-FFF2-40B4-BE49-F238E27FC236}">
                <a16:creationId xmlns:a16="http://schemas.microsoft.com/office/drawing/2014/main" id="{76D8C706-E083-4B3E-8ECC-AD06E33CDCAB}"/>
              </a:ext>
            </a:extLst>
          </p:cNvPr>
          <p:cNvSpPr txBox="1"/>
          <p:nvPr/>
        </p:nvSpPr>
        <p:spPr>
          <a:xfrm>
            <a:off x="715617" y="1643270"/>
            <a:ext cx="7341705" cy="1200329"/>
          </a:xfrm>
          <a:prstGeom prst="rect">
            <a:avLst/>
          </a:prstGeom>
          <a:noFill/>
        </p:spPr>
        <p:txBody>
          <a:bodyPr wrap="square" rtlCol="0">
            <a:spAutoFit/>
          </a:bodyPr>
          <a:lstStyle/>
          <a:p>
            <a:r>
              <a:rPr lang="es-MX" dirty="0"/>
              <a:t>¿Consideras que el entablar relaciones más positivas con los compañeros de trabajo brinda mayor productividad a la empresa? ¿Qué impacto tiene en las personas, las organizaciones y la sociedad el relacionarse positivamente?</a:t>
            </a:r>
          </a:p>
          <a:p>
            <a:endParaRPr lang="es-MX" dirty="0"/>
          </a:p>
        </p:txBody>
      </p:sp>
      <p:sp>
        <p:nvSpPr>
          <p:cNvPr id="7" name="CuadroTexto 6">
            <a:extLst>
              <a:ext uri="{FF2B5EF4-FFF2-40B4-BE49-F238E27FC236}">
                <a16:creationId xmlns:a16="http://schemas.microsoft.com/office/drawing/2014/main" id="{3CA43591-0F20-4A40-BBDE-10938D830525}"/>
              </a:ext>
            </a:extLst>
          </p:cNvPr>
          <p:cNvSpPr txBox="1"/>
          <p:nvPr/>
        </p:nvSpPr>
        <p:spPr>
          <a:xfrm>
            <a:off x="1451113" y="3148399"/>
            <a:ext cx="7341705" cy="923330"/>
          </a:xfrm>
          <a:prstGeom prst="rect">
            <a:avLst/>
          </a:prstGeom>
          <a:noFill/>
        </p:spPr>
        <p:txBody>
          <a:bodyPr wrap="square" rtlCol="0">
            <a:spAutoFit/>
          </a:bodyPr>
          <a:lstStyle/>
          <a:p>
            <a:r>
              <a:rPr lang="es-MX" dirty="0"/>
              <a:t>¿Qué acciones concretas podrías llevar a cabo para relacionarte con los demás y encontrar cosas en común y no diferencias?</a:t>
            </a:r>
          </a:p>
          <a:p>
            <a:endParaRPr lang="es-MX" dirty="0"/>
          </a:p>
        </p:txBody>
      </p:sp>
      <p:sp>
        <p:nvSpPr>
          <p:cNvPr id="8" name="CuadroTexto 7">
            <a:extLst>
              <a:ext uri="{FF2B5EF4-FFF2-40B4-BE49-F238E27FC236}">
                <a16:creationId xmlns:a16="http://schemas.microsoft.com/office/drawing/2014/main" id="{B84F5844-98B1-47F9-A9FB-547F65FDC21F}"/>
              </a:ext>
            </a:extLst>
          </p:cNvPr>
          <p:cNvSpPr txBox="1"/>
          <p:nvPr/>
        </p:nvSpPr>
        <p:spPr>
          <a:xfrm>
            <a:off x="3140765" y="4376529"/>
            <a:ext cx="7341705" cy="1200329"/>
          </a:xfrm>
          <a:prstGeom prst="rect">
            <a:avLst/>
          </a:prstGeom>
          <a:noFill/>
        </p:spPr>
        <p:txBody>
          <a:bodyPr wrap="square" rtlCol="0">
            <a:spAutoFit/>
          </a:bodyPr>
          <a:lstStyle/>
          <a:p>
            <a:r>
              <a:rPr lang="es-MX" dirty="0"/>
              <a:t>¿Por qué piensas que las diferencias generan situaciones complicadas si cada ser es único e irrepetible? ¿No sería mejor conocer a alguien que es diferente en su cultura, creencias y formas de actuar? ¿Crees que te enriquecería? ¿Por qué?</a:t>
            </a:r>
          </a:p>
        </p:txBody>
      </p:sp>
    </p:spTree>
    <p:extLst>
      <p:ext uri="{BB962C8B-B14F-4D97-AF65-F5344CB8AC3E}">
        <p14:creationId xmlns:p14="http://schemas.microsoft.com/office/powerpoint/2010/main" val="298295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1272684"/>
            <a:ext cx="6409266" cy="775306"/>
          </a:xfrm>
        </p:spPr>
        <p:txBody>
          <a:bodyPr>
            <a:normAutofit/>
          </a:bodyPr>
          <a:lstStyle/>
          <a:p>
            <a:r>
              <a:rPr lang="es-MX" sz="4000" dirty="0"/>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2047990"/>
            <a:ext cx="3008830" cy="141592"/>
          </a:xfrm>
          <a:prstGeom prst="rect">
            <a:avLst/>
          </a:prstGeom>
        </p:spPr>
      </p:pic>
    </p:spTree>
    <p:extLst>
      <p:ext uri="{BB962C8B-B14F-4D97-AF65-F5344CB8AC3E}">
        <p14:creationId xmlns:p14="http://schemas.microsoft.com/office/powerpoint/2010/main" val="294674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626300" y="54215"/>
            <a:ext cx="10346499" cy="1754326"/>
          </a:xfrm>
          <a:prstGeom prst="rect">
            <a:avLst/>
          </a:prstGeom>
          <a:noFill/>
        </p:spPr>
        <p:txBody>
          <a:bodyPr wrap="square">
            <a:spAutoFit/>
          </a:bodyPr>
          <a:lstStyle/>
          <a:p>
            <a:pPr algn="ct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3. Planificación y optimización de recursos</a:t>
            </a:r>
            <a:br>
              <a:rPr lang="es-MX" sz="2000" dirty="0">
                <a:latin typeface="Open Sans" panose="020B0606030504020204" pitchFamily="34" charset="0"/>
                <a:ea typeface="Open Sans" panose="020B0606030504020204" pitchFamily="34" charset="0"/>
                <a:cs typeface="Open Sans" panose="020B0606030504020204" pitchFamily="34" charset="0"/>
              </a:rPr>
            </a:br>
            <a:endParaRPr lang="es-MX" sz="2000" dirty="0">
              <a:latin typeface="Open Sans" panose="020B0606030504020204" pitchFamily="34" charset="0"/>
              <a:ea typeface="Open Sans" panose="020B0606030504020204" pitchFamily="34" charset="0"/>
              <a:cs typeface="Open Sans" panose="020B0606030504020204" pitchFamily="34" charset="0"/>
            </a:endParaRPr>
          </a:p>
          <a:p>
            <a:pPr algn="ct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Actividad 3: Carta de </a:t>
            </a: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gratitud</a:t>
            </a:r>
          </a:p>
          <a:p>
            <a:pPr algn="ctr"/>
            <a:br>
              <a:rPr lang="es-MX" sz="20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Marcador de contenido 2">
            <a:extLst>
              <a:ext uri="{FF2B5EF4-FFF2-40B4-BE49-F238E27FC236}">
                <a16:creationId xmlns:a16="http://schemas.microsoft.com/office/drawing/2014/main" id="{773DB383-E63C-439E-AC40-60503E81A49D}"/>
              </a:ext>
            </a:extLst>
          </p:cNvPr>
          <p:cNvSpPr>
            <a:spLocks noGrp="1"/>
          </p:cNvSpPr>
          <p:nvPr>
            <p:ph idx="1"/>
          </p:nvPr>
        </p:nvSpPr>
        <p:spPr>
          <a:xfrm>
            <a:off x="596892" y="1614633"/>
            <a:ext cx="10574146" cy="4437596"/>
          </a:xfrm>
        </p:spPr>
        <p:txBody>
          <a:bodyPr>
            <a:normAutofit lnSpcReduction="10000"/>
          </a:bodyPr>
          <a:lstStyle/>
          <a:p>
            <a:pPr marL="0" indent="0">
              <a:buNone/>
            </a:pPr>
            <a:r>
              <a:rPr lang="es-US" sz="2400" b="1" dirty="0">
                <a:solidFill>
                  <a:srgbClr val="001589"/>
                </a:solidFill>
                <a:effectLst/>
                <a:latin typeface="Open Sans" panose="020B0606030504020204" pitchFamily="34" charset="0"/>
                <a:ea typeface="Open Sans" panose="020B0606030504020204" pitchFamily="34" charset="0"/>
                <a:cs typeface="Open Sans" panose="020B0606030504020204" pitchFamily="34" charset="0"/>
              </a:rPr>
              <a:t>Instrucciones</a:t>
            </a:r>
          </a:p>
          <a:p>
            <a:pPr marL="0" indent="0">
              <a:buNone/>
            </a:pPr>
            <a:endParaRPr lang="es-US" sz="2400" b="1" dirty="0">
              <a:solidFill>
                <a:srgbClr val="001589"/>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spcAft>
                <a:spcPts val="600"/>
              </a:spcAft>
              <a:buNone/>
            </a:pPr>
            <a:r>
              <a:rPr lang="es-MX" sz="2000" dirty="0">
                <a:latin typeface="Open Sans" panose="020B0606030504020204" pitchFamily="34" charset="0"/>
                <a:ea typeface="Open Sans" panose="020B0606030504020204" pitchFamily="34" charset="0"/>
                <a:cs typeface="Open Sans" panose="020B0606030504020204" pitchFamily="34" charset="0"/>
              </a:rPr>
              <a:t>El ritmo de vida que llevamos, atiborrado de ocupaciones y preocupaciones tanto en casa, escuela o trabajo, usualmente no nos da tiempo para detenernos y pensar sobre las relaciones positivas que tenemos o las acciones que nos han hecho experimentar felicidad y gratitud. A continuación, se presenta un breve ejercicio que puedes llevar a cabo para expresar tu gratitud hacia alguien. </a:t>
            </a:r>
          </a:p>
          <a:p>
            <a:pPr marL="0" indent="0">
              <a:buNone/>
            </a:pPr>
            <a:endParaRPr lang="es-MX" sz="23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30000"/>
              </a:lnSpc>
              <a:buNone/>
            </a:pPr>
            <a:r>
              <a:rPr lang="es-MX" sz="2300" dirty="0">
                <a:latin typeface="Open Sans" panose="020B0606030504020204" pitchFamily="34" charset="0"/>
                <a:ea typeface="Open Sans" panose="020B0606030504020204" pitchFamily="34" charset="0"/>
                <a:cs typeface="Open Sans" panose="020B0606030504020204" pitchFamily="34" charset="0"/>
              </a:rPr>
              <a:t>		</a:t>
            </a:r>
            <a:r>
              <a:rPr lang="es-MX" sz="2000" dirty="0">
                <a:latin typeface="Open Sans" panose="020B0606030504020204" pitchFamily="34" charset="0"/>
                <a:ea typeface="Open Sans" panose="020B0606030504020204" pitchFamily="34" charset="0"/>
                <a:cs typeface="Open Sans" panose="020B0606030504020204" pitchFamily="34" charset="0"/>
              </a:rPr>
              <a:t>1. Piensa en una persona de tu grupo/equipo de trabajo con la que 			     estés agradecido (a), ya sea por su apoyo en algún proyecto, su ayuda 		      en situaciones complejas o por cualquier otra situación. </a:t>
            </a:r>
            <a:endParaRPr lang="es-MX" sz="1600" dirty="0"/>
          </a:p>
        </p:txBody>
      </p:sp>
    </p:spTree>
    <p:extLst>
      <p:ext uri="{BB962C8B-B14F-4D97-AF65-F5344CB8AC3E}">
        <p14:creationId xmlns:p14="http://schemas.microsoft.com/office/powerpoint/2010/main" val="1936538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7" name="Título 1">
            <a:extLst>
              <a:ext uri="{FF2B5EF4-FFF2-40B4-BE49-F238E27FC236}">
                <a16:creationId xmlns:a16="http://schemas.microsoft.com/office/drawing/2014/main" id="{C1B0392E-C401-4EC0-929D-438AE6B29D28}"/>
              </a:ext>
            </a:extLst>
          </p:cNvPr>
          <p:cNvSpPr>
            <a:spLocks noGrp="1"/>
          </p:cNvSpPr>
          <p:nvPr>
            <p:ph type="title"/>
          </p:nvPr>
        </p:nvSpPr>
        <p:spPr>
          <a:xfrm>
            <a:off x="197042" y="271368"/>
            <a:ext cx="9874610" cy="1186372"/>
          </a:xfrm>
        </p:spPr>
        <p:txBody>
          <a:bodyPr>
            <a:noAutofit/>
          </a:bodyPr>
          <a:lstStyle/>
          <a:p>
            <a:pPr>
              <a:lnSpc>
                <a:spcPct val="150000"/>
              </a:lnSpc>
            </a:pP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2500" dirty="0">
                <a:effectLst/>
                <a:latin typeface="Open Sans" panose="020B0606030504020204" pitchFamily="34" charset="0"/>
                <a:ea typeface="Open Sans" panose="020B0606030504020204" pitchFamily="34" charset="0"/>
                <a:cs typeface="Open Sans" panose="020B0606030504020204" pitchFamily="34" charset="0"/>
              </a:rPr>
            </a:br>
            <a:r>
              <a:rPr lang="es-MX" sz="2500" dirty="0">
                <a:effectLst/>
                <a:latin typeface="Open Sans" panose="020B0606030504020204" pitchFamily="34" charset="0"/>
                <a:ea typeface="Open Sans" panose="020B0606030504020204" pitchFamily="34" charset="0"/>
                <a:cs typeface="Open Sans" panose="020B0606030504020204" pitchFamily="34" charset="0"/>
              </a:rPr>
              <a:t>…</a:t>
            </a:r>
            <a:r>
              <a:rPr lang="es-MX" sz="3000" dirty="0">
                <a:effectLst/>
                <a:latin typeface="Open Sans" panose="020B0606030504020204" pitchFamily="34" charset="0"/>
                <a:ea typeface="Open Sans" panose="020B0606030504020204" pitchFamily="34" charset="0"/>
                <a:cs typeface="Open Sans" panose="020B0606030504020204" pitchFamily="34" charset="0"/>
              </a:rPr>
              <a:t>Continuación</a:t>
            </a:r>
            <a:br>
              <a:rPr lang="es-MX" sz="2500" dirty="0">
                <a:latin typeface="Open Sans" panose="020B0606030504020204" pitchFamily="34" charset="0"/>
                <a:ea typeface="Open Sans" panose="020B0606030504020204" pitchFamily="34" charset="0"/>
                <a:cs typeface="Open Sans" panose="020B0606030504020204" pitchFamily="34" charset="0"/>
              </a:rPr>
            </a:br>
            <a:b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br>
              <a:rPr lang="es-US"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9" name="Marcador de contenido 2">
            <a:extLst>
              <a:ext uri="{FF2B5EF4-FFF2-40B4-BE49-F238E27FC236}">
                <a16:creationId xmlns:a16="http://schemas.microsoft.com/office/drawing/2014/main" id="{B5485D43-A388-49B4-AFF0-C9884D944818}"/>
              </a:ext>
            </a:extLst>
          </p:cNvPr>
          <p:cNvSpPr>
            <a:spLocks noGrp="1"/>
          </p:cNvSpPr>
          <p:nvPr>
            <p:ph idx="1"/>
          </p:nvPr>
        </p:nvSpPr>
        <p:spPr>
          <a:xfrm>
            <a:off x="663152" y="921817"/>
            <a:ext cx="11331805" cy="4437596"/>
          </a:xfrm>
        </p:spPr>
        <p:txBody>
          <a:bodyPr>
            <a:normAutofit/>
          </a:bodyPr>
          <a:lstStyle/>
          <a:p>
            <a:pPr marL="0" indent="0">
              <a:lnSpc>
                <a:spcPct val="120000"/>
              </a:lnSpc>
              <a:buNone/>
            </a:pPr>
            <a:r>
              <a:rPr lang="es-MX" sz="2000" dirty="0">
                <a:latin typeface="Open Sans" panose="020B0606030504020204" pitchFamily="34" charset="0"/>
                <a:ea typeface="Open Sans" panose="020B0606030504020204" pitchFamily="34" charset="0"/>
                <a:cs typeface="Open Sans" panose="020B0606030504020204" pitchFamily="34" charset="0"/>
              </a:rPr>
              <a:t>2. Escríbele una carta donde expreses todo lo que piensas sobre ella, así como todo por lo que estás agradecido.</a:t>
            </a:r>
          </a:p>
          <a:p>
            <a:pPr marL="0" indent="0">
              <a:lnSpc>
                <a:spcPct val="120000"/>
              </a:lnSpc>
              <a:buNone/>
            </a:pPr>
            <a:endParaRPr lang="es-MX"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es-MX" sz="2000" dirty="0">
                <a:latin typeface="Open Sans" panose="020B0606030504020204" pitchFamily="34" charset="0"/>
                <a:ea typeface="Open Sans" panose="020B0606030504020204" pitchFamily="34" charset="0"/>
                <a:cs typeface="Open Sans" panose="020B0606030504020204" pitchFamily="34" charset="0"/>
              </a:rPr>
              <a:t>3. Entrega la carta y, de ser posible, busca el momento apropiado para leérsela. </a:t>
            </a:r>
          </a:p>
          <a:p>
            <a:pPr marL="0" indent="0">
              <a:lnSpc>
                <a:spcPct val="120000"/>
              </a:lnSpc>
              <a:buNone/>
            </a:pPr>
            <a:endParaRPr lang="es-MX"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es-MX" sz="2000" dirty="0">
                <a:latin typeface="Open Sans" panose="020B0606030504020204" pitchFamily="34" charset="0"/>
                <a:ea typeface="Open Sans" panose="020B0606030504020204" pitchFamily="34" charset="0"/>
                <a:cs typeface="Open Sans" panose="020B0606030504020204" pitchFamily="34" charset="0"/>
              </a:rPr>
              <a:t>La lectura de la carta en voz alta tendrá efectos considerablemente distintos a los que obtendrás si solo la entregas. Si tienes la oportunidad de hacerlo, no lo dudes. </a:t>
            </a:r>
          </a:p>
          <a:p>
            <a:pPr marL="0" indent="0">
              <a:buNone/>
            </a:pPr>
            <a:endParaRPr lang="es-MX" sz="1600" dirty="0"/>
          </a:p>
        </p:txBody>
      </p:sp>
      <p:pic>
        <p:nvPicPr>
          <p:cNvPr id="10" name="Imagen 9" descr="Imagen que contiene persona, foto, tabla, alimentos&#10;&#10;Descripción generada automáticamente">
            <a:extLst>
              <a:ext uri="{FF2B5EF4-FFF2-40B4-BE49-F238E27FC236}">
                <a16:creationId xmlns:a16="http://schemas.microsoft.com/office/drawing/2014/main" id="{B3ABB912-27EC-447C-9472-238CA776B0C9}"/>
              </a:ext>
            </a:extLst>
          </p:cNvPr>
          <p:cNvPicPr>
            <a:picLocks noChangeAspect="1"/>
          </p:cNvPicPr>
          <p:nvPr/>
        </p:nvPicPr>
        <p:blipFill rotWithShape="1">
          <a:blip r:embed="rId4"/>
          <a:srcRect l="14875" r="14500"/>
          <a:stretch/>
        </p:blipFill>
        <p:spPr>
          <a:xfrm>
            <a:off x="4541520" y="4333747"/>
            <a:ext cx="2575560" cy="2051331"/>
          </a:xfrm>
          <a:prstGeom prst="rect">
            <a:avLst/>
          </a:prstGeom>
        </p:spPr>
      </p:pic>
    </p:spTree>
    <p:extLst>
      <p:ext uri="{BB962C8B-B14F-4D97-AF65-F5344CB8AC3E}">
        <p14:creationId xmlns:p14="http://schemas.microsoft.com/office/powerpoint/2010/main" val="241763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379931" y="409508"/>
            <a:ext cx="6409266" cy="775306"/>
          </a:xfrm>
        </p:spPr>
        <p:txBody>
          <a:bodyPr>
            <a:normAutofit/>
          </a:bodyPr>
          <a:lstStyle/>
          <a:p>
            <a:r>
              <a:rPr lang="es-MX" sz="4000" dirty="0"/>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4415967" y="6599744"/>
            <a:ext cx="2836693" cy="255380"/>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379931" y="1143811"/>
            <a:ext cx="3008830" cy="141592"/>
          </a:xfrm>
          <a:prstGeom prst="rect">
            <a:avLst/>
          </a:prstGeom>
        </p:spPr>
      </p:pic>
      <p:sp>
        <p:nvSpPr>
          <p:cNvPr id="3" name="CuadroTexto 2">
            <a:extLst>
              <a:ext uri="{FF2B5EF4-FFF2-40B4-BE49-F238E27FC236}">
                <a16:creationId xmlns:a16="http://schemas.microsoft.com/office/drawing/2014/main" id="{4D5F3868-66F1-4867-ACBA-8A311FEB790C}"/>
              </a:ext>
            </a:extLst>
          </p:cNvPr>
          <p:cNvSpPr txBox="1"/>
          <p:nvPr/>
        </p:nvSpPr>
        <p:spPr>
          <a:xfrm>
            <a:off x="234157" y="1671549"/>
            <a:ext cx="7743652" cy="1015663"/>
          </a:xfrm>
          <a:prstGeom prst="rect">
            <a:avLst/>
          </a:prstGeom>
          <a:noFill/>
        </p:spPr>
        <p:txBody>
          <a:bodyPr wrap="square" rtlCol="0">
            <a:spAutoFit/>
          </a:bodyPr>
          <a:lstStyle/>
          <a:p>
            <a:r>
              <a:rPr lang="es-MX" sz="2000" dirty="0"/>
              <a:t>Hasta este momento entendemos que hay muchas cosas por </a:t>
            </a:r>
            <a:r>
              <a:rPr lang="es-MX" sz="2000"/>
              <a:t>las que hay que </a:t>
            </a:r>
            <a:r>
              <a:rPr lang="es-MX" sz="2000" dirty="0"/>
              <a:t>agradecer, pero, ¿sabías que también hay que agradecer por lo que no tenemos? ¿Qué piensas al respecto?</a:t>
            </a:r>
          </a:p>
        </p:txBody>
      </p:sp>
      <p:sp>
        <p:nvSpPr>
          <p:cNvPr id="4" name="CuadroTexto 3">
            <a:extLst>
              <a:ext uri="{FF2B5EF4-FFF2-40B4-BE49-F238E27FC236}">
                <a16:creationId xmlns:a16="http://schemas.microsoft.com/office/drawing/2014/main" id="{943401B9-CD29-48DC-B7BF-37C48AA25CDB}"/>
              </a:ext>
            </a:extLst>
          </p:cNvPr>
          <p:cNvSpPr txBox="1"/>
          <p:nvPr/>
        </p:nvSpPr>
        <p:spPr>
          <a:xfrm>
            <a:off x="1524000" y="3055109"/>
            <a:ext cx="6957391" cy="1015663"/>
          </a:xfrm>
          <a:prstGeom prst="rect">
            <a:avLst/>
          </a:prstGeom>
          <a:noFill/>
        </p:spPr>
        <p:txBody>
          <a:bodyPr wrap="square" rtlCol="0">
            <a:spAutoFit/>
          </a:bodyPr>
          <a:lstStyle/>
          <a:p>
            <a:r>
              <a:rPr lang="es-MX" sz="2000" dirty="0"/>
              <a:t>Si agradecer trae beneficios emocionales muy importantes, ¿por qué consideras que a algunas personas les cuesta trabajo hacerlo?</a:t>
            </a:r>
          </a:p>
        </p:txBody>
      </p:sp>
      <p:sp>
        <p:nvSpPr>
          <p:cNvPr id="7" name="CuadroTexto 6">
            <a:extLst>
              <a:ext uri="{FF2B5EF4-FFF2-40B4-BE49-F238E27FC236}">
                <a16:creationId xmlns:a16="http://schemas.microsoft.com/office/drawing/2014/main" id="{85199216-D533-401B-A8CD-76BF60C36A16}"/>
              </a:ext>
            </a:extLst>
          </p:cNvPr>
          <p:cNvSpPr txBox="1"/>
          <p:nvPr/>
        </p:nvSpPr>
        <p:spPr>
          <a:xfrm>
            <a:off x="2895600" y="4460902"/>
            <a:ext cx="6957391" cy="1015663"/>
          </a:xfrm>
          <a:prstGeom prst="rect">
            <a:avLst/>
          </a:prstGeom>
          <a:noFill/>
        </p:spPr>
        <p:txBody>
          <a:bodyPr wrap="square" rtlCol="0">
            <a:spAutoFit/>
          </a:bodyPr>
          <a:lstStyle/>
          <a:p>
            <a:r>
              <a:rPr lang="es-MX" sz="2000" dirty="0"/>
              <a:t>¿Qué conocimiento, actitudes o valores serían importantes que se fomentaran en el trabajo para tener mayor humildad ante los demás?</a:t>
            </a:r>
          </a:p>
        </p:txBody>
      </p:sp>
    </p:spTree>
    <p:extLst>
      <p:ext uri="{BB962C8B-B14F-4D97-AF65-F5344CB8AC3E}">
        <p14:creationId xmlns:p14="http://schemas.microsoft.com/office/powerpoint/2010/main" val="310633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408388"/>
            <a:ext cx="6409266" cy="775306"/>
          </a:xfrm>
        </p:spPr>
        <p:txBody>
          <a:bodyPr>
            <a:normAutofit/>
          </a:bodyPr>
          <a:lstStyle/>
          <a:p>
            <a:r>
              <a:rPr lang="es-MX" sz="4000" dirty="0"/>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183694"/>
            <a:ext cx="3008830" cy="141592"/>
          </a:xfrm>
          <a:prstGeom prst="rect">
            <a:avLst/>
          </a:prstGeom>
        </p:spPr>
      </p:pic>
    </p:spTree>
    <p:extLst>
      <p:ext uri="{BB962C8B-B14F-4D97-AF65-F5344CB8AC3E}">
        <p14:creationId xmlns:p14="http://schemas.microsoft.com/office/powerpoint/2010/main" val="188427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D52B54-62D6-F949-948C-3C85A36CC135}"/>
              </a:ext>
            </a:extLst>
          </p:cNvPr>
          <p:cNvSpPr>
            <a:spLocks noGrp="1"/>
          </p:cNvSpPr>
          <p:nvPr>
            <p:ph type="title"/>
          </p:nvPr>
        </p:nvSpPr>
        <p:spPr>
          <a:xfrm>
            <a:off x="3812345" y="-518293"/>
            <a:ext cx="4501047" cy="1289155"/>
          </a:xfrm>
        </p:spPr>
        <p:txBody>
          <a:bodyPr>
            <a:noAutofit/>
          </a:bodyPr>
          <a:lstStyle/>
          <a:p>
            <a:pPr algn="ct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3200" dirty="0">
                <a:effectLst/>
                <a:latin typeface="Calibri" panose="020F0502020204030204" pitchFamily="34" charset="0"/>
                <a:ea typeface="Calibri" panose="020F0502020204030204" pitchFamily="34" charset="0"/>
                <a:cs typeface="Times New Roman" panose="02020603050405020304" pitchFamily="18" charset="0"/>
              </a:rPr>
            </a:br>
            <a:r>
              <a:rPr lang="es-MX" sz="3200" dirty="0">
                <a:effectLst/>
                <a:latin typeface="Calibri" panose="020F0502020204030204" pitchFamily="34" charset="0"/>
                <a:ea typeface="Calibri" panose="020F0502020204030204" pitchFamily="34" charset="0"/>
                <a:cs typeface="Times New Roman" panose="02020603050405020304" pitchFamily="18" charset="0"/>
              </a:rPr>
              <a:t> </a:t>
            </a:r>
            <a:b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s-419" sz="4000" dirty="0">
                <a:effectLst/>
                <a:latin typeface="Open Sans" panose="020B0606030504020204" pitchFamily="34" charset="0"/>
                <a:ea typeface="Open Sans" panose="020B0606030504020204" pitchFamily="34" charset="0"/>
                <a:cs typeface="Open Sans" panose="020B0606030504020204" pitchFamily="34" charset="0"/>
              </a:rPr>
              <a:t>Agenda del día</a:t>
            </a:r>
            <a:br>
              <a:rPr lang="es-US"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3" name="Marcador de contenido 2">
            <a:extLst>
              <a:ext uri="{FF2B5EF4-FFF2-40B4-BE49-F238E27FC236}">
                <a16:creationId xmlns:a16="http://schemas.microsoft.com/office/drawing/2014/main" id="{0AB745C9-B210-B34E-99A9-51C20F8BD772}"/>
              </a:ext>
            </a:extLst>
          </p:cNvPr>
          <p:cNvSpPr>
            <a:spLocks noGrp="1"/>
          </p:cNvSpPr>
          <p:nvPr>
            <p:ph idx="1"/>
          </p:nvPr>
        </p:nvSpPr>
        <p:spPr>
          <a:xfrm>
            <a:off x="2570518" y="1196438"/>
            <a:ext cx="8799847" cy="4303214"/>
          </a:xfrm>
        </p:spPr>
        <p:txBody>
          <a:bodyPr>
            <a:noAutofit/>
          </a:bodyPr>
          <a:lstStyle/>
          <a:p>
            <a:pPr marL="0" indent="0">
              <a:buNone/>
            </a:pPr>
            <a:r>
              <a:rPr lang="es-MX"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s-MX" sz="2400" b="1"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ema 1. </a:t>
            </a:r>
            <a:r>
              <a:rPr lang="es-MX" sz="2400" b="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Actitud y </a:t>
            </a:r>
            <a:r>
              <a:rPr lang="es-MX" sz="2400" b="1" dirty="0">
                <a:solidFill>
                  <a:srgbClr val="001589"/>
                </a:solidFill>
                <a:effectLst/>
                <a:latin typeface="Open Sans" panose="020B0606030504020204" pitchFamily="34" charset="0"/>
                <a:ea typeface="Open Sans" panose="020B0606030504020204" pitchFamily="34" charset="0"/>
                <a:cs typeface="Open Sans" panose="020B0606030504020204" pitchFamily="34" charset="0"/>
              </a:rPr>
              <a:t>mentalidad </a:t>
            </a:r>
            <a:r>
              <a:rPr lang="es-MX" sz="2400" b="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 vendedor</a:t>
            </a:r>
            <a:endParaRPr lang="es-MX" sz="2400" b="1" dirty="0">
              <a:solidFill>
                <a:srgbClr val="001589"/>
              </a:solidFill>
              <a:effectLst/>
              <a:latin typeface="Open Sans" panose="020B0606030504020204" pitchFamily="34" charset="0"/>
              <a:ea typeface="Open Sans" panose="020B0606030504020204" pitchFamily="34" charset="0"/>
              <a:cs typeface="Open Sans" panose="020B0606030504020204" pitchFamily="34" charset="0"/>
            </a:endParaRPr>
          </a:p>
          <a:p>
            <a:r>
              <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1: Las fortalezas se muestran en </a:t>
            </a:r>
            <a:r>
              <a:rPr lang="es-MX" sz="24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nuestras</a:t>
            </a:r>
            <a:r>
              <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historias</a:t>
            </a:r>
          </a:p>
          <a:p>
            <a:pPr marL="0" indent="0">
              <a:buNone/>
            </a:pPr>
            <a:endPar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MX"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2. </a:t>
            </a:r>
            <a:r>
              <a:rPr lang="es-MX" sz="24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Enfoque </a:t>
            </a:r>
            <a:r>
              <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 la productividad</a:t>
            </a:r>
            <a:endParaRPr lang="es-MX" sz="2400" b="1"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a:p>
            <a:r>
              <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2: Compartiendo las </a:t>
            </a:r>
            <a:r>
              <a:rPr lang="es-MX" sz="24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fortalezas</a:t>
            </a:r>
          </a:p>
          <a:p>
            <a:pPr marL="0" indent="0">
              <a:buNone/>
            </a:pPr>
            <a:endPar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MX"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3. </a:t>
            </a:r>
            <a:r>
              <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Planificación y </a:t>
            </a:r>
            <a:r>
              <a:rPr lang="es-MX" sz="24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optimización</a:t>
            </a:r>
            <a:r>
              <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 recursos</a:t>
            </a:r>
            <a:endParaRPr lang="es-MX" sz="2400" b="1"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a:p>
            <a:r>
              <a:rPr lang="es-MX"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3: Carta de </a:t>
            </a:r>
            <a:r>
              <a:rPr lang="es-MX" sz="24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gratitud</a:t>
            </a: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Tree>
    <p:extLst>
      <p:ext uri="{BB962C8B-B14F-4D97-AF65-F5344CB8AC3E}">
        <p14:creationId xmlns:p14="http://schemas.microsoft.com/office/powerpoint/2010/main" val="201198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D8E71F0-4B90-415D-95FA-C009157548B1}"/>
              </a:ext>
            </a:extLst>
          </p:cNvPr>
          <p:cNvSpPr/>
          <p:nvPr/>
        </p:nvSpPr>
        <p:spPr>
          <a:xfrm rot="10800000" flipV="1">
            <a:off x="1210453" y="4102722"/>
            <a:ext cx="2957435" cy="841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001589"/>
                </a:solidFill>
                <a:latin typeface="Effra" panose="02000506080000020004"/>
              </a:rPr>
              <a:t>Cámara abierta y coloca tu nombre. </a:t>
            </a:r>
          </a:p>
        </p:txBody>
      </p:sp>
      <p:sp>
        <p:nvSpPr>
          <p:cNvPr id="7" name="Rectángulo 6">
            <a:extLst>
              <a:ext uri="{FF2B5EF4-FFF2-40B4-BE49-F238E27FC236}">
                <a16:creationId xmlns:a16="http://schemas.microsoft.com/office/drawing/2014/main" id="{A03C57C1-5CA3-4AE0-809E-211A3AD72D80}"/>
              </a:ext>
            </a:extLst>
          </p:cNvPr>
          <p:cNvSpPr/>
          <p:nvPr/>
        </p:nvSpPr>
        <p:spPr>
          <a:xfrm rot="10800000" flipV="1">
            <a:off x="4815796" y="3973867"/>
            <a:ext cx="2635784" cy="12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001589"/>
                </a:solidFill>
                <a:latin typeface="Effra" panose="02000506080000020004"/>
              </a:rPr>
              <a:t>Reduce distracciones.</a:t>
            </a:r>
          </a:p>
        </p:txBody>
      </p:sp>
      <p:sp>
        <p:nvSpPr>
          <p:cNvPr id="8" name="Rectángulo 7">
            <a:extLst>
              <a:ext uri="{FF2B5EF4-FFF2-40B4-BE49-F238E27FC236}">
                <a16:creationId xmlns:a16="http://schemas.microsoft.com/office/drawing/2014/main" id="{27D3267C-A6E4-4D30-9EC0-2EA550AEE2BB}"/>
              </a:ext>
            </a:extLst>
          </p:cNvPr>
          <p:cNvSpPr/>
          <p:nvPr/>
        </p:nvSpPr>
        <p:spPr>
          <a:xfrm rot="10800000" flipV="1">
            <a:off x="8376097" y="3978722"/>
            <a:ext cx="2635784" cy="122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001589"/>
                </a:solidFill>
                <a:latin typeface="Effra" panose="02000506080000020004"/>
              </a:rPr>
              <a:t>Participación activa.</a:t>
            </a:r>
          </a:p>
        </p:txBody>
      </p:sp>
      <p:sp>
        <p:nvSpPr>
          <p:cNvPr id="10" name="Título 1">
            <a:extLst>
              <a:ext uri="{FF2B5EF4-FFF2-40B4-BE49-F238E27FC236}">
                <a16:creationId xmlns:a16="http://schemas.microsoft.com/office/drawing/2014/main" id="{7920C00F-1BED-498B-BF6C-45CFA8543A9D}"/>
              </a:ext>
            </a:extLst>
          </p:cNvPr>
          <p:cNvSpPr>
            <a:spLocks noGrp="1"/>
          </p:cNvSpPr>
          <p:nvPr>
            <p:ph type="title"/>
          </p:nvPr>
        </p:nvSpPr>
        <p:spPr>
          <a:xfrm>
            <a:off x="1429170" y="332987"/>
            <a:ext cx="7612963" cy="1325563"/>
          </a:xfrm>
        </p:spPr>
        <p:txBody>
          <a:bodyPr>
            <a:normAutofit/>
          </a:bodyPr>
          <a:lstStyle/>
          <a:p>
            <a:r>
              <a:rPr lang="es-MX" sz="3600" dirty="0">
                <a:latin typeface="Open Sans" panose="020B0606030504020204" pitchFamily="34" charset="0"/>
                <a:ea typeface="Open Sans" panose="020B0606030504020204" pitchFamily="34" charset="0"/>
                <a:cs typeface="Open Sans" panose="020B0606030504020204" pitchFamily="34" charset="0"/>
              </a:rPr>
              <a:t>Recomendaciones para la sesión</a:t>
            </a:r>
          </a:p>
        </p:txBody>
      </p:sp>
      <p:pic>
        <p:nvPicPr>
          <p:cNvPr id="15" name="Imagen 14">
            <a:extLst>
              <a:ext uri="{FF2B5EF4-FFF2-40B4-BE49-F238E27FC236}">
                <a16:creationId xmlns:a16="http://schemas.microsoft.com/office/drawing/2014/main" id="{B6806974-D095-7D4D-978C-847B2328CA07}"/>
              </a:ext>
            </a:extLst>
          </p:cNvPr>
          <p:cNvPicPr>
            <a:picLocks noChangeAspect="1"/>
          </p:cNvPicPr>
          <p:nvPr/>
        </p:nvPicPr>
        <p:blipFill rotWithShape="1">
          <a:blip r:embed="rId3"/>
          <a:srcRect l="1904" t="37087" r="68384" b="20486"/>
          <a:stretch/>
        </p:blipFill>
        <p:spPr>
          <a:xfrm>
            <a:off x="8376097" y="1453867"/>
            <a:ext cx="2520000" cy="2520000"/>
          </a:xfrm>
          <a:prstGeom prst="ellipse">
            <a:avLst/>
          </a:prstGeom>
        </p:spPr>
      </p:pic>
      <p:pic>
        <p:nvPicPr>
          <p:cNvPr id="17" name="Imagen 16">
            <a:extLst>
              <a:ext uri="{FF2B5EF4-FFF2-40B4-BE49-F238E27FC236}">
                <a16:creationId xmlns:a16="http://schemas.microsoft.com/office/drawing/2014/main" id="{3D3E365F-73A6-E74C-9F67-D7E36B0C6768}"/>
              </a:ext>
            </a:extLst>
          </p:cNvPr>
          <p:cNvPicPr>
            <a:picLocks noChangeAspect="1"/>
          </p:cNvPicPr>
          <p:nvPr/>
        </p:nvPicPr>
        <p:blipFill rotWithShape="1">
          <a:blip r:embed="rId4"/>
          <a:srcRect l="9260" t="6603" r="38889" b="27359"/>
          <a:stretch/>
        </p:blipFill>
        <p:spPr>
          <a:xfrm>
            <a:off x="4873687" y="1565098"/>
            <a:ext cx="2520000" cy="2520000"/>
          </a:xfrm>
          <a:prstGeom prst="ellipse">
            <a:avLst/>
          </a:prstGeom>
        </p:spPr>
      </p:pic>
      <p:pic>
        <p:nvPicPr>
          <p:cNvPr id="20" name="Imagen 19">
            <a:extLst>
              <a:ext uri="{FF2B5EF4-FFF2-40B4-BE49-F238E27FC236}">
                <a16:creationId xmlns:a16="http://schemas.microsoft.com/office/drawing/2014/main" id="{6700D786-327C-B347-8BB5-B3D2DA0D95DB}"/>
              </a:ext>
            </a:extLst>
          </p:cNvPr>
          <p:cNvPicPr>
            <a:picLocks noChangeAspect="1"/>
          </p:cNvPicPr>
          <p:nvPr/>
        </p:nvPicPr>
        <p:blipFill rotWithShape="1">
          <a:blip r:embed="rId5"/>
          <a:srcRect l="18085" t="1220" r="32269" b="13415"/>
          <a:stretch/>
        </p:blipFill>
        <p:spPr>
          <a:xfrm>
            <a:off x="1429170" y="1565098"/>
            <a:ext cx="2520000" cy="2520000"/>
          </a:xfrm>
          <a:prstGeom prst="ellipse">
            <a:avLst/>
          </a:prstGeom>
        </p:spPr>
      </p:pic>
      <p:pic>
        <p:nvPicPr>
          <p:cNvPr id="12" name="Imagen 11">
            <a:extLst>
              <a:ext uri="{FF2B5EF4-FFF2-40B4-BE49-F238E27FC236}">
                <a16:creationId xmlns:a16="http://schemas.microsoft.com/office/drawing/2014/main" id="{82D7838B-5CBB-41AC-997F-4314E11BF84B}"/>
              </a:ext>
            </a:extLst>
          </p:cNvPr>
          <p:cNvPicPr>
            <a:picLocks noChangeAspect="1"/>
          </p:cNvPicPr>
          <p:nvPr/>
        </p:nvPicPr>
        <p:blipFill rotWithShape="1">
          <a:blip r:embed="rId6"/>
          <a:srcRect l="7208" t="94371" r="57630"/>
          <a:stretch/>
        </p:blipFill>
        <p:spPr>
          <a:xfrm>
            <a:off x="4679210" y="6606689"/>
            <a:ext cx="2833580" cy="255100"/>
          </a:xfrm>
          <a:prstGeom prst="rect">
            <a:avLst/>
          </a:prstGeom>
        </p:spPr>
      </p:pic>
    </p:spTree>
    <p:extLst>
      <p:ext uri="{BB962C8B-B14F-4D97-AF65-F5344CB8AC3E}">
        <p14:creationId xmlns:p14="http://schemas.microsoft.com/office/powerpoint/2010/main" val="257641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D52B54-62D6-F949-948C-3C85A36CC135}"/>
              </a:ext>
            </a:extLst>
          </p:cNvPr>
          <p:cNvSpPr>
            <a:spLocks noGrp="1"/>
          </p:cNvSpPr>
          <p:nvPr>
            <p:ph type="title"/>
          </p:nvPr>
        </p:nvSpPr>
        <p:spPr>
          <a:xfrm>
            <a:off x="197042" y="271368"/>
            <a:ext cx="9874610" cy="1186372"/>
          </a:xfrm>
        </p:spPr>
        <p:txBody>
          <a:bodyPr>
            <a:noAutofit/>
          </a:bodyPr>
          <a:lstStyle/>
          <a:p>
            <a:pPr>
              <a:lnSpc>
                <a:spcPct val="150000"/>
              </a:lnSpc>
            </a:pP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2500" dirty="0">
                <a:effectLst/>
                <a:latin typeface="Open Sans" panose="020B0606030504020204" pitchFamily="34" charset="0"/>
                <a:ea typeface="Open Sans" panose="020B0606030504020204" pitchFamily="34" charset="0"/>
                <a:cs typeface="Open Sans" panose="020B0606030504020204" pitchFamily="34" charset="0"/>
              </a:rPr>
            </a:br>
            <a:r>
              <a:rPr lang="es-MX" sz="2500" dirty="0">
                <a:effectLst/>
                <a:latin typeface="Open Sans" panose="020B0606030504020204" pitchFamily="34" charset="0"/>
                <a:ea typeface="Open Sans" panose="020B0606030504020204" pitchFamily="34" charset="0"/>
                <a:cs typeface="Open Sans" panose="020B0606030504020204" pitchFamily="34" charset="0"/>
              </a:rPr>
              <a:t>Tema 1. </a:t>
            </a:r>
            <a:r>
              <a:rPr lang="es-MX" sz="2500" dirty="0">
                <a:latin typeface="Open Sans" panose="020B0606030504020204" pitchFamily="34" charset="0"/>
                <a:ea typeface="Open Sans" panose="020B0606030504020204" pitchFamily="34" charset="0"/>
                <a:cs typeface="Open Sans" panose="020B0606030504020204" pitchFamily="34" charset="0"/>
              </a:rPr>
              <a:t>Actitud y mentalidad de vendedor</a:t>
            </a:r>
            <a:br>
              <a:rPr lang="es-MX" sz="2500" dirty="0">
                <a:latin typeface="Open Sans" panose="020B0606030504020204" pitchFamily="34" charset="0"/>
                <a:ea typeface="Open Sans" panose="020B0606030504020204" pitchFamily="34" charset="0"/>
                <a:cs typeface="Open Sans" panose="020B0606030504020204" pitchFamily="34" charset="0"/>
              </a:rPr>
            </a:br>
            <a:r>
              <a:rPr lang="es-MX" sz="2500" b="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Actividad 1: </a:t>
            </a:r>
            <a: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Las fortalezas se muestran en </a:t>
            </a:r>
            <a:r>
              <a:rPr lang="es-MX" sz="2400" dirty="0">
                <a:solidFill>
                  <a:srgbClr val="001589"/>
                </a:solidFill>
                <a:latin typeface="Open Sans" panose="020B0606030504020204" pitchFamily="34" charset="0"/>
                <a:ea typeface="Open Sans" panose="020B0606030504020204" pitchFamily="34" charset="0"/>
                <a:cs typeface="Open Sans" panose="020B0606030504020204" pitchFamily="34" charset="0"/>
              </a:rPr>
              <a:t>nuestras</a:t>
            </a:r>
            <a: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historias</a:t>
            </a:r>
            <a:b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br>
              <a:rPr lang="es-US"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Marcador de contenido 5">
            <a:extLst>
              <a:ext uri="{FF2B5EF4-FFF2-40B4-BE49-F238E27FC236}">
                <a16:creationId xmlns:a16="http://schemas.microsoft.com/office/drawing/2014/main" id="{6F9C6234-D59E-4C76-B8DF-3F35F9D61C1F}"/>
              </a:ext>
            </a:extLst>
          </p:cNvPr>
          <p:cNvSpPr>
            <a:spLocks noGrp="1"/>
          </p:cNvSpPr>
          <p:nvPr>
            <p:ph idx="1"/>
          </p:nvPr>
        </p:nvSpPr>
        <p:spPr/>
        <p:txBody>
          <a:bodyPr>
            <a:normAutofit/>
          </a:bodyPr>
          <a:lstStyle/>
          <a:p>
            <a:pPr>
              <a:lnSpc>
                <a:spcPct val="120000"/>
              </a:lnSpc>
              <a:spcBef>
                <a:spcPts val="0"/>
              </a:spcBef>
            </a:pPr>
            <a:r>
              <a:rPr lang="es-MX" sz="2000" dirty="0">
                <a:latin typeface="Open Sans" panose="020B0606030504020204" pitchFamily="34" charset="0"/>
                <a:ea typeface="Open Sans" panose="020B0606030504020204" pitchFamily="34" charset="0"/>
                <a:cs typeface="Open Sans" panose="020B0606030504020204" pitchFamily="34" charset="0"/>
              </a:rPr>
              <a:t>Antes de comenzar el ejercicio, ¿sabes cuáles son las fortalezas de carácter? Consulta la descripción de las 24 fortalezas de carácter en la siguiente liga: </a:t>
            </a:r>
            <a:r>
              <a:rPr lang="es-MX" sz="2000" dirty="0">
                <a:latin typeface="Open Sans" panose="020B0606030504020204" pitchFamily="34" charset="0"/>
                <a:ea typeface="Open Sans" panose="020B0606030504020204" pitchFamily="34" charset="0"/>
                <a:cs typeface="Open Sans" panose="020B0606030504020204" pitchFamily="34" charset="0"/>
                <a:hlinkClick r:id="rId4"/>
              </a:rPr>
              <a:t>http://www.viacharacter.org/www/Character-Strengths/VIA-Classification</a:t>
            </a:r>
            <a:endParaRPr lang="es-MX"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s-MX" dirty="0"/>
          </a:p>
          <a:p>
            <a:endParaRPr lang="es-MX" dirty="0"/>
          </a:p>
        </p:txBody>
      </p:sp>
      <p:pic>
        <p:nvPicPr>
          <p:cNvPr id="8" name="Imagen 7" descr="Humo saliendo de las nubes&#10;&#10;Descripción generada automáticamente con confianza baja">
            <a:extLst>
              <a:ext uri="{FF2B5EF4-FFF2-40B4-BE49-F238E27FC236}">
                <a16:creationId xmlns:a16="http://schemas.microsoft.com/office/drawing/2014/main" id="{21B85EFF-7967-4A1E-B249-3686A18928E2}"/>
              </a:ext>
            </a:extLst>
          </p:cNvPr>
          <p:cNvPicPr>
            <a:picLocks noChangeAspect="1"/>
          </p:cNvPicPr>
          <p:nvPr/>
        </p:nvPicPr>
        <p:blipFill>
          <a:blip r:embed="rId5"/>
          <a:stretch>
            <a:fillRect/>
          </a:stretch>
        </p:blipFill>
        <p:spPr>
          <a:xfrm>
            <a:off x="3991979" y="3394060"/>
            <a:ext cx="4496121" cy="2529068"/>
          </a:xfrm>
          <a:prstGeom prst="rect">
            <a:avLst/>
          </a:prstGeom>
        </p:spPr>
      </p:pic>
    </p:spTree>
    <p:extLst>
      <p:ext uri="{BB962C8B-B14F-4D97-AF65-F5344CB8AC3E}">
        <p14:creationId xmlns:p14="http://schemas.microsoft.com/office/powerpoint/2010/main" val="79139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10" name="Marcador de contenido 9">
            <a:extLst>
              <a:ext uri="{FF2B5EF4-FFF2-40B4-BE49-F238E27FC236}">
                <a16:creationId xmlns:a16="http://schemas.microsoft.com/office/drawing/2014/main" id="{C95CB9E4-2707-477C-8AF0-454489A0EEF0}"/>
              </a:ext>
            </a:extLst>
          </p:cNvPr>
          <p:cNvSpPr>
            <a:spLocks noGrp="1"/>
          </p:cNvSpPr>
          <p:nvPr>
            <p:ph idx="1"/>
          </p:nvPr>
        </p:nvSpPr>
        <p:spPr>
          <a:xfrm>
            <a:off x="2233914" y="1910649"/>
            <a:ext cx="9574674" cy="4097503"/>
          </a:xfrm>
        </p:spPr>
        <p:txBody>
          <a:bodyPr/>
          <a:lstStyle/>
          <a:p>
            <a:pPr marL="342900" lvl="0" indent="-342900">
              <a:lnSpc>
                <a:spcPct val="107000"/>
              </a:lnSpc>
              <a:buFont typeface="+mj-lt"/>
              <a:buAutoNum type="arabicPeriod"/>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Describe detalladamente, mediante un texto, una anécdota en la que hayas llevado a cabo alguna acción de la mejor manera posible, o bien,</a:t>
            </a:r>
            <a:r>
              <a:rPr lang="es-419" sz="1800" dirty="0">
                <a:ea typeface="Times New Roman" panose="02020603050405020304" pitchFamily="18" charset="0"/>
                <a:cs typeface="Times New Roman" panose="02020603050405020304" pitchFamily="18" charset="0"/>
              </a:rPr>
              <a:t> </a:t>
            </a:r>
            <a:r>
              <a:rPr lang="es-419" sz="1800" dirty="0">
                <a:effectLst/>
                <a:latin typeface="Arial" panose="020B0604020202020204" pitchFamily="34" charset="0"/>
                <a:ea typeface="Times New Roman" panose="02020603050405020304" pitchFamily="18" charset="0"/>
                <a:cs typeface="Times New Roman" panose="02020603050405020304" pitchFamily="18" charset="0"/>
              </a:rPr>
              <a:t>que hayas actuado por encima de lo ordinario. Procura enfocarlo al entorno laboral.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Puede ser cualquier suceso que te haya marcado por la manera en que te desenvolviste.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Señala, ¿qué ocurrió?, ¿qué papel jugaste en el suceso?, ¿qué acciones llevaste a cabo que fueron de utilidad para ti y para los demás?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Luego de que hayas terminado de escribir, lee tu texto y subraya las palabras y oraciones que te den una idea sobre cómo usaste cualquiera de las 24 fortalezas de carácter.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Observa y clasifica cuáles son las fortalezas que usaste en tu anécdota. Reflexiona sobre el impacto que estas pueden tener en tu desempeño cotidiano.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11" name="Título 1">
            <a:extLst>
              <a:ext uri="{FF2B5EF4-FFF2-40B4-BE49-F238E27FC236}">
                <a16:creationId xmlns:a16="http://schemas.microsoft.com/office/drawing/2014/main" id="{6C164E84-E97A-494F-AC64-FFE30FA0B81B}"/>
              </a:ext>
            </a:extLst>
          </p:cNvPr>
          <p:cNvSpPr>
            <a:spLocks noGrp="1"/>
          </p:cNvSpPr>
          <p:nvPr>
            <p:ph type="title"/>
          </p:nvPr>
        </p:nvSpPr>
        <p:spPr>
          <a:xfrm>
            <a:off x="197042" y="271368"/>
            <a:ext cx="9874610" cy="1186372"/>
          </a:xfrm>
        </p:spPr>
        <p:txBody>
          <a:bodyPr>
            <a:noAutofit/>
          </a:bodyPr>
          <a:lstStyle/>
          <a:p>
            <a:pPr>
              <a:lnSpc>
                <a:spcPct val="150000"/>
              </a:lnSpc>
            </a:pP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2500" dirty="0">
                <a:effectLst/>
                <a:latin typeface="Open Sans" panose="020B0606030504020204" pitchFamily="34" charset="0"/>
                <a:ea typeface="Open Sans" panose="020B0606030504020204" pitchFamily="34" charset="0"/>
                <a:cs typeface="Open Sans" panose="020B0606030504020204" pitchFamily="34" charset="0"/>
              </a:rPr>
            </a:br>
            <a:r>
              <a:rPr lang="es-MX" sz="2500" dirty="0">
                <a:effectLst/>
                <a:latin typeface="Open Sans" panose="020B0606030504020204" pitchFamily="34" charset="0"/>
                <a:ea typeface="Open Sans" panose="020B0606030504020204" pitchFamily="34" charset="0"/>
                <a:cs typeface="Open Sans" panose="020B0606030504020204" pitchFamily="34" charset="0"/>
              </a:rPr>
              <a:t>…</a:t>
            </a:r>
            <a:r>
              <a:rPr lang="es-MX" sz="3000" dirty="0">
                <a:effectLst/>
                <a:latin typeface="Open Sans" panose="020B0606030504020204" pitchFamily="34" charset="0"/>
                <a:ea typeface="Open Sans" panose="020B0606030504020204" pitchFamily="34" charset="0"/>
                <a:cs typeface="Open Sans" panose="020B0606030504020204" pitchFamily="34" charset="0"/>
              </a:rPr>
              <a:t>Continuación</a:t>
            </a:r>
            <a:br>
              <a:rPr lang="es-MX" sz="2500" dirty="0">
                <a:latin typeface="Open Sans" panose="020B0606030504020204" pitchFamily="34" charset="0"/>
                <a:ea typeface="Open Sans" panose="020B0606030504020204" pitchFamily="34" charset="0"/>
                <a:cs typeface="Open Sans" panose="020B0606030504020204" pitchFamily="34" charset="0"/>
              </a:rPr>
            </a:br>
            <a:b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br>
              <a:rPr lang="es-US"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13" name="CuadroTexto 12">
            <a:extLst>
              <a:ext uri="{FF2B5EF4-FFF2-40B4-BE49-F238E27FC236}">
                <a16:creationId xmlns:a16="http://schemas.microsoft.com/office/drawing/2014/main" id="{F39B90C9-5F51-4D81-8128-40BAFACCF453}"/>
              </a:ext>
            </a:extLst>
          </p:cNvPr>
          <p:cNvSpPr txBox="1"/>
          <p:nvPr/>
        </p:nvSpPr>
        <p:spPr>
          <a:xfrm>
            <a:off x="1114063" y="1110677"/>
            <a:ext cx="9874609" cy="707886"/>
          </a:xfrm>
          <a:prstGeom prst="rect">
            <a:avLst/>
          </a:prstGeom>
          <a:noFill/>
        </p:spPr>
        <p:txBody>
          <a:bodyPr wrap="square">
            <a:spAutoFit/>
          </a:bodyPr>
          <a:lstStyle/>
          <a:p>
            <a:pPr marL="0" indent="0">
              <a:buNone/>
            </a:pPr>
            <a:r>
              <a:rPr lang="es-MX" sz="2000" dirty="0">
                <a:latin typeface="Open Sans" panose="020B0606030504020204" pitchFamily="34" charset="0"/>
                <a:ea typeface="Open Sans" panose="020B0606030504020204" pitchFamily="34" charset="0"/>
                <a:cs typeface="Open Sans" panose="020B0606030504020204" pitchFamily="34" charset="0"/>
              </a:rPr>
              <a:t>Luego de que leas cuáles son las fortalezas de carácter, realiza lo que se pide a continuación: </a:t>
            </a:r>
          </a:p>
        </p:txBody>
      </p:sp>
    </p:spTree>
    <p:extLst>
      <p:ext uri="{BB962C8B-B14F-4D97-AF65-F5344CB8AC3E}">
        <p14:creationId xmlns:p14="http://schemas.microsoft.com/office/powerpoint/2010/main" val="1377146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429300"/>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316321"/>
            <a:ext cx="3008830" cy="141592"/>
          </a:xfrm>
          <a:prstGeom prst="rect">
            <a:avLst/>
          </a:prstGeom>
        </p:spPr>
      </p:pic>
      <p:sp>
        <p:nvSpPr>
          <p:cNvPr id="3" name="CuadroTexto 2">
            <a:extLst>
              <a:ext uri="{FF2B5EF4-FFF2-40B4-BE49-F238E27FC236}">
                <a16:creationId xmlns:a16="http://schemas.microsoft.com/office/drawing/2014/main" id="{8D2E05E1-AD30-4545-BF37-9581181A4F09}"/>
              </a:ext>
            </a:extLst>
          </p:cNvPr>
          <p:cNvSpPr txBox="1"/>
          <p:nvPr/>
        </p:nvSpPr>
        <p:spPr>
          <a:xfrm>
            <a:off x="659757" y="1627502"/>
            <a:ext cx="7579739" cy="1477328"/>
          </a:xfrm>
          <a:prstGeom prst="rect">
            <a:avLst/>
          </a:prstGeom>
          <a:noFill/>
        </p:spPr>
        <p:txBody>
          <a:bodyPr wrap="square" rtlCol="0">
            <a:spAutoFit/>
          </a:bodyPr>
          <a:lstStyle/>
          <a:p>
            <a:r>
              <a:rPr lang="es-MX" dirty="0"/>
              <a:t>¿Qué impacto tiene en la organización y en tu crecimiento la capacitación que estás recibiendo? Se te pide que seas más productivo, ¿cuál es la razón de esto? ¿Cuáles son los beneficios que tú adquieres siendo más productivo? Siendo objetivo, ¿consideras que tu empleo es una relación de ganar-ganar? ¿Por qué?</a:t>
            </a:r>
          </a:p>
        </p:txBody>
      </p:sp>
      <p:sp>
        <p:nvSpPr>
          <p:cNvPr id="4" name="CuadroTexto 3">
            <a:extLst>
              <a:ext uri="{FF2B5EF4-FFF2-40B4-BE49-F238E27FC236}">
                <a16:creationId xmlns:a16="http://schemas.microsoft.com/office/drawing/2014/main" id="{A0B520A1-8A49-4BD0-A3C9-33EB3406A20F}"/>
              </a:ext>
            </a:extLst>
          </p:cNvPr>
          <p:cNvSpPr txBox="1"/>
          <p:nvPr/>
        </p:nvSpPr>
        <p:spPr>
          <a:xfrm>
            <a:off x="2141316" y="3240911"/>
            <a:ext cx="6632294" cy="646331"/>
          </a:xfrm>
          <a:prstGeom prst="rect">
            <a:avLst/>
          </a:prstGeom>
          <a:noFill/>
        </p:spPr>
        <p:txBody>
          <a:bodyPr wrap="square" rtlCol="0">
            <a:spAutoFit/>
          </a:bodyPr>
          <a:lstStyle/>
          <a:p>
            <a:r>
              <a:rPr lang="es-MX" dirty="0"/>
              <a:t>¿Qué importancia tiene para ti el hecho de que la farmacia tenga más o menos clientes?</a:t>
            </a:r>
          </a:p>
        </p:txBody>
      </p:sp>
      <p:sp>
        <p:nvSpPr>
          <p:cNvPr id="7" name="CuadroTexto 6">
            <a:extLst>
              <a:ext uri="{FF2B5EF4-FFF2-40B4-BE49-F238E27FC236}">
                <a16:creationId xmlns:a16="http://schemas.microsoft.com/office/drawing/2014/main" id="{5BDCA97F-D391-4790-A894-7782B89F0CE5}"/>
              </a:ext>
            </a:extLst>
          </p:cNvPr>
          <p:cNvSpPr txBox="1"/>
          <p:nvPr/>
        </p:nvSpPr>
        <p:spPr>
          <a:xfrm>
            <a:off x="3730210" y="4457116"/>
            <a:ext cx="6632294" cy="923330"/>
          </a:xfrm>
          <a:prstGeom prst="rect">
            <a:avLst/>
          </a:prstGeom>
          <a:noFill/>
        </p:spPr>
        <p:txBody>
          <a:bodyPr wrap="square" rtlCol="0">
            <a:spAutoFit/>
          </a:bodyPr>
          <a:lstStyle/>
          <a:p>
            <a:r>
              <a:rPr lang="es-MX" dirty="0"/>
              <a:t>¿Qué sucedería en tu casa, en tu colonia, en tu ciudad, estado o país si los clientes no existieran ni en la farmacia ni en ninguna otra empresa? </a:t>
            </a:r>
          </a:p>
        </p:txBody>
      </p:sp>
    </p:spTree>
    <p:extLst>
      <p:ext uri="{BB962C8B-B14F-4D97-AF65-F5344CB8AC3E}">
        <p14:creationId xmlns:p14="http://schemas.microsoft.com/office/powerpoint/2010/main" val="131235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1272684"/>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2047990"/>
            <a:ext cx="3008830" cy="141592"/>
          </a:xfrm>
          <a:prstGeom prst="rect">
            <a:avLst/>
          </a:prstGeom>
        </p:spPr>
      </p:pic>
    </p:spTree>
    <p:extLst>
      <p:ext uri="{BB962C8B-B14F-4D97-AF65-F5344CB8AC3E}">
        <p14:creationId xmlns:p14="http://schemas.microsoft.com/office/powerpoint/2010/main" val="106758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AB745C9-B210-B34E-99A9-51C20F8BD772}"/>
              </a:ext>
            </a:extLst>
          </p:cNvPr>
          <p:cNvSpPr>
            <a:spLocks noGrp="1"/>
          </p:cNvSpPr>
          <p:nvPr>
            <p:ph idx="1"/>
          </p:nvPr>
        </p:nvSpPr>
        <p:spPr>
          <a:xfrm>
            <a:off x="559644" y="2013857"/>
            <a:ext cx="11072710" cy="3264833"/>
          </a:xfrm>
        </p:spPr>
        <p:txBody>
          <a:bodyPr vert="horz" lIns="91440" tIns="45720" rIns="91440" bIns="45720" rtlCol="0" anchor="t">
            <a:normAutofit/>
          </a:bodyPr>
          <a:lstStyle/>
          <a:p>
            <a:pPr marL="0" indent="0">
              <a:lnSpc>
                <a:spcPct val="130000"/>
              </a:lnSpc>
              <a:spcAft>
                <a:spcPts val="600"/>
              </a:spcAft>
              <a:buNone/>
            </a:pPr>
            <a:r>
              <a:rPr lang="es-MX" sz="1800" b="1" dirty="0">
                <a:solidFill>
                  <a:srgbClr val="001589"/>
                </a:solidFill>
                <a:latin typeface="Arial"/>
                <a:ea typeface="Open Sans"/>
                <a:cs typeface="Arial"/>
              </a:rPr>
              <a:t>Instrucciones:</a:t>
            </a:r>
            <a:endParaRPr lang="en-US" sz="1800" dirty="0">
              <a:latin typeface="Arial"/>
              <a:ea typeface="Open Sans"/>
              <a:cs typeface="Arial"/>
            </a:endParaRPr>
          </a:p>
          <a:p>
            <a:pPr marL="0" indent="0">
              <a:lnSpc>
                <a:spcPct val="130000"/>
              </a:lnSpc>
              <a:buNone/>
            </a:pPr>
            <a:r>
              <a:rPr lang="es-MX" sz="1800" dirty="0">
                <a:latin typeface="Arial"/>
                <a:cs typeface="Arial"/>
              </a:rPr>
              <a:t>¿Recuerdas alguna ocasión en la que hablaste con algún colega y este te reveló algo positivo que piensa de ti? A menudo, cuando esto ocurre, deja huella en nuestros comportamientos y acciones, pues nos damos cuenta de que las personas tienen percepciones sobre nuestras fortalezas que nosotros mismos no vislumbramos.</a:t>
            </a:r>
            <a:endParaRPr lang="en-US" sz="1800" dirty="0">
              <a:latin typeface="Arial"/>
              <a:cs typeface="Arial"/>
            </a:endParaRPr>
          </a:p>
          <a:p>
            <a:pPr marL="0" indent="0">
              <a:lnSpc>
                <a:spcPct val="130000"/>
              </a:lnSpc>
              <a:spcAft>
                <a:spcPts val="600"/>
              </a:spcAft>
              <a:buNone/>
            </a:pPr>
            <a:endParaRPr lang="es-MX" sz="1800" b="1" dirty="0">
              <a:solidFill>
                <a:srgbClr val="001589"/>
              </a:solidFill>
              <a:latin typeface="Open Sans"/>
              <a:ea typeface="Open Sans"/>
              <a:cs typeface="Open Sans"/>
            </a:endParaRPr>
          </a:p>
          <a:p>
            <a:pPr marL="0" indent="0">
              <a:lnSpc>
                <a:spcPct val="130000"/>
              </a:lnSpc>
              <a:buNone/>
            </a:pPr>
            <a:endParaRPr lang="es-MX" sz="1800" dirty="0"/>
          </a:p>
          <a:p>
            <a:pPr marL="0" indent="0">
              <a:lnSpc>
                <a:spcPct val="130000"/>
              </a:lnSpc>
              <a:buNone/>
            </a:pPr>
            <a:endParaRPr lang="es-MX" sz="1800" dirty="0"/>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724272" y="101982"/>
            <a:ext cx="10346499" cy="1169551"/>
          </a:xfrm>
          <a:prstGeom prst="rect">
            <a:avLst/>
          </a:prstGeom>
          <a:noFill/>
        </p:spPr>
        <p:txBody>
          <a:bodyPr wrap="square" lIns="91440" tIns="45720" rIns="91440" bIns="45720" anchor="t">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2. Enfoque en la productividad</a:t>
            </a:r>
            <a:br>
              <a:rPr lang="es-MX" sz="2000" dirty="0">
                <a:latin typeface="Open Sans" panose="020B0606030504020204" pitchFamily="34" charset="0"/>
                <a:ea typeface="Open Sans" panose="020B0606030504020204" pitchFamily="34" charset="0"/>
                <a:cs typeface="Open Sans" panose="020B0606030504020204" pitchFamily="34" charset="0"/>
              </a:rPr>
            </a:br>
            <a:endParaRPr lang="es-MX" sz="2000" dirty="0">
              <a:latin typeface="Open Sans" panose="020B0606030504020204" pitchFamily="34" charset="0"/>
              <a:ea typeface="Open Sans" panose="020B0606030504020204" pitchFamily="34" charset="0"/>
              <a:cs typeface="Open Sans" panose="020B0606030504020204" pitchFamily="34" charset="0"/>
            </a:endParaRPr>
          </a:p>
          <a:p>
            <a:r>
              <a:rPr lang="es-MX" sz="2500" b="0" dirty="0">
                <a:solidFill>
                  <a:schemeClr val="bg2">
                    <a:lumMod val="50000"/>
                  </a:schemeClr>
                </a:solidFill>
                <a:latin typeface="Open Sans"/>
                <a:ea typeface="Open Sans"/>
                <a:cs typeface="Open Sans"/>
              </a:rPr>
              <a:t>Actividad 2: </a:t>
            </a:r>
            <a:r>
              <a:rPr lang="es-MX" sz="2500" dirty="0">
                <a:solidFill>
                  <a:schemeClr val="tx1">
                    <a:lumMod val="75000"/>
                    <a:lumOff val="25000"/>
                  </a:schemeClr>
                </a:solidFill>
                <a:ea typeface="+mn-lt"/>
                <a:cs typeface="+mn-lt"/>
              </a:rPr>
              <a:t>Tus </a:t>
            </a:r>
            <a:r>
              <a:rPr lang="es-MX" sz="2500" b="1" dirty="0">
                <a:solidFill>
                  <a:srgbClr val="001589"/>
                </a:solidFill>
                <a:ea typeface="+mn-lt"/>
                <a:cs typeface="+mn-lt"/>
              </a:rPr>
              <a:t>fortalezas</a:t>
            </a:r>
            <a:r>
              <a:rPr lang="es-MX" sz="2500" dirty="0">
                <a:solidFill>
                  <a:schemeClr val="tx1">
                    <a:lumMod val="75000"/>
                    <a:lumOff val="25000"/>
                  </a:schemeClr>
                </a:solidFill>
                <a:ea typeface="+mn-lt"/>
                <a:cs typeface="+mn-lt"/>
              </a:rPr>
              <a:t> en los ojos del otro</a:t>
            </a:r>
          </a:p>
        </p:txBody>
      </p:sp>
      <p:pic>
        <p:nvPicPr>
          <p:cNvPr id="2" name="Imagen 3">
            <a:extLst>
              <a:ext uri="{FF2B5EF4-FFF2-40B4-BE49-F238E27FC236}">
                <a16:creationId xmlns:a16="http://schemas.microsoft.com/office/drawing/2014/main" id="{FE348DF4-8742-44B1-8C89-A3D829D93B04}"/>
              </a:ext>
            </a:extLst>
          </p:cNvPr>
          <p:cNvPicPr>
            <a:picLocks noChangeAspect="1"/>
          </p:cNvPicPr>
          <p:nvPr/>
        </p:nvPicPr>
        <p:blipFill>
          <a:blip r:embed="rId4"/>
          <a:stretch>
            <a:fillRect/>
          </a:stretch>
        </p:blipFill>
        <p:spPr>
          <a:xfrm>
            <a:off x="4559134" y="3775968"/>
            <a:ext cx="3600449" cy="2321544"/>
          </a:xfrm>
          <a:prstGeom prst="rect">
            <a:avLst/>
          </a:prstGeom>
        </p:spPr>
      </p:pic>
    </p:spTree>
    <p:extLst>
      <p:ext uri="{BB962C8B-B14F-4D97-AF65-F5344CB8AC3E}">
        <p14:creationId xmlns:p14="http://schemas.microsoft.com/office/powerpoint/2010/main" val="73762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AB745C9-B210-B34E-99A9-51C20F8BD772}"/>
              </a:ext>
            </a:extLst>
          </p:cNvPr>
          <p:cNvSpPr>
            <a:spLocks noGrp="1"/>
          </p:cNvSpPr>
          <p:nvPr>
            <p:ph idx="1"/>
          </p:nvPr>
        </p:nvSpPr>
        <p:spPr>
          <a:xfrm>
            <a:off x="361166" y="101982"/>
            <a:ext cx="11072710" cy="7478261"/>
          </a:xfrm>
        </p:spPr>
        <p:txBody>
          <a:bodyPr vert="horz" lIns="91440" tIns="45720" rIns="91440" bIns="45720" rtlCol="0" anchor="t">
            <a:normAutofit/>
          </a:bodyPr>
          <a:lstStyle/>
          <a:p>
            <a:pPr marL="0" indent="0">
              <a:lnSpc>
                <a:spcPct val="130000"/>
              </a:lnSpc>
              <a:spcBef>
                <a:spcPts val="0"/>
              </a:spcBef>
              <a:spcAft>
                <a:spcPts val="600"/>
              </a:spcAft>
              <a:buNone/>
            </a:pPr>
            <a:endParaRPr lang="es-MX" sz="1800" b="1" dirty="0">
              <a:solidFill>
                <a:srgbClr val="3B3838"/>
              </a:solidFill>
              <a:effectLst/>
              <a:latin typeface="Arial"/>
              <a:ea typeface="Open Sans" panose="020B0606030504020204" pitchFamily="34" charset="0"/>
              <a:cs typeface="Arial"/>
            </a:endParaRPr>
          </a:p>
          <a:p>
            <a:pPr marL="0" indent="0">
              <a:lnSpc>
                <a:spcPct val="130000"/>
              </a:lnSpc>
              <a:spcBef>
                <a:spcPts val="0"/>
              </a:spcBef>
              <a:spcAft>
                <a:spcPts val="600"/>
              </a:spcAft>
              <a:buNone/>
            </a:pPr>
            <a:r>
              <a:rPr lang="es-MX" sz="1800" dirty="0">
                <a:latin typeface="Arial"/>
                <a:ea typeface="Calibri" panose="020F0502020204030204" pitchFamily="34" charset="0"/>
                <a:cs typeface="Arial"/>
              </a:rPr>
              <a:t>Haz lo siguiente: </a:t>
            </a:r>
            <a:endParaRPr lang="en-US" sz="1800" dirty="0">
              <a:latin typeface="Arial"/>
              <a:ea typeface="Calibri" panose="020F0502020204030204" pitchFamily="34" charset="0"/>
              <a:cs typeface="Arial"/>
            </a:endParaRPr>
          </a:p>
          <a:p>
            <a:pPr>
              <a:lnSpc>
                <a:spcPct val="130000"/>
              </a:lnSpc>
              <a:spcBef>
                <a:spcPts val="0"/>
              </a:spcBef>
              <a:spcAft>
                <a:spcPts val="600"/>
              </a:spcAft>
              <a:buFont typeface="Arial" panose="020F0302020204030204"/>
              <a:buChar char="•"/>
            </a:pPr>
            <a:endParaRPr lang="es-MX" sz="1800" dirty="0">
              <a:latin typeface="Arial"/>
              <a:ea typeface="Calibri" panose="020F0502020204030204" pitchFamily="34" charset="0"/>
              <a:cs typeface="Arial"/>
            </a:endParaRPr>
          </a:p>
          <a:p>
            <a:pPr>
              <a:lnSpc>
                <a:spcPct val="130000"/>
              </a:lnSpc>
              <a:spcBef>
                <a:spcPts val="0"/>
              </a:spcBef>
              <a:spcAft>
                <a:spcPts val="600"/>
              </a:spcAft>
              <a:buFont typeface="Arial" panose="020F0302020204030204"/>
              <a:buChar char="•"/>
            </a:pPr>
            <a:r>
              <a:rPr lang="es-MX" sz="1800" dirty="0">
                <a:latin typeface="Arial"/>
                <a:ea typeface="Calibri" panose="020F0502020204030204" pitchFamily="34" charset="0"/>
                <a:cs typeface="Arial"/>
              </a:rPr>
              <a:t>1. Piensa sobre alguna vez que algún compañero de trabajo te compartió lo que piensa de ti y que te haya sorprendido. </a:t>
            </a:r>
            <a:endParaRPr lang="en-US" sz="1800" dirty="0">
              <a:latin typeface="Arial"/>
              <a:ea typeface="Calibri" panose="020F0502020204030204" pitchFamily="34" charset="0"/>
              <a:cs typeface="Arial"/>
            </a:endParaRPr>
          </a:p>
          <a:p>
            <a:pPr>
              <a:lnSpc>
                <a:spcPct val="130000"/>
              </a:lnSpc>
              <a:spcBef>
                <a:spcPts val="0"/>
              </a:spcBef>
              <a:spcAft>
                <a:spcPts val="600"/>
              </a:spcAft>
              <a:buFont typeface="Arial" panose="020F0302020204030204"/>
              <a:buChar char="•"/>
            </a:pPr>
            <a:r>
              <a:rPr lang="es-MX" sz="1800" dirty="0">
                <a:latin typeface="Arial"/>
                <a:ea typeface="Calibri" panose="020F0502020204030204" pitchFamily="34" charset="0"/>
                <a:cs typeface="Arial"/>
              </a:rPr>
              <a:t>2. Piensa, ¿qué fue lo que te llamó más la atención?, ¿qué fortalezas vio en ti que pensaste no tenías tan desarrolladas?</a:t>
            </a:r>
            <a:endParaRPr lang="en-US" sz="1800" dirty="0">
              <a:latin typeface="Arial"/>
              <a:ea typeface="Calibri" panose="020F0502020204030204" pitchFamily="34" charset="0"/>
              <a:cs typeface="Arial"/>
            </a:endParaRPr>
          </a:p>
          <a:p>
            <a:pPr>
              <a:lnSpc>
                <a:spcPct val="130000"/>
              </a:lnSpc>
              <a:spcBef>
                <a:spcPts val="0"/>
              </a:spcBef>
              <a:spcAft>
                <a:spcPts val="600"/>
              </a:spcAft>
              <a:buFont typeface="Arial" panose="020F0302020204030204"/>
              <a:buChar char="•"/>
            </a:pPr>
            <a:r>
              <a:rPr lang="es-MX" sz="1800" dirty="0">
                <a:latin typeface="Arial"/>
                <a:ea typeface="Calibri" panose="020F0502020204030204" pitchFamily="34" charset="0"/>
                <a:cs typeface="Arial"/>
              </a:rPr>
              <a:t>3. Por último, señala en un texto por qué consideras que esta revelación te causó tanto impacto, así como la manera en que te ayudó a cultivar tus fortalezas de carácter. </a:t>
            </a:r>
            <a:endParaRPr lang="en-US" sz="1800" dirty="0">
              <a:latin typeface="Arial"/>
              <a:ea typeface="Calibri" panose="020F0502020204030204" pitchFamily="34" charset="0"/>
              <a:cs typeface="Arial"/>
            </a:endParaRPr>
          </a:p>
          <a:p>
            <a:pPr marL="342900" lvl="0" indent="-342900">
              <a:lnSpc>
                <a:spcPct val="107000"/>
              </a:lnSpc>
              <a:spcAft>
                <a:spcPts val="800"/>
              </a:spcAft>
              <a:buAutoNum type="arabicPeriod"/>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30000"/>
              </a:lnSpc>
              <a:buNone/>
            </a:pPr>
            <a:endParaRPr lang="es-MX" sz="1800" dirty="0"/>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4"/>
          <a:srcRect l="7208" t="94371" r="57630"/>
          <a:stretch/>
        </p:blipFill>
        <p:spPr>
          <a:xfrm>
            <a:off x="4679210" y="6606689"/>
            <a:ext cx="2833580" cy="255100"/>
          </a:xfrm>
          <a:prstGeom prst="rect">
            <a:avLst/>
          </a:prstGeom>
        </p:spPr>
      </p:pic>
      <p:sp>
        <p:nvSpPr>
          <p:cNvPr id="7" name="Título 1">
            <a:extLst>
              <a:ext uri="{FF2B5EF4-FFF2-40B4-BE49-F238E27FC236}">
                <a16:creationId xmlns:a16="http://schemas.microsoft.com/office/drawing/2014/main" id="{BA6BA723-67AB-4FFC-B55D-E977004C0D89}"/>
              </a:ext>
            </a:extLst>
          </p:cNvPr>
          <p:cNvSpPr>
            <a:spLocks noGrp="1"/>
          </p:cNvSpPr>
          <p:nvPr>
            <p:ph type="title"/>
          </p:nvPr>
        </p:nvSpPr>
        <p:spPr>
          <a:xfrm>
            <a:off x="7639290" y="10904"/>
            <a:ext cx="3011095" cy="1186372"/>
          </a:xfrm>
        </p:spPr>
        <p:txBody>
          <a:bodyPr>
            <a:noAutofit/>
          </a:bodyPr>
          <a:lstStyle/>
          <a:p>
            <a:pPr algn="r">
              <a:lnSpc>
                <a:spcPct val="150000"/>
              </a:lnSpc>
            </a:pP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br>
              <a:rPr lang="es-MX" sz="2500" dirty="0">
                <a:effectLst/>
                <a:latin typeface="Open Sans" panose="020B0606030504020204" pitchFamily="34" charset="0"/>
                <a:ea typeface="Open Sans" panose="020B0606030504020204" pitchFamily="34" charset="0"/>
                <a:cs typeface="Open Sans" panose="020B0606030504020204" pitchFamily="34" charset="0"/>
              </a:rPr>
            </a:br>
            <a:r>
              <a:rPr lang="es-MX" sz="2500" dirty="0">
                <a:effectLst/>
                <a:latin typeface="Open Sans" panose="020B0606030504020204" pitchFamily="34" charset="0"/>
                <a:ea typeface="Open Sans" panose="020B0606030504020204" pitchFamily="34" charset="0"/>
                <a:cs typeface="Open Sans" panose="020B0606030504020204" pitchFamily="34" charset="0"/>
              </a:rPr>
              <a:t>…</a:t>
            </a:r>
            <a:r>
              <a:rPr lang="es-MX" sz="3000" dirty="0">
                <a:effectLst/>
                <a:latin typeface="Open Sans" panose="020B0606030504020204" pitchFamily="34" charset="0"/>
                <a:ea typeface="Open Sans" panose="020B0606030504020204" pitchFamily="34" charset="0"/>
                <a:cs typeface="Open Sans" panose="020B0606030504020204" pitchFamily="34" charset="0"/>
              </a:rPr>
              <a:t>Continuación</a:t>
            </a:r>
            <a:br>
              <a:rPr lang="es-MX" sz="2500" dirty="0">
                <a:latin typeface="Open Sans" panose="020B0606030504020204" pitchFamily="34" charset="0"/>
                <a:ea typeface="Open Sans" panose="020B0606030504020204" pitchFamily="34" charset="0"/>
                <a:cs typeface="Open Sans" panose="020B0606030504020204" pitchFamily="34" charset="0"/>
              </a:rPr>
            </a:br>
            <a:b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br>
              <a:rPr lang="es-US"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pic>
        <p:nvPicPr>
          <p:cNvPr id="6" name="Imagen 7">
            <a:extLst>
              <a:ext uri="{FF2B5EF4-FFF2-40B4-BE49-F238E27FC236}">
                <a16:creationId xmlns:a16="http://schemas.microsoft.com/office/drawing/2014/main" id="{30F0DD84-F82D-4A4A-BF4E-F2C8E9A5B774}"/>
              </a:ext>
            </a:extLst>
          </p:cNvPr>
          <p:cNvPicPr>
            <a:picLocks noChangeAspect="1"/>
          </p:cNvPicPr>
          <p:nvPr/>
        </p:nvPicPr>
        <p:blipFill>
          <a:blip r:embed="rId5"/>
          <a:stretch>
            <a:fillRect/>
          </a:stretch>
        </p:blipFill>
        <p:spPr>
          <a:xfrm>
            <a:off x="4883623" y="4119364"/>
            <a:ext cx="3414214" cy="2247300"/>
          </a:xfrm>
          <a:prstGeom prst="rect">
            <a:avLst/>
          </a:prstGeom>
        </p:spPr>
      </p:pic>
    </p:spTree>
    <p:extLst>
      <p:ext uri="{BB962C8B-B14F-4D97-AF65-F5344CB8AC3E}">
        <p14:creationId xmlns:p14="http://schemas.microsoft.com/office/powerpoint/2010/main" val="288434594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4A579A7024FF94C8BE1C5EE8ABEDC3A" ma:contentTypeVersion="13" ma:contentTypeDescription="Crear nuevo documento." ma:contentTypeScope="" ma:versionID="3c82a8a0d64bffe5a903b7d8e1bf1b42">
  <xsd:schema xmlns:xsd="http://www.w3.org/2001/XMLSchema" xmlns:xs="http://www.w3.org/2001/XMLSchema" xmlns:p="http://schemas.microsoft.com/office/2006/metadata/properties" xmlns:ns2="6c8340ae-5076-4a32-b151-5cd2e7b1bd90" xmlns:ns3="b6683589-cee4-4917-81b6-6b0b8b5e4885" targetNamespace="http://schemas.microsoft.com/office/2006/metadata/properties" ma:root="true" ma:fieldsID="f4daf154690fef21b870b39d770503ec" ns2:_="" ns3:_="">
    <xsd:import namespace="6c8340ae-5076-4a32-b151-5cd2e7b1bd90"/>
    <xsd:import namespace="b6683589-cee4-4917-81b6-6b0b8b5e48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340ae-5076-4a32-b151-5cd2e7b1bd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683589-cee4-4917-81b6-6b0b8b5e4885"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0ED774-A3B8-45C3-A283-00298CB329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340ae-5076-4a32-b151-5cd2e7b1bd90"/>
    <ds:schemaRef ds:uri="b6683589-cee4-4917-81b6-6b0b8b5e48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F22D3F-8FD0-43B1-B3A1-5524D94EB23E}">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purl.org/dc/dcmitype/"/>
    <ds:schemaRef ds:uri="http://schemas.openxmlformats.org/package/2006/metadata/core-properties"/>
    <ds:schemaRef ds:uri="b6683589-cee4-4917-81b6-6b0b8b5e4885"/>
    <ds:schemaRef ds:uri="6c8340ae-5076-4a32-b151-5cd2e7b1bd90"/>
    <ds:schemaRef ds:uri="http://www.w3.org/XML/1998/namespace"/>
    <ds:schemaRef ds:uri="http://purl.org/dc/terms/"/>
  </ds:schemaRefs>
</ds:datastoreItem>
</file>

<file path=customXml/itemProps3.xml><?xml version="1.0" encoding="utf-8"?>
<ds:datastoreItem xmlns:ds="http://schemas.openxmlformats.org/officeDocument/2006/customXml" ds:itemID="{82776509-C4BF-47D5-BFBB-B683995F0B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5783</TotalTime>
  <Words>1817</Words>
  <Application>Microsoft Office PowerPoint</Application>
  <PresentationFormat>Panorámica</PresentationFormat>
  <Paragraphs>122</Paragraphs>
  <Slides>15</Slides>
  <Notes>15</Notes>
  <HiddenSlides>0</HiddenSlides>
  <MMClips>0</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Tema de Office</vt:lpstr>
      <vt:lpstr>Presentación de PowerPoint</vt:lpstr>
      <vt:lpstr>     Agenda del día </vt:lpstr>
      <vt:lpstr>Recomendaciones para la sesión</vt:lpstr>
      <vt:lpstr>   Tema 1. Actitud y mentalidad de vendedor Actividad 1: Las fortalezas se muestran en nuestras historias  </vt:lpstr>
      <vt:lpstr>   …Continuación   </vt:lpstr>
      <vt:lpstr>Reflexión</vt:lpstr>
      <vt:lpstr>Comparte</vt:lpstr>
      <vt:lpstr>Presentación de PowerPoint</vt:lpstr>
      <vt:lpstr>   …Continuación   </vt:lpstr>
      <vt:lpstr>Reflexión</vt:lpstr>
      <vt:lpstr>Comparte</vt:lpstr>
      <vt:lpstr>Presentación de PowerPoint</vt:lpstr>
      <vt:lpstr>   …Continuación   </vt:lpstr>
      <vt:lpstr>Reflexión</vt:lpstr>
      <vt:lpstr>Comparte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PATRICIO LAGARDA GONZALEZ</dc:creator>
  <cp:keywords/>
  <dc:description/>
  <cp:lastModifiedBy>ELISA FERNANDA HUERTA TAVITAS</cp:lastModifiedBy>
  <cp:revision>135</cp:revision>
  <dcterms:created xsi:type="dcterms:W3CDTF">2021-07-02T13:35:46Z</dcterms:created>
  <dcterms:modified xsi:type="dcterms:W3CDTF">2022-02-15T17:28:11Z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0x010100B4A579A7024FF94C8BE1C5EE8ABEDC3A</vt:lpwstr>
  </property>
</Properties>
</file>