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301" r:id="rId6"/>
    <p:sldId id="306" r:id="rId7"/>
    <p:sldId id="311" r:id="rId8"/>
    <p:sldId id="303" r:id="rId9"/>
    <p:sldId id="259" r:id="rId10"/>
    <p:sldId id="269" r:id="rId11"/>
    <p:sldId id="270"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342D5-4323-1F2F-B148-27C839D77A5C}" name="ELISA FERNANDA HUERTA TAVITAS" initials="EFHT" userId="S::fernanda.huerta@tecmilenio.mx::ebc8f12f-a9f5-4ae1-b42a-1c8f4c64dc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IM HEZIR PLUMA MIRANDA" initials="KHPM" lastIdx="1" clrIdx="0">
    <p:extLst>
      <p:ext uri="{19B8F6BF-5375-455C-9EA6-DF929625EA0E}">
        <p15:presenceInfo xmlns:p15="http://schemas.microsoft.com/office/powerpoint/2012/main" userId="S-1-5-21-2814078418-1517347036-2376735694-624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DBAB4-5761-48A8-9D68-AD45EE440EF4}" v="7" dt="2021-12-19T20:35:23.4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89964" autoAdjust="0"/>
  </p:normalViewPr>
  <p:slideViewPr>
    <p:cSldViewPr snapToGrid="0" snapToObjects="1" showGuides="1">
      <p:cViewPr varScale="1">
        <p:scale>
          <a:sx n="66" d="100"/>
          <a:sy n="66" d="100"/>
        </p:scale>
        <p:origin x="606"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1" d="100"/>
          <a:sy n="81" d="100"/>
        </p:scale>
        <p:origin x="40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RANGEL MARTINEZ" userId="48f4dffd-950b-4682-a6bd-1e2743c35131" providerId="ADAL" clId="{C13DBAB4-5761-48A8-9D68-AD45EE440EF4}"/>
    <pc:docChg chg="custSel addSld delSld modSld">
      <pc:chgData name="ELIZABETH RANGEL MARTINEZ" userId="48f4dffd-950b-4682-a6bd-1e2743c35131" providerId="ADAL" clId="{C13DBAB4-5761-48A8-9D68-AD45EE440EF4}" dt="2021-12-19T20:55:22.494" v="4020" actId="20577"/>
      <pc:docMkLst>
        <pc:docMk/>
      </pc:docMkLst>
      <pc:sldChg chg="modSp mod">
        <pc:chgData name="ELIZABETH RANGEL MARTINEZ" userId="48f4dffd-950b-4682-a6bd-1e2743c35131" providerId="ADAL" clId="{C13DBAB4-5761-48A8-9D68-AD45EE440EF4}" dt="2021-12-19T19:16:03.909" v="3" actId="1076"/>
        <pc:sldMkLst>
          <pc:docMk/>
          <pc:sldMk cId="2338598381" sldId="256"/>
        </pc:sldMkLst>
        <pc:spChg chg="mod">
          <ac:chgData name="ELIZABETH RANGEL MARTINEZ" userId="48f4dffd-950b-4682-a6bd-1e2743c35131" providerId="ADAL" clId="{C13DBAB4-5761-48A8-9D68-AD45EE440EF4}" dt="2021-12-19T19:16:03.909" v="3" actId="1076"/>
          <ac:spMkLst>
            <pc:docMk/>
            <pc:sldMk cId="2338598381" sldId="256"/>
            <ac:spMk id="3" creationId="{14E5B794-6A13-0F43-A61C-04ACF07A9144}"/>
          </ac:spMkLst>
        </pc:spChg>
        <pc:spChg chg="mod">
          <ac:chgData name="ELIZABETH RANGEL MARTINEZ" userId="48f4dffd-950b-4682-a6bd-1e2743c35131" providerId="ADAL" clId="{C13DBAB4-5761-48A8-9D68-AD45EE440EF4}" dt="2021-12-19T19:15:55.121" v="0" actId="14100"/>
          <ac:spMkLst>
            <pc:docMk/>
            <pc:sldMk cId="2338598381" sldId="256"/>
            <ac:spMk id="6" creationId="{14E5B794-6A13-0F43-A61C-04ACF07A9144}"/>
          </ac:spMkLst>
        </pc:spChg>
      </pc:sldChg>
      <pc:sldChg chg="addSp modSp mod">
        <pc:chgData name="ELIZABETH RANGEL MARTINEZ" userId="48f4dffd-950b-4682-a6bd-1e2743c35131" providerId="ADAL" clId="{C13DBAB4-5761-48A8-9D68-AD45EE440EF4}" dt="2021-12-19T20:54:57.912" v="4016" actId="20577"/>
        <pc:sldMkLst>
          <pc:docMk/>
          <pc:sldMk cId="3352932305" sldId="257"/>
        </pc:sldMkLst>
        <pc:spChg chg="mod">
          <ac:chgData name="ELIZABETH RANGEL MARTINEZ" userId="48f4dffd-950b-4682-a6bd-1e2743c35131" providerId="ADAL" clId="{C13DBAB4-5761-48A8-9D68-AD45EE440EF4}" dt="2021-12-19T20:53:24.783" v="3865" actId="14100"/>
          <ac:spMkLst>
            <pc:docMk/>
            <pc:sldMk cId="3352932305" sldId="257"/>
            <ac:spMk id="2" creationId="{336373AA-B5F2-7845-977D-E8E92F0037E6}"/>
          </ac:spMkLst>
        </pc:spChg>
        <pc:spChg chg="mod">
          <ac:chgData name="ELIZABETH RANGEL MARTINEZ" userId="48f4dffd-950b-4682-a6bd-1e2743c35131" providerId="ADAL" clId="{C13DBAB4-5761-48A8-9D68-AD45EE440EF4}" dt="2021-12-19T20:54:57.912" v="4016" actId="20577"/>
          <ac:spMkLst>
            <pc:docMk/>
            <pc:sldMk cId="3352932305" sldId="257"/>
            <ac:spMk id="3" creationId="{21056A72-75FD-504E-8B3B-645FB73F632F}"/>
          </ac:spMkLst>
        </pc:spChg>
        <pc:picChg chg="mod">
          <ac:chgData name="ELIZABETH RANGEL MARTINEZ" userId="48f4dffd-950b-4682-a6bd-1e2743c35131" providerId="ADAL" clId="{C13DBAB4-5761-48A8-9D68-AD45EE440EF4}" dt="2021-12-19T19:24:49.361" v="18" actId="1076"/>
          <ac:picMkLst>
            <pc:docMk/>
            <pc:sldMk cId="3352932305" sldId="257"/>
            <ac:picMk id="5" creationId="{16F9F2A0-D779-0245-8822-C14A548488B9}"/>
          </ac:picMkLst>
        </pc:picChg>
        <pc:picChg chg="add mod modCrop">
          <ac:chgData name="ELIZABETH RANGEL MARTINEZ" userId="48f4dffd-950b-4682-a6bd-1e2743c35131" providerId="ADAL" clId="{C13DBAB4-5761-48A8-9D68-AD45EE440EF4}" dt="2021-12-19T19:24:31.055" v="15" actId="1076"/>
          <ac:picMkLst>
            <pc:docMk/>
            <pc:sldMk cId="3352932305" sldId="257"/>
            <ac:picMk id="7" creationId="{2C2D78F3-E429-4DB4-84A4-B60C9115AFD8}"/>
          </ac:picMkLst>
        </pc:picChg>
      </pc:sldChg>
      <pc:sldChg chg="modSp mod">
        <pc:chgData name="ELIZABETH RANGEL MARTINEZ" userId="48f4dffd-950b-4682-a6bd-1e2743c35131" providerId="ADAL" clId="{C13DBAB4-5761-48A8-9D68-AD45EE440EF4}" dt="2021-12-19T20:20:29.988" v="2163" actId="1076"/>
        <pc:sldMkLst>
          <pc:docMk/>
          <pc:sldMk cId="2975738155" sldId="259"/>
        </pc:sldMkLst>
        <pc:spChg chg="mod">
          <ac:chgData name="ELIZABETH RANGEL MARTINEZ" userId="48f4dffd-950b-4682-a6bd-1e2743c35131" providerId="ADAL" clId="{C13DBAB4-5761-48A8-9D68-AD45EE440EF4}" dt="2021-12-19T20:18:34.863" v="1959" actId="20577"/>
          <ac:spMkLst>
            <pc:docMk/>
            <pc:sldMk cId="2975738155" sldId="259"/>
            <ac:spMk id="2" creationId="{B5D52B54-62D6-F949-948C-3C85A36CC135}"/>
          </ac:spMkLst>
        </pc:spChg>
        <pc:spChg chg="mod">
          <ac:chgData name="ELIZABETH RANGEL MARTINEZ" userId="48f4dffd-950b-4682-a6bd-1e2743c35131" providerId="ADAL" clId="{C13DBAB4-5761-48A8-9D68-AD45EE440EF4}" dt="2021-12-19T20:20:29.988" v="2163" actId="1076"/>
          <ac:spMkLst>
            <pc:docMk/>
            <pc:sldMk cId="2975738155" sldId="259"/>
            <ac:spMk id="3" creationId="{0AB745C9-B210-B34E-99A9-51C20F8BD772}"/>
          </ac:spMkLst>
        </pc:spChg>
      </pc:sldChg>
      <pc:sldChg chg="addSp delSp modSp mod">
        <pc:chgData name="ELIZABETH RANGEL MARTINEZ" userId="48f4dffd-950b-4682-a6bd-1e2743c35131" providerId="ADAL" clId="{C13DBAB4-5761-48A8-9D68-AD45EE440EF4}" dt="2021-12-19T20:23:48.215" v="2282" actId="1076"/>
        <pc:sldMkLst>
          <pc:docMk/>
          <pc:sldMk cId="1648579639" sldId="269"/>
        </pc:sldMkLst>
        <pc:spChg chg="del mod">
          <ac:chgData name="ELIZABETH RANGEL MARTINEZ" userId="48f4dffd-950b-4682-a6bd-1e2743c35131" providerId="ADAL" clId="{C13DBAB4-5761-48A8-9D68-AD45EE440EF4}" dt="2021-12-19T20:20:56.981" v="2165" actId="478"/>
          <ac:spMkLst>
            <pc:docMk/>
            <pc:sldMk cId="1648579639" sldId="269"/>
            <ac:spMk id="2" creationId="{B5D52B54-62D6-F949-948C-3C85A36CC135}"/>
          </ac:spMkLst>
        </pc:spChg>
        <pc:spChg chg="add del mod">
          <ac:chgData name="ELIZABETH RANGEL MARTINEZ" userId="48f4dffd-950b-4682-a6bd-1e2743c35131" providerId="ADAL" clId="{C13DBAB4-5761-48A8-9D68-AD45EE440EF4}" dt="2021-12-19T20:21:06.363" v="2168" actId="478"/>
          <ac:spMkLst>
            <pc:docMk/>
            <pc:sldMk cId="1648579639" sldId="269"/>
            <ac:spMk id="4" creationId="{469CCB12-3934-433A-8EE0-F5CC1F531F8E}"/>
          </ac:spMkLst>
        </pc:spChg>
        <pc:spChg chg="add mod">
          <ac:chgData name="ELIZABETH RANGEL MARTINEZ" userId="48f4dffd-950b-4682-a6bd-1e2743c35131" providerId="ADAL" clId="{C13DBAB4-5761-48A8-9D68-AD45EE440EF4}" dt="2021-12-19T20:21:25.568" v="2171" actId="1076"/>
          <ac:spMkLst>
            <pc:docMk/>
            <pc:sldMk cId="1648579639" sldId="269"/>
            <ac:spMk id="7" creationId="{311761A1-185C-4BC9-BD1B-673CC8E6BB5C}"/>
          </ac:spMkLst>
        </pc:spChg>
        <pc:spChg chg="mod">
          <ac:chgData name="ELIZABETH RANGEL MARTINEZ" userId="48f4dffd-950b-4682-a6bd-1e2743c35131" providerId="ADAL" clId="{C13DBAB4-5761-48A8-9D68-AD45EE440EF4}" dt="2021-12-19T20:23:48.215" v="2282" actId="1076"/>
          <ac:spMkLst>
            <pc:docMk/>
            <pc:sldMk cId="1648579639" sldId="269"/>
            <ac:spMk id="12" creationId="{32297765-2745-4010-B15E-1C024C9544D0}"/>
          </ac:spMkLst>
        </pc:spChg>
      </pc:sldChg>
      <pc:sldChg chg="modSp mod">
        <pc:chgData name="ELIZABETH RANGEL MARTINEZ" userId="48f4dffd-950b-4682-a6bd-1e2743c35131" providerId="ADAL" clId="{C13DBAB4-5761-48A8-9D68-AD45EE440EF4}" dt="2021-12-19T20:30:36.395" v="2940" actId="20577"/>
        <pc:sldMkLst>
          <pc:docMk/>
          <pc:sldMk cId="23304556" sldId="270"/>
        </pc:sldMkLst>
        <pc:spChg chg="mod">
          <ac:chgData name="ELIZABETH RANGEL MARTINEZ" userId="48f4dffd-950b-4682-a6bd-1e2743c35131" providerId="ADAL" clId="{C13DBAB4-5761-48A8-9D68-AD45EE440EF4}" dt="2021-12-19T20:24:37.688" v="2391" actId="20577"/>
          <ac:spMkLst>
            <pc:docMk/>
            <pc:sldMk cId="23304556" sldId="270"/>
            <ac:spMk id="13" creationId="{DAD5BC60-F645-4F49-A32E-C2FD08B9A772}"/>
          </ac:spMkLst>
        </pc:spChg>
        <pc:spChg chg="mod">
          <ac:chgData name="ELIZABETH RANGEL MARTINEZ" userId="48f4dffd-950b-4682-a6bd-1e2743c35131" providerId="ADAL" clId="{C13DBAB4-5761-48A8-9D68-AD45EE440EF4}" dt="2021-12-19T20:26:29.992" v="2542" actId="20577"/>
          <ac:spMkLst>
            <pc:docMk/>
            <pc:sldMk cId="23304556" sldId="270"/>
            <ac:spMk id="14" creationId="{E8D317CF-478E-4A54-8FE5-E46838844A99}"/>
          </ac:spMkLst>
        </pc:spChg>
        <pc:spChg chg="mod">
          <ac:chgData name="ELIZABETH RANGEL MARTINEZ" userId="48f4dffd-950b-4682-a6bd-1e2743c35131" providerId="ADAL" clId="{C13DBAB4-5761-48A8-9D68-AD45EE440EF4}" dt="2021-12-19T20:30:36.395" v="2940" actId="20577"/>
          <ac:spMkLst>
            <pc:docMk/>
            <pc:sldMk cId="23304556" sldId="270"/>
            <ac:spMk id="16" creationId="{46FCD3D8-4565-41C6-8A11-467F59B094E9}"/>
          </ac:spMkLst>
        </pc:spChg>
      </pc:sldChg>
      <pc:sldChg chg="addSp modSp mod">
        <pc:chgData name="ELIZABETH RANGEL MARTINEZ" userId="48f4dffd-950b-4682-a6bd-1e2743c35131" providerId="ADAL" clId="{C13DBAB4-5761-48A8-9D68-AD45EE440EF4}" dt="2021-12-19T20:35:05.560" v="3099" actId="1076"/>
        <pc:sldMkLst>
          <pc:docMk/>
          <pc:sldMk cId="3562607141" sldId="290"/>
        </pc:sldMkLst>
        <pc:spChg chg="mod">
          <ac:chgData name="ELIZABETH RANGEL MARTINEZ" userId="48f4dffd-950b-4682-a6bd-1e2743c35131" providerId="ADAL" clId="{C13DBAB4-5761-48A8-9D68-AD45EE440EF4}" dt="2021-12-19T20:34:41.670" v="3094" actId="1076"/>
          <ac:spMkLst>
            <pc:docMk/>
            <pc:sldMk cId="3562607141" sldId="290"/>
            <ac:spMk id="2" creationId="{336373AA-B5F2-7845-977D-E8E92F0037E6}"/>
          </ac:spMkLst>
        </pc:spChg>
        <pc:spChg chg="mod">
          <ac:chgData name="ELIZABETH RANGEL MARTINEZ" userId="48f4dffd-950b-4682-a6bd-1e2743c35131" providerId="ADAL" clId="{C13DBAB4-5761-48A8-9D68-AD45EE440EF4}" dt="2021-12-19T20:35:05.560" v="3099" actId="1076"/>
          <ac:spMkLst>
            <pc:docMk/>
            <pc:sldMk cId="3562607141" sldId="290"/>
            <ac:spMk id="3" creationId="{21056A72-75FD-504E-8B3B-645FB73F632F}"/>
          </ac:spMkLst>
        </pc:spChg>
        <pc:picChg chg="mod">
          <ac:chgData name="ELIZABETH RANGEL MARTINEZ" userId="48f4dffd-950b-4682-a6bd-1e2743c35131" providerId="ADAL" clId="{C13DBAB4-5761-48A8-9D68-AD45EE440EF4}" dt="2021-12-19T20:34:45.464" v="3095" actId="1076"/>
          <ac:picMkLst>
            <pc:docMk/>
            <pc:sldMk cId="3562607141" sldId="290"/>
            <ac:picMk id="5" creationId="{6087AF1A-E1E1-434E-A13C-2D512590D7A7}"/>
          </ac:picMkLst>
        </pc:picChg>
        <pc:picChg chg="add mod modCrop">
          <ac:chgData name="ELIZABETH RANGEL MARTINEZ" userId="48f4dffd-950b-4682-a6bd-1e2743c35131" providerId="ADAL" clId="{C13DBAB4-5761-48A8-9D68-AD45EE440EF4}" dt="2021-12-19T20:34:32.943" v="3092" actId="14100"/>
          <ac:picMkLst>
            <pc:docMk/>
            <pc:sldMk cId="3562607141" sldId="290"/>
            <ac:picMk id="7" creationId="{2ABA2A20-BA30-457C-8F80-BF5D607C62EF}"/>
          </ac:picMkLst>
        </pc:picChg>
      </pc:sldChg>
      <pc:sldChg chg="modSp mod">
        <pc:chgData name="ELIZABETH RANGEL MARTINEZ" userId="48f4dffd-950b-4682-a6bd-1e2743c35131" providerId="ADAL" clId="{C13DBAB4-5761-48A8-9D68-AD45EE440EF4}" dt="2021-12-19T19:43:56.615" v="215" actId="207"/>
        <pc:sldMkLst>
          <pc:docMk/>
          <pc:sldMk cId="2140358488" sldId="291"/>
        </pc:sldMkLst>
        <pc:spChg chg="mod">
          <ac:chgData name="ELIZABETH RANGEL MARTINEZ" userId="48f4dffd-950b-4682-a6bd-1e2743c35131" providerId="ADAL" clId="{C13DBAB4-5761-48A8-9D68-AD45EE440EF4}" dt="2021-12-19T19:43:56.615" v="215" actId="207"/>
          <ac:spMkLst>
            <pc:docMk/>
            <pc:sldMk cId="2140358488" sldId="291"/>
            <ac:spMk id="3" creationId="{4823B5C8-C201-442F-A04D-4254957D6687}"/>
          </ac:spMkLst>
        </pc:spChg>
      </pc:sldChg>
      <pc:sldChg chg="del">
        <pc:chgData name="ELIZABETH RANGEL MARTINEZ" userId="48f4dffd-950b-4682-a6bd-1e2743c35131" providerId="ADAL" clId="{C13DBAB4-5761-48A8-9D68-AD45EE440EF4}" dt="2021-12-19T20:35:25.875" v="3101" actId="47"/>
        <pc:sldMkLst>
          <pc:docMk/>
          <pc:sldMk cId="528597527" sldId="299"/>
        </pc:sldMkLst>
      </pc:sldChg>
      <pc:sldChg chg="modSp mod">
        <pc:chgData name="ELIZABETH RANGEL MARTINEZ" userId="48f4dffd-950b-4682-a6bd-1e2743c35131" providerId="ADAL" clId="{C13DBAB4-5761-48A8-9D68-AD45EE440EF4}" dt="2021-12-19T20:15:52.596" v="1905" actId="1076"/>
        <pc:sldMkLst>
          <pc:docMk/>
          <pc:sldMk cId="1007267024" sldId="301"/>
        </pc:sldMkLst>
        <pc:spChg chg="mod">
          <ac:chgData name="ELIZABETH RANGEL MARTINEZ" userId="48f4dffd-950b-4682-a6bd-1e2743c35131" providerId="ADAL" clId="{C13DBAB4-5761-48A8-9D68-AD45EE440EF4}" dt="2021-12-19T20:15:33.704" v="1899" actId="255"/>
          <ac:spMkLst>
            <pc:docMk/>
            <pc:sldMk cId="1007267024" sldId="301"/>
            <ac:spMk id="2" creationId="{B5D52B54-62D6-F949-948C-3C85A36CC135}"/>
          </ac:spMkLst>
        </pc:spChg>
        <pc:spChg chg="mod">
          <ac:chgData name="ELIZABETH RANGEL MARTINEZ" userId="48f4dffd-950b-4682-a6bd-1e2743c35131" providerId="ADAL" clId="{C13DBAB4-5761-48A8-9D68-AD45EE440EF4}" dt="2021-12-19T20:15:52.596" v="1905" actId="1076"/>
          <ac:spMkLst>
            <pc:docMk/>
            <pc:sldMk cId="1007267024" sldId="301"/>
            <ac:spMk id="3" creationId="{0AB745C9-B210-B34E-99A9-51C20F8BD772}"/>
          </ac:spMkLst>
        </pc:spChg>
      </pc:sldChg>
      <pc:sldChg chg="modSp mod">
        <pc:chgData name="ELIZABETH RANGEL MARTINEZ" userId="48f4dffd-950b-4682-a6bd-1e2743c35131" providerId="ADAL" clId="{C13DBAB4-5761-48A8-9D68-AD45EE440EF4}" dt="2021-12-19T20:06:31.520" v="1851" actId="20577"/>
        <pc:sldMkLst>
          <pc:docMk/>
          <pc:sldMk cId="706789363" sldId="303"/>
        </pc:sldMkLst>
        <pc:spChg chg="mod">
          <ac:chgData name="ELIZABETH RANGEL MARTINEZ" userId="48f4dffd-950b-4682-a6bd-1e2743c35131" providerId="ADAL" clId="{C13DBAB4-5761-48A8-9D68-AD45EE440EF4}" dt="2021-12-19T20:04:09.176" v="1566" actId="20577"/>
          <ac:spMkLst>
            <pc:docMk/>
            <pc:sldMk cId="706789363" sldId="303"/>
            <ac:spMk id="13" creationId="{DAD5BC60-F645-4F49-A32E-C2FD08B9A772}"/>
          </ac:spMkLst>
        </pc:spChg>
        <pc:spChg chg="mod">
          <ac:chgData name="ELIZABETH RANGEL MARTINEZ" userId="48f4dffd-950b-4682-a6bd-1e2743c35131" providerId="ADAL" clId="{C13DBAB4-5761-48A8-9D68-AD45EE440EF4}" dt="2021-12-19T20:05:19.942" v="1669" actId="20577"/>
          <ac:spMkLst>
            <pc:docMk/>
            <pc:sldMk cId="706789363" sldId="303"/>
            <ac:spMk id="14" creationId="{E8D317CF-478E-4A54-8FE5-E46838844A99}"/>
          </ac:spMkLst>
        </pc:spChg>
        <pc:spChg chg="mod">
          <ac:chgData name="ELIZABETH RANGEL MARTINEZ" userId="48f4dffd-950b-4682-a6bd-1e2743c35131" providerId="ADAL" clId="{C13DBAB4-5761-48A8-9D68-AD45EE440EF4}" dt="2021-12-19T20:06:31.520" v="1851" actId="20577"/>
          <ac:spMkLst>
            <pc:docMk/>
            <pc:sldMk cId="706789363" sldId="303"/>
            <ac:spMk id="16" creationId="{46FCD3D8-4565-41C6-8A11-467F59B094E9}"/>
          </ac:spMkLst>
        </pc:spChg>
      </pc:sldChg>
      <pc:sldChg chg="addSp modSp mod">
        <pc:chgData name="ELIZABETH RANGEL MARTINEZ" userId="48f4dffd-950b-4682-a6bd-1e2743c35131" providerId="ADAL" clId="{C13DBAB4-5761-48A8-9D68-AD45EE440EF4}" dt="2021-12-19T20:16:03.104" v="1906" actId="1076"/>
        <pc:sldMkLst>
          <pc:docMk/>
          <pc:sldMk cId="3343845642" sldId="306"/>
        </pc:sldMkLst>
        <pc:spChg chg="mod">
          <ac:chgData name="ELIZABETH RANGEL MARTINEZ" userId="48f4dffd-950b-4682-a6bd-1e2743c35131" providerId="ADAL" clId="{C13DBAB4-5761-48A8-9D68-AD45EE440EF4}" dt="2021-12-19T20:16:03.104" v="1906" actId="1076"/>
          <ac:spMkLst>
            <pc:docMk/>
            <pc:sldMk cId="3343845642" sldId="306"/>
            <ac:spMk id="2" creationId="{B5D52B54-62D6-F949-948C-3C85A36CC135}"/>
          </ac:spMkLst>
        </pc:spChg>
        <pc:spChg chg="mod">
          <ac:chgData name="ELIZABETH RANGEL MARTINEZ" userId="48f4dffd-950b-4682-a6bd-1e2743c35131" providerId="ADAL" clId="{C13DBAB4-5761-48A8-9D68-AD45EE440EF4}" dt="2021-12-19T19:58:37.423" v="1226" actId="12"/>
          <ac:spMkLst>
            <pc:docMk/>
            <pc:sldMk cId="3343845642" sldId="306"/>
            <ac:spMk id="9" creationId="{0AB745C9-B210-B34E-99A9-51C20F8BD772}"/>
          </ac:spMkLst>
        </pc:spChg>
        <pc:picChg chg="add mod">
          <ac:chgData name="ELIZABETH RANGEL MARTINEZ" userId="48f4dffd-950b-4682-a6bd-1e2743c35131" providerId="ADAL" clId="{C13DBAB4-5761-48A8-9D68-AD45EE440EF4}" dt="2021-12-19T20:12:45.601" v="1858" actId="1076"/>
          <ac:picMkLst>
            <pc:docMk/>
            <pc:sldMk cId="3343845642" sldId="306"/>
            <ac:picMk id="4" creationId="{F9C5CD0C-A8E8-4C19-A14E-025642E98137}"/>
          </ac:picMkLst>
        </pc:picChg>
      </pc:sldChg>
      <pc:sldChg chg="del">
        <pc:chgData name="ELIZABETH RANGEL MARTINEZ" userId="48f4dffd-950b-4682-a6bd-1e2743c35131" providerId="ADAL" clId="{C13DBAB4-5761-48A8-9D68-AD45EE440EF4}" dt="2021-12-19T20:30:53.484" v="2941" actId="47"/>
        <pc:sldMkLst>
          <pc:docMk/>
          <pc:sldMk cId="3828766044" sldId="307"/>
        </pc:sldMkLst>
      </pc:sldChg>
      <pc:sldChg chg="del">
        <pc:chgData name="ELIZABETH RANGEL MARTINEZ" userId="48f4dffd-950b-4682-a6bd-1e2743c35131" providerId="ADAL" clId="{C13DBAB4-5761-48A8-9D68-AD45EE440EF4}" dt="2021-12-19T20:30:55.824" v="2942" actId="47"/>
        <pc:sldMkLst>
          <pc:docMk/>
          <pc:sldMk cId="437366461" sldId="308"/>
        </pc:sldMkLst>
      </pc:sldChg>
      <pc:sldChg chg="del">
        <pc:chgData name="ELIZABETH RANGEL MARTINEZ" userId="48f4dffd-950b-4682-a6bd-1e2743c35131" providerId="ADAL" clId="{C13DBAB4-5761-48A8-9D68-AD45EE440EF4}" dt="2021-12-19T20:30:57.414" v="2943" actId="47"/>
        <pc:sldMkLst>
          <pc:docMk/>
          <pc:sldMk cId="3527585999" sldId="309"/>
        </pc:sldMkLst>
      </pc:sldChg>
      <pc:sldChg chg="del">
        <pc:chgData name="ELIZABETH RANGEL MARTINEZ" userId="48f4dffd-950b-4682-a6bd-1e2743c35131" providerId="ADAL" clId="{C13DBAB4-5761-48A8-9D68-AD45EE440EF4}" dt="2021-12-19T20:30:58.680" v="2944" actId="47"/>
        <pc:sldMkLst>
          <pc:docMk/>
          <pc:sldMk cId="1404234605" sldId="310"/>
        </pc:sldMkLst>
      </pc:sldChg>
      <pc:sldChg chg="modSp mod">
        <pc:chgData name="ELIZABETH RANGEL MARTINEZ" userId="48f4dffd-950b-4682-a6bd-1e2743c35131" providerId="ADAL" clId="{C13DBAB4-5761-48A8-9D68-AD45EE440EF4}" dt="2021-12-19T20:16:41.480" v="1907"/>
        <pc:sldMkLst>
          <pc:docMk/>
          <pc:sldMk cId="3924587146" sldId="311"/>
        </pc:sldMkLst>
        <pc:spChg chg="mod">
          <ac:chgData name="ELIZABETH RANGEL MARTINEZ" userId="48f4dffd-950b-4682-a6bd-1e2743c35131" providerId="ADAL" clId="{C13DBAB4-5761-48A8-9D68-AD45EE440EF4}" dt="2021-12-19T20:16:41.480" v="1907"/>
          <ac:spMkLst>
            <pc:docMk/>
            <pc:sldMk cId="3924587146" sldId="311"/>
            <ac:spMk id="2" creationId="{B5D52B54-62D6-F949-948C-3C85A36CC135}"/>
          </ac:spMkLst>
        </pc:spChg>
        <pc:spChg chg="mod">
          <ac:chgData name="ELIZABETH RANGEL MARTINEZ" userId="48f4dffd-950b-4682-a6bd-1e2743c35131" providerId="ADAL" clId="{C13DBAB4-5761-48A8-9D68-AD45EE440EF4}" dt="2021-12-19T20:02:20.573" v="1421" actId="1076"/>
          <ac:spMkLst>
            <pc:docMk/>
            <pc:sldMk cId="3924587146" sldId="311"/>
            <ac:spMk id="9" creationId="{0AB745C9-B210-B34E-99A9-51C20F8BD772}"/>
          </ac:spMkLst>
        </pc:spChg>
      </pc:sldChg>
      <pc:sldChg chg="addSp delSp modSp add mod">
        <pc:chgData name="ELIZABETH RANGEL MARTINEZ" userId="48f4dffd-950b-4682-a6bd-1e2743c35131" providerId="ADAL" clId="{C13DBAB4-5761-48A8-9D68-AD45EE440EF4}" dt="2021-12-19T20:55:22.494" v="4020" actId="20577"/>
        <pc:sldMkLst>
          <pc:docMk/>
          <pc:sldMk cId="4016268676" sldId="312"/>
        </pc:sldMkLst>
        <pc:spChg chg="del">
          <ac:chgData name="ELIZABETH RANGEL MARTINEZ" userId="48f4dffd-950b-4682-a6bd-1e2743c35131" providerId="ADAL" clId="{C13DBAB4-5761-48A8-9D68-AD45EE440EF4}" dt="2021-12-19T20:35:40.288" v="3102" actId="478"/>
          <ac:spMkLst>
            <pc:docMk/>
            <pc:sldMk cId="4016268676" sldId="312"/>
            <ac:spMk id="3" creationId="{9F1E6808-E83B-C246-822A-4119502DC208}"/>
          </ac:spMkLst>
        </pc:spChg>
        <pc:spChg chg="del">
          <ac:chgData name="ELIZABETH RANGEL MARTINEZ" userId="48f4dffd-950b-4682-a6bd-1e2743c35131" providerId="ADAL" clId="{C13DBAB4-5761-48A8-9D68-AD45EE440EF4}" dt="2021-12-19T20:35:45.595" v="3103" actId="478"/>
          <ac:spMkLst>
            <pc:docMk/>
            <pc:sldMk cId="4016268676" sldId="312"/>
            <ac:spMk id="4" creationId="{49B7C3BE-7B33-9141-86C4-C69ED0542909}"/>
          </ac:spMkLst>
        </pc:spChg>
        <pc:spChg chg="del">
          <ac:chgData name="ELIZABETH RANGEL MARTINEZ" userId="48f4dffd-950b-4682-a6bd-1e2743c35131" providerId="ADAL" clId="{C13DBAB4-5761-48A8-9D68-AD45EE440EF4}" dt="2021-12-19T20:35:49.100" v="3104" actId="478"/>
          <ac:spMkLst>
            <pc:docMk/>
            <pc:sldMk cId="4016268676" sldId="312"/>
            <ac:spMk id="5" creationId="{E38A064A-9207-224A-BDC5-B755BA8F3FE2}"/>
          </ac:spMkLst>
        </pc:spChg>
        <pc:spChg chg="add mod">
          <ac:chgData name="ELIZABETH RANGEL MARTINEZ" userId="48f4dffd-950b-4682-a6bd-1e2743c35131" providerId="ADAL" clId="{C13DBAB4-5761-48A8-9D68-AD45EE440EF4}" dt="2021-12-19T20:55:22.494" v="4020" actId="20577"/>
          <ac:spMkLst>
            <pc:docMk/>
            <pc:sldMk cId="4016268676" sldId="312"/>
            <ac:spMk id="7" creationId="{68A2D92E-D3EA-485D-86DE-D1B5D2E842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0D15881-BAA8-6648-B180-CD1AC36966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C82E34E8-B6D9-2242-8EE6-E83117DA01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096830-71AD-3B46-AC5D-1D42A7715F47}" type="datetimeFigureOut">
              <a:rPr lang="es-MX" smtClean="0"/>
              <a:t>19/12/2021</a:t>
            </a:fld>
            <a:endParaRPr lang="es-MX"/>
          </a:p>
        </p:txBody>
      </p:sp>
      <p:sp>
        <p:nvSpPr>
          <p:cNvPr id="4" name="Marcador de pie de página 3">
            <a:extLst>
              <a:ext uri="{FF2B5EF4-FFF2-40B4-BE49-F238E27FC236}">
                <a16:creationId xmlns:a16="http://schemas.microsoft.com/office/drawing/2014/main" id="{1CEBADAD-9D3B-A848-B737-A565C2A88D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D3D91637-BF08-8F40-AC60-202CC5B7BA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7B10CB-F728-E646-8D44-0424F7CEDBEF}" type="slidenum">
              <a:rPr lang="es-MX" smtClean="0"/>
              <a:t>‹Nº›</a:t>
            </a:fld>
            <a:endParaRPr lang="es-MX"/>
          </a:p>
        </p:txBody>
      </p:sp>
    </p:spTree>
    <p:extLst>
      <p:ext uri="{BB962C8B-B14F-4D97-AF65-F5344CB8AC3E}">
        <p14:creationId xmlns:p14="http://schemas.microsoft.com/office/powerpoint/2010/main" val="4140993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F26E5-8AE8-4F83-AECA-9389CD66EC4F}" type="datetimeFigureOut">
              <a:rPr lang="es-US" smtClean="0"/>
              <a:t>12/19/2021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A32F2-F736-49B0-9F5A-11F86DFA745F}" type="slidenum">
              <a:rPr lang="es-US" smtClean="0"/>
              <a:t>‹Nº›</a:t>
            </a:fld>
            <a:endParaRPr lang="es-US"/>
          </a:p>
        </p:txBody>
      </p:sp>
    </p:spTree>
    <p:extLst>
      <p:ext uri="{BB962C8B-B14F-4D97-AF65-F5344CB8AC3E}">
        <p14:creationId xmlns:p14="http://schemas.microsoft.com/office/powerpoint/2010/main" val="44623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2 min. El instructor introduce el nombre del módulo y el título de</a:t>
            </a:r>
            <a:r>
              <a:rPr lang="es-MX" baseline="0" dirty="0"/>
              <a:t> la </a:t>
            </a:r>
            <a:r>
              <a:rPr lang="es-MX" baseline="0" dirty="0" err="1"/>
              <a:t>microcredencial</a:t>
            </a:r>
            <a:r>
              <a:rPr lang="es-MX" baseline="0" dirty="0"/>
              <a:t>. Insiste en que los alumnos debieron haber leído el contenido antes de la sesión. </a:t>
            </a:r>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1</a:t>
            </a:fld>
            <a:endParaRPr lang="es-US"/>
          </a:p>
        </p:txBody>
      </p:sp>
    </p:spTree>
    <p:extLst>
      <p:ext uri="{BB962C8B-B14F-4D97-AF65-F5344CB8AC3E}">
        <p14:creationId xmlns:p14="http://schemas.microsoft.com/office/powerpoint/2010/main" val="17929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35 min. – de toda la actividad. </a:t>
            </a:r>
          </a:p>
          <a:p>
            <a:r>
              <a:rPr lang="es-MX" dirty="0"/>
              <a:t>El instructor lee con los participantes las instrucciones y se asegura de que las comprendan y no queden dudas. Como instructor, puedes decidir repasar todas las instrucciones antes de comenzar la actividad o avanzar por etapas. </a:t>
            </a:r>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2</a:t>
            </a:fld>
            <a:endParaRPr lang="es-US"/>
          </a:p>
        </p:txBody>
      </p:sp>
    </p:spTree>
    <p:extLst>
      <p:ext uri="{BB962C8B-B14F-4D97-AF65-F5344CB8AC3E}">
        <p14:creationId xmlns:p14="http://schemas.microsoft.com/office/powerpoint/2010/main" val="215064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35 min. – de toda la actividad. </a:t>
            </a:r>
          </a:p>
          <a:p>
            <a:r>
              <a:rPr lang="es-MX" dirty="0"/>
              <a:t>El instructor lee con los participantes las instrucciones y se asegura de que las comprendan y no queden dudas. Como instructor, puedes decidir repasar todas las instrucciones antes de comenzar la actividad o avanzar por etapas. </a:t>
            </a:r>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3</a:t>
            </a:fld>
            <a:endParaRPr lang="es-US"/>
          </a:p>
        </p:txBody>
      </p:sp>
    </p:spTree>
    <p:extLst>
      <p:ext uri="{BB962C8B-B14F-4D97-AF65-F5344CB8AC3E}">
        <p14:creationId xmlns:p14="http://schemas.microsoft.com/office/powerpoint/2010/main" val="229251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35 min. – de toda la actividad. </a:t>
            </a:r>
          </a:p>
          <a:p>
            <a:r>
              <a:rPr lang="es-MX" dirty="0"/>
              <a:t>El instructor lee con los participantes las instrucciones y se asegura de que las comprendan y no queden dudas. Como instructor, puedes decidir repasar todas las instrucciones antes de comenzar la actividad o avanzar por etapas. </a:t>
            </a:r>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4</a:t>
            </a:fld>
            <a:endParaRPr lang="es-US"/>
          </a:p>
        </p:txBody>
      </p:sp>
    </p:spTree>
    <p:extLst>
      <p:ext uri="{BB962C8B-B14F-4D97-AF65-F5344CB8AC3E}">
        <p14:creationId xmlns:p14="http://schemas.microsoft.com/office/powerpoint/2010/main" val="427869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El instructor guía la reflexión, y considerando el tiempo, invita a 2 o 3 participantes a que compartan sus respuestas.</a:t>
            </a:r>
          </a:p>
          <a:p>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5</a:t>
            </a:fld>
            <a:endParaRPr lang="es-US"/>
          </a:p>
        </p:txBody>
      </p:sp>
    </p:spTree>
    <p:extLst>
      <p:ext uri="{BB962C8B-B14F-4D97-AF65-F5344CB8AC3E}">
        <p14:creationId xmlns:p14="http://schemas.microsoft.com/office/powerpoint/2010/main" val="248323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35 min. – de toda la actividad. </a:t>
            </a:r>
          </a:p>
          <a:p>
            <a:r>
              <a:rPr lang="es-MX" dirty="0"/>
              <a:t>El instructor lee con los participantes las instrucciones y se asegura de que las comprendan y no queden dudas. Como instructor, puedes decidir repasar todas las instrucciones antes de comenzar la actividad o avanzar por etapas.  </a:t>
            </a:r>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6</a:t>
            </a:fld>
            <a:endParaRPr lang="es-US"/>
          </a:p>
        </p:txBody>
      </p:sp>
    </p:spTree>
    <p:extLst>
      <p:ext uri="{BB962C8B-B14F-4D97-AF65-F5344CB8AC3E}">
        <p14:creationId xmlns:p14="http://schemas.microsoft.com/office/powerpoint/2010/main" val="249098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35 min.</a:t>
            </a:r>
          </a:p>
          <a:p>
            <a:r>
              <a:rPr lang="es-MX" dirty="0"/>
              <a:t>El instructor lee con los participantes las instrucciones y se asegura de que las comprendan y no queden dudas.</a:t>
            </a:r>
          </a:p>
          <a:p>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7</a:t>
            </a:fld>
            <a:endParaRPr lang="es-US"/>
          </a:p>
        </p:txBody>
      </p:sp>
    </p:spTree>
    <p:extLst>
      <p:ext uri="{BB962C8B-B14F-4D97-AF65-F5344CB8AC3E}">
        <p14:creationId xmlns:p14="http://schemas.microsoft.com/office/powerpoint/2010/main" val="142515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5 min.</a:t>
            </a:r>
          </a:p>
          <a:p>
            <a:r>
              <a:rPr lang="es-MX" dirty="0"/>
              <a:t>El instructor guía la reflexión, y considerando el tiempo, invita a 2 o 3 participantes a que compartan sus respuestas.</a:t>
            </a:r>
          </a:p>
          <a:p>
            <a:endParaRPr lang="es-US" dirty="0"/>
          </a:p>
        </p:txBody>
      </p:sp>
      <p:sp>
        <p:nvSpPr>
          <p:cNvPr id="4" name="Marcador de número de diapositiva 3"/>
          <p:cNvSpPr>
            <a:spLocks noGrp="1"/>
          </p:cNvSpPr>
          <p:nvPr>
            <p:ph type="sldNum" sz="quarter" idx="5"/>
          </p:nvPr>
        </p:nvSpPr>
        <p:spPr/>
        <p:txBody>
          <a:bodyPr/>
          <a:lstStyle/>
          <a:p>
            <a:fld id="{F79A32F2-F736-49B0-9F5A-11F86DFA745F}" type="slidenum">
              <a:rPr lang="es-US" smtClean="0"/>
              <a:t>8</a:t>
            </a:fld>
            <a:endParaRPr lang="es-US"/>
          </a:p>
        </p:txBody>
      </p:sp>
    </p:spTree>
    <p:extLst>
      <p:ext uri="{BB962C8B-B14F-4D97-AF65-F5344CB8AC3E}">
        <p14:creationId xmlns:p14="http://schemas.microsoft.com/office/powerpoint/2010/main" val="79327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F30DDB7B-F260-FA45-9EEC-992479911204}"/>
              </a:ext>
            </a:extLst>
          </p:cNvPr>
          <p:cNvPicPr>
            <a:picLocks noChangeAspect="1"/>
          </p:cNvPicPr>
          <p:nvPr userDrawn="1"/>
        </p:nvPicPr>
        <p:blipFill>
          <a:blip r:embed="rId2"/>
          <a:stretch>
            <a:fillRect/>
          </a:stretch>
        </p:blipFill>
        <p:spPr>
          <a:xfrm>
            <a:off x="0" y="609"/>
            <a:ext cx="12192000" cy="6856781"/>
          </a:xfrm>
          <a:prstGeom prst="rect">
            <a:avLst/>
          </a:prstGeom>
        </p:spPr>
      </p:pic>
    </p:spTree>
    <p:extLst>
      <p:ext uri="{BB962C8B-B14F-4D97-AF65-F5344CB8AC3E}">
        <p14:creationId xmlns:p14="http://schemas.microsoft.com/office/powerpoint/2010/main" val="18335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xtra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CDB1092-C50A-3848-ACB4-4C33B157E9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6522AF6-3C36-4547-8049-BD08C93CE1E4}"/>
              </a:ext>
            </a:extLst>
          </p:cNvPr>
          <p:cNvSpPr>
            <a:spLocks noGrp="1"/>
          </p:cNvSpPr>
          <p:nvPr>
            <p:ph type="title" hasCustomPrompt="1"/>
          </p:nvPr>
        </p:nvSpPr>
        <p:spPr/>
        <p:txBody>
          <a:bodyPr/>
          <a:lstStyle>
            <a:lvl1pPr>
              <a:defRPr b="1" i="0">
                <a:solidFill>
                  <a:schemeClr val="bg2">
                    <a:lumMod val="25000"/>
                  </a:schemeClr>
                </a:solidFill>
                <a:latin typeface="Arial" panose="020B0604020202020204" pitchFamily="34" charset="0"/>
                <a:cs typeface="Arial" panose="020B0604020202020204" pitchFamily="34" charset="0"/>
              </a:defRPr>
            </a:lvl1pPr>
          </a:lstStyle>
          <a:p>
            <a:r>
              <a:rPr lang="es-MX" dirty="0"/>
              <a:t>Extras</a:t>
            </a:r>
          </a:p>
        </p:txBody>
      </p:sp>
    </p:spTree>
    <p:extLst>
      <p:ext uri="{BB962C8B-B14F-4D97-AF65-F5344CB8AC3E}">
        <p14:creationId xmlns:p14="http://schemas.microsoft.com/office/powerpoint/2010/main" val="109297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vidad de psic. positiva">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74A816D-0BF8-3D48-947F-3127CEC93C5D}"/>
              </a:ext>
            </a:extLst>
          </p:cNvPr>
          <p:cNvPicPr>
            <a:picLocks noChangeAspect="1"/>
          </p:cNvPicPr>
          <p:nvPr userDrawn="1"/>
        </p:nvPicPr>
        <p:blipFill>
          <a:blip r:embed="rId2"/>
          <a:stretch>
            <a:fillRect/>
          </a:stretch>
        </p:blipFill>
        <p:spPr>
          <a:xfrm>
            <a:off x="0" y="609"/>
            <a:ext cx="12192000" cy="6856781"/>
          </a:xfrm>
          <a:prstGeom prst="rect">
            <a:avLst/>
          </a:prstGeom>
        </p:spPr>
      </p:pic>
    </p:spTree>
    <p:extLst>
      <p:ext uri="{BB962C8B-B14F-4D97-AF65-F5344CB8AC3E}">
        <p14:creationId xmlns:p14="http://schemas.microsoft.com/office/powerpoint/2010/main" val="166392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a">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8DC7B4F-AB09-B94E-B08B-35A9549E073C}"/>
              </a:ext>
            </a:extLst>
          </p:cNvPr>
          <p:cNvPicPr>
            <a:picLocks noChangeAspect="1"/>
          </p:cNvPicPr>
          <p:nvPr userDrawn="1"/>
        </p:nvPicPr>
        <p:blipFill>
          <a:blip r:embed="rId2"/>
          <a:stretch>
            <a:fillRect/>
          </a:stretch>
        </p:blipFill>
        <p:spPr>
          <a:xfrm>
            <a:off x="0" y="609"/>
            <a:ext cx="12192000" cy="6856781"/>
          </a:xfrm>
          <a:prstGeom prst="rect">
            <a:avLst/>
          </a:prstGeom>
        </p:spPr>
      </p:pic>
      <p:sp>
        <p:nvSpPr>
          <p:cNvPr id="2" name="Título 1">
            <a:extLst>
              <a:ext uri="{FF2B5EF4-FFF2-40B4-BE49-F238E27FC236}">
                <a16:creationId xmlns:a16="http://schemas.microsoft.com/office/drawing/2014/main" id="{436CB28E-A7AA-8A40-8E1C-4A3DD05EA3D8}"/>
              </a:ext>
            </a:extLst>
          </p:cNvPr>
          <p:cNvSpPr>
            <a:spLocks noGrp="1"/>
          </p:cNvSpPr>
          <p:nvPr>
            <p:ph type="title" hasCustomPrompt="1"/>
          </p:nvPr>
        </p:nvSpPr>
        <p:spPr>
          <a:xfrm>
            <a:off x="4859866" y="365125"/>
            <a:ext cx="6493933" cy="1325563"/>
          </a:xfrm>
        </p:spPr>
        <p:txBody>
          <a:bodyPr>
            <a:normAutofit/>
          </a:bodyPr>
          <a:lstStyle>
            <a:lvl1pPr>
              <a:defRPr sz="5400" b="1" i="0">
                <a:solidFill>
                  <a:srgbClr val="001589"/>
                </a:solidFill>
                <a:latin typeface="Arial" panose="020B0604020202020204" pitchFamily="34" charset="0"/>
                <a:cs typeface="Arial" panose="020B0604020202020204" pitchFamily="34" charset="0"/>
              </a:defRPr>
            </a:lvl1pPr>
          </a:lstStyle>
          <a:p>
            <a:r>
              <a:rPr lang="es-MX" dirty="0"/>
              <a:t>Introducción</a:t>
            </a:r>
          </a:p>
        </p:txBody>
      </p:sp>
      <p:sp>
        <p:nvSpPr>
          <p:cNvPr id="3" name="Marcador de contenido 2">
            <a:extLst>
              <a:ext uri="{FF2B5EF4-FFF2-40B4-BE49-F238E27FC236}">
                <a16:creationId xmlns:a16="http://schemas.microsoft.com/office/drawing/2014/main" id="{D9BD5370-4EAA-E348-BE4D-F749D2C0C843}"/>
              </a:ext>
            </a:extLst>
          </p:cNvPr>
          <p:cNvSpPr>
            <a:spLocks noGrp="1"/>
          </p:cNvSpPr>
          <p:nvPr>
            <p:ph idx="1"/>
          </p:nvPr>
        </p:nvSpPr>
        <p:spPr>
          <a:xfrm>
            <a:off x="4859866" y="1825625"/>
            <a:ext cx="6493933" cy="4097503"/>
          </a:xfrm>
        </p:spPr>
        <p:txBody>
          <a:bodyPr/>
          <a:lstStyle>
            <a:lvl1pPr>
              <a:defRPr>
                <a:solidFill>
                  <a:schemeClr val="bg2">
                    <a:lumMod val="25000"/>
                  </a:schemeClr>
                </a:solidFill>
                <a:latin typeface="Arial" panose="020B0604020202020204" pitchFamily="34" charset="0"/>
                <a:cs typeface="Arial" panose="020B0604020202020204" pitchFamily="34" charset="0"/>
              </a:defRPr>
            </a:lvl1pPr>
            <a:lvl2pPr>
              <a:defRPr>
                <a:solidFill>
                  <a:schemeClr val="bg2">
                    <a:lumMod val="25000"/>
                  </a:schemeClr>
                </a:solidFill>
                <a:latin typeface="Arial" panose="020B0604020202020204" pitchFamily="34" charset="0"/>
                <a:cs typeface="Arial" panose="020B0604020202020204" pitchFamily="34" charset="0"/>
              </a:defRPr>
            </a:lvl2pPr>
            <a:lvl3pPr>
              <a:defRPr>
                <a:solidFill>
                  <a:schemeClr val="bg2">
                    <a:lumMod val="25000"/>
                  </a:schemeClr>
                </a:solidFill>
                <a:latin typeface="Arial" panose="020B0604020202020204" pitchFamily="34" charset="0"/>
                <a:cs typeface="Arial" panose="020B0604020202020204" pitchFamily="34" charset="0"/>
              </a:defRPr>
            </a:lvl3pPr>
            <a:lvl4pPr>
              <a:defRPr>
                <a:solidFill>
                  <a:schemeClr val="bg2">
                    <a:lumMod val="25000"/>
                  </a:schemeClr>
                </a:solidFill>
                <a:latin typeface="Arial" panose="020B0604020202020204" pitchFamily="34" charset="0"/>
                <a:cs typeface="Arial" panose="020B0604020202020204" pitchFamily="34" charset="0"/>
              </a:defRPr>
            </a:lvl4pPr>
            <a:lvl5pPr>
              <a:defRPr>
                <a:solidFill>
                  <a:schemeClr val="bg2">
                    <a:lumMod val="25000"/>
                  </a:schemeClr>
                </a:solidFill>
                <a:latin typeface="Arial" panose="020B0604020202020204" pitchFamily="34" charset="0"/>
                <a:cs typeface="Arial" panose="020B0604020202020204" pitchFamily="34" charset="0"/>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97508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da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F375EBE8-391A-1D4F-AAF6-E8D5394F0A92}"/>
              </a:ext>
            </a:extLst>
          </p:cNvPr>
          <p:cNvPicPr>
            <a:picLocks noChangeAspect="1"/>
          </p:cNvPicPr>
          <p:nvPr userDrawn="1"/>
        </p:nvPicPr>
        <p:blipFill>
          <a:blip r:embed="rId2"/>
          <a:stretch>
            <a:fillRect/>
          </a:stretch>
        </p:blipFill>
        <p:spPr>
          <a:xfrm>
            <a:off x="0" y="609"/>
            <a:ext cx="12192000" cy="6856781"/>
          </a:xfrm>
          <a:prstGeom prst="rect">
            <a:avLst/>
          </a:prstGeom>
        </p:spPr>
      </p:pic>
      <p:sp>
        <p:nvSpPr>
          <p:cNvPr id="2" name="Título 1">
            <a:extLst>
              <a:ext uri="{FF2B5EF4-FFF2-40B4-BE49-F238E27FC236}">
                <a16:creationId xmlns:a16="http://schemas.microsoft.com/office/drawing/2014/main" id="{436CB28E-A7AA-8A40-8E1C-4A3DD05EA3D8}"/>
              </a:ext>
            </a:extLst>
          </p:cNvPr>
          <p:cNvSpPr>
            <a:spLocks noGrp="1"/>
          </p:cNvSpPr>
          <p:nvPr>
            <p:ph type="title" hasCustomPrompt="1"/>
          </p:nvPr>
        </p:nvSpPr>
        <p:spPr>
          <a:xfrm>
            <a:off x="762000" y="365125"/>
            <a:ext cx="10591800" cy="1325563"/>
          </a:xfrm>
        </p:spPr>
        <p:txBody>
          <a:bodyPr>
            <a:normAutofit/>
          </a:bodyPr>
          <a:lstStyle>
            <a:lvl1pPr>
              <a:defRPr sz="5400" b="1" i="0">
                <a:solidFill>
                  <a:srgbClr val="001589"/>
                </a:solidFill>
                <a:latin typeface="Arial" panose="020B0604020202020204" pitchFamily="34" charset="0"/>
                <a:cs typeface="Arial" panose="020B0604020202020204" pitchFamily="34" charset="0"/>
              </a:defRPr>
            </a:lvl1pPr>
          </a:lstStyle>
          <a:p>
            <a:r>
              <a:rPr lang="es-MX" dirty="0"/>
              <a:t>Actividad n</a:t>
            </a:r>
          </a:p>
        </p:txBody>
      </p:sp>
      <p:sp>
        <p:nvSpPr>
          <p:cNvPr id="3" name="Marcador de contenido 2">
            <a:extLst>
              <a:ext uri="{FF2B5EF4-FFF2-40B4-BE49-F238E27FC236}">
                <a16:creationId xmlns:a16="http://schemas.microsoft.com/office/drawing/2014/main" id="{D9BD5370-4EAA-E348-BE4D-F749D2C0C843}"/>
              </a:ext>
            </a:extLst>
          </p:cNvPr>
          <p:cNvSpPr>
            <a:spLocks noGrp="1"/>
          </p:cNvSpPr>
          <p:nvPr>
            <p:ph idx="1" hasCustomPrompt="1"/>
          </p:nvPr>
        </p:nvSpPr>
        <p:spPr>
          <a:xfrm>
            <a:off x="762000" y="1825625"/>
            <a:ext cx="10591800" cy="4097503"/>
          </a:xfrm>
        </p:spPr>
        <p:txBody>
          <a:bodyPr/>
          <a:lstStyle>
            <a:lvl1pPr>
              <a:defRPr>
                <a:solidFill>
                  <a:schemeClr val="bg2">
                    <a:lumMod val="25000"/>
                  </a:schemeClr>
                </a:solidFill>
                <a:latin typeface="Arial" panose="020B0604020202020204" pitchFamily="34" charset="0"/>
                <a:cs typeface="Arial" panose="020B0604020202020204" pitchFamily="34" charset="0"/>
              </a:defRPr>
            </a:lvl1pPr>
            <a:lvl2pPr>
              <a:defRPr>
                <a:solidFill>
                  <a:schemeClr val="bg2">
                    <a:lumMod val="25000"/>
                  </a:schemeClr>
                </a:solidFill>
                <a:latin typeface="Arial" panose="020B0604020202020204" pitchFamily="34" charset="0"/>
                <a:cs typeface="Arial" panose="020B0604020202020204" pitchFamily="34" charset="0"/>
              </a:defRPr>
            </a:lvl2pPr>
            <a:lvl3pPr>
              <a:defRPr>
                <a:solidFill>
                  <a:schemeClr val="bg2">
                    <a:lumMod val="25000"/>
                  </a:schemeClr>
                </a:solidFill>
                <a:latin typeface="Arial" panose="020B0604020202020204" pitchFamily="34" charset="0"/>
                <a:cs typeface="Arial" panose="020B0604020202020204" pitchFamily="34" charset="0"/>
              </a:defRPr>
            </a:lvl3pPr>
            <a:lvl4pPr>
              <a:defRPr>
                <a:solidFill>
                  <a:schemeClr val="bg2">
                    <a:lumMod val="25000"/>
                  </a:schemeClr>
                </a:solidFill>
                <a:latin typeface="Arial" panose="020B0604020202020204" pitchFamily="34" charset="0"/>
                <a:cs typeface="Arial" panose="020B0604020202020204" pitchFamily="34" charset="0"/>
              </a:defRPr>
            </a:lvl4pPr>
            <a:lvl5pPr>
              <a:defRPr>
                <a:solidFill>
                  <a:schemeClr val="bg2">
                    <a:lumMod val="25000"/>
                  </a:schemeClr>
                </a:solidFill>
                <a:latin typeface="Arial" panose="020B0604020202020204" pitchFamily="34" charset="0"/>
                <a:cs typeface="Arial" panose="020B0604020202020204" pitchFamily="34" charset="0"/>
              </a:defRPr>
            </a:lvl5pPr>
          </a:lstStyle>
          <a:p>
            <a:pPr lvl="0"/>
            <a:r>
              <a:rPr lang="es-MX" dirty="0"/>
              <a:t>Instrucciones/detalles de la actividad</a:t>
            </a:r>
          </a:p>
        </p:txBody>
      </p:sp>
    </p:spTree>
    <p:extLst>
      <p:ext uri="{BB962C8B-B14F-4D97-AF65-F5344CB8AC3E}">
        <p14:creationId xmlns:p14="http://schemas.microsoft.com/office/powerpoint/2010/main" val="230120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8F19EC47-D6ED-4D40-83E0-B160DC075C30}"/>
              </a:ext>
            </a:extLst>
          </p:cNvPr>
          <p:cNvPicPr>
            <a:picLocks noChangeAspect="1"/>
          </p:cNvPicPr>
          <p:nvPr userDrawn="1"/>
        </p:nvPicPr>
        <p:blipFill>
          <a:blip r:embed="rId2"/>
          <a:stretch>
            <a:fillRect/>
          </a:stretch>
        </p:blipFill>
        <p:spPr>
          <a:xfrm>
            <a:off x="0" y="609"/>
            <a:ext cx="12192000" cy="6856781"/>
          </a:xfrm>
          <a:prstGeom prst="rect">
            <a:avLst/>
          </a:prstGeom>
        </p:spPr>
      </p:pic>
      <p:sp>
        <p:nvSpPr>
          <p:cNvPr id="2" name="Título 1">
            <a:extLst>
              <a:ext uri="{FF2B5EF4-FFF2-40B4-BE49-F238E27FC236}">
                <a16:creationId xmlns:a16="http://schemas.microsoft.com/office/drawing/2014/main" id="{9D6A0775-7A05-334C-B172-6BE87E6EDC77}"/>
              </a:ext>
            </a:extLst>
          </p:cNvPr>
          <p:cNvSpPr>
            <a:spLocks noGrp="1"/>
          </p:cNvSpPr>
          <p:nvPr>
            <p:ph type="title" hasCustomPrompt="1"/>
          </p:nvPr>
        </p:nvSpPr>
        <p:spPr>
          <a:xfrm>
            <a:off x="694267" y="1059391"/>
            <a:ext cx="6282265" cy="1325563"/>
          </a:xfrm>
        </p:spPr>
        <p:txBody>
          <a:bodyPr>
            <a:normAutofit/>
          </a:bodyPr>
          <a:lstStyle>
            <a:lvl1pPr>
              <a:defRPr sz="6000" b="1" i="0">
                <a:solidFill>
                  <a:srgbClr val="001589"/>
                </a:solidFill>
                <a:latin typeface="Arial" panose="020B0604020202020204" pitchFamily="34" charset="0"/>
                <a:cs typeface="Arial" panose="020B0604020202020204" pitchFamily="34" charset="0"/>
              </a:defRPr>
            </a:lvl1pPr>
          </a:lstStyle>
          <a:p>
            <a:r>
              <a:rPr lang="es-MX" dirty="0"/>
              <a:t>Quiz</a:t>
            </a:r>
          </a:p>
        </p:txBody>
      </p:sp>
      <p:sp>
        <p:nvSpPr>
          <p:cNvPr id="3" name="Marcador de texto 2">
            <a:extLst>
              <a:ext uri="{FF2B5EF4-FFF2-40B4-BE49-F238E27FC236}">
                <a16:creationId xmlns:a16="http://schemas.microsoft.com/office/drawing/2014/main" id="{914F8254-1B55-1B4F-BB5F-987D747D2203}"/>
              </a:ext>
            </a:extLst>
          </p:cNvPr>
          <p:cNvSpPr>
            <a:spLocks noGrp="1"/>
          </p:cNvSpPr>
          <p:nvPr>
            <p:ph type="body" idx="1" hasCustomPrompt="1"/>
          </p:nvPr>
        </p:nvSpPr>
        <p:spPr>
          <a:xfrm>
            <a:off x="694268" y="2595563"/>
            <a:ext cx="6519332" cy="638704"/>
          </a:xfrm>
        </p:spPr>
        <p:txBody>
          <a:bodyPr anchor="b"/>
          <a:lstStyle>
            <a:lvl1pPr marL="0" indent="0">
              <a:buNone/>
              <a:defRPr sz="2400" b="0" i="0">
                <a:solidFill>
                  <a:schemeClr val="bg2">
                    <a:lumMod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Instrucciones o liga para el quiz</a:t>
            </a:r>
          </a:p>
        </p:txBody>
      </p:sp>
    </p:spTree>
    <p:extLst>
      <p:ext uri="{BB962C8B-B14F-4D97-AF65-F5344CB8AC3E}">
        <p14:creationId xmlns:p14="http://schemas.microsoft.com/office/powerpoint/2010/main" val="66109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ierre activida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1D678DB-E205-9440-B8DD-0EAF9C020EAA}"/>
              </a:ext>
            </a:extLst>
          </p:cNvPr>
          <p:cNvPicPr>
            <a:picLocks noChangeAspect="1"/>
          </p:cNvPicPr>
          <p:nvPr userDrawn="1"/>
        </p:nvPicPr>
        <p:blipFill>
          <a:blip r:embed="rId2"/>
          <a:stretch>
            <a:fillRect/>
          </a:stretch>
        </p:blipFill>
        <p:spPr>
          <a:xfrm>
            <a:off x="0" y="609"/>
            <a:ext cx="12192000" cy="6856781"/>
          </a:xfrm>
          <a:prstGeom prst="rect">
            <a:avLst/>
          </a:prstGeom>
        </p:spPr>
      </p:pic>
      <p:sp>
        <p:nvSpPr>
          <p:cNvPr id="2" name="Título 1">
            <a:extLst>
              <a:ext uri="{FF2B5EF4-FFF2-40B4-BE49-F238E27FC236}">
                <a16:creationId xmlns:a16="http://schemas.microsoft.com/office/drawing/2014/main" id="{436CB28E-A7AA-8A40-8E1C-4A3DD05EA3D8}"/>
              </a:ext>
            </a:extLst>
          </p:cNvPr>
          <p:cNvSpPr>
            <a:spLocks noGrp="1"/>
          </p:cNvSpPr>
          <p:nvPr>
            <p:ph type="title" hasCustomPrompt="1"/>
          </p:nvPr>
        </p:nvSpPr>
        <p:spPr>
          <a:xfrm>
            <a:off x="575733" y="365125"/>
            <a:ext cx="7941734" cy="1325563"/>
          </a:xfrm>
        </p:spPr>
        <p:txBody>
          <a:bodyPr>
            <a:normAutofit/>
          </a:bodyPr>
          <a:lstStyle>
            <a:lvl1pPr>
              <a:defRPr sz="5400" b="1" i="0">
                <a:solidFill>
                  <a:srgbClr val="001589"/>
                </a:solidFill>
                <a:latin typeface="Arial" panose="020B0604020202020204" pitchFamily="34" charset="0"/>
                <a:cs typeface="Arial" panose="020B0604020202020204" pitchFamily="34" charset="0"/>
              </a:defRPr>
            </a:lvl1pPr>
          </a:lstStyle>
          <a:p>
            <a:r>
              <a:rPr lang="es-MX" dirty="0"/>
              <a:t>Cierre actividad n</a:t>
            </a:r>
          </a:p>
        </p:txBody>
      </p:sp>
      <p:sp>
        <p:nvSpPr>
          <p:cNvPr id="3" name="Marcador de contenido 2">
            <a:extLst>
              <a:ext uri="{FF2B5EF4-FFF2-40B4-BE49-F238E27FC236}">
                <a16:creationId xmlns:a16="http://schemas.microsoft.com/office/drawing/2014/main" id="{D9BD5370-4EAA-E348-BE4D-F749D2C0C843}"/>
              </a:ext>
            </a:extLst>
          </p:cNvPr>
          <p:cNvSpPr>
            <a:spLocks noGrp="1"/>
          </p:cNvSpPr>
          <p:nvPr>
            <p:ph idx="1" hasCustomPrompt="1"/>
          </p:nvPr>
        </p:nvSpPr>
        <p:spPr>
          <a:xfrm>
            <a:off x="575731" y="1825625"/>
            <a:ext cx="7941735" cy="4097503"/>
          </a:xfrm>
        </p:spPr>
        <p:txBody>
          <a:bodyPr/>
          <a:lstStyle>
            <a:lvl1pPr>
              <a:defRPr>
                <a:solidFill>
                  <a:schemeClr val="bg2">
                    <a:lumMod val="25000"/>
                  </a:schemeClr>
                </a:solidFill>
                <a:latin typeface="Arial" panose="020B0604020202020204" pitchFamily="34" charset="0"/>
                <a:cs typeface="Arial" panose="020B0604020202020204" pitchFamily="34" charset="0"/>
              </a:defRPr>
            </a:lvl1pPr>
            <a:lvl2pPr>
              <a:defRPr>
                <a:solidFill>
                  <a:schemeClr val="bg2">
                    <a:lumMod val="25000"/>
                  </a:schemeClr>
                </a:solidFill>
                <a:latin typeface="Arial" panose="020B0604020202020204" pitchFamily="34" charset="0"/>
                <a:cs typeface="Arial" panose="020B0604020202020204" pitchFamily="34" charset="0"/>
              </a:defRPr>
            </a:lvl2pPr>
            <a:lvl3pPr>
              <a:defRPr>
                <a:solidFill>
                  <a:schemeClr val="bg2">
                    <a:lumMod val="25000"/>
                  </a:schemeClr>
                </a:solidFill>
                <a:latin typeface="Arial" panose="020B0604020202020204" pitchFamily="34" charset="0"/>
                <a:cs typeface="Arial" panose="020B0604020202020204" pitchFamily="34" charset="0"/>
              </a:defRPr>
            </a:lvl3pPr>
            <a:lvl4pPr>
              <a:defRPr>
                <a:solidFill>
                  <a:schemeClr val="bg2">
                    <a:lumMod val="25000"/>
                  </a:schemeClr>
                </a:solidFill>
                <a:latin typeface="Arial" panose="020B0604020202020204" pitchFamily="34" charset="0"/>
                <a:cs typeface="Arial" panose="020B0604020202020204" pitchFamily="34" charset="0"/>
              </a:defRPr>
            </a:lvl4pPr>
            <a:lvl5pPr>
              <a:defRPr>
                <a:solidFill>
                  <a:schemeClr val="bg2">
                    <a:lumMod val="25000"/>
                  </a:schemeClr>
                </a:solidFill>
                <a:latin typeface="Arial" panose="020B0604020202020204" pitchFamily="34" charset="0"/>
                <a:cs typeface="Arial" panose="020B0604020202020204" pitchFamily="34" charset="0"/>
              </a:defRPr>
            </a:lvl5pPr>
          </a:lstStyle>
          <a:p>
            <a:pPr lvl="0"/>
            <a:r>
              <a:rPr lang="es-MX" dirty="0"/>
              <a:t>Instrucciones/detalles de la actividad</a:t>
            </a:r>
          </a:p>
        </p:txBody>
      </p:sp>
    </p:spTree>
    <p:extLst>
      <p:ext uri="{BB962C8B-B14F-4D97-AF65-F5344CB8AC3E}">
        <p14:creationId xmlns:p14="http://schemas.microsoft.com/office/powerpoint/2010/main" val="269189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61417D-32FA-1346-AE52-26D0E6B66F04}"/>
              </a:ext>
            </a:extLst>
          </p:cNvPr>
          <p:cNvSpPr>
            <a:spLocks noGrp="1"/>
          </p:cNvSpPr>
          <p:nvPr>
            <p:ph type="title" hasCustomPrompt="1"/>
          </p:nvPr>
        </p:nvSpPr>
        <p:spPr>
          <a:xfrm>
            <a:off x="280989" y="449262"/>
            <a:ext cx="8058114" cy="1600200"/>
          </a:xfrm>
        </p:spPr>
        <p:txBody>
          <a:bodyPr anchor="ctr">
            <a:normAutofit/>
          </a:bodyPr>
          <a:lstStyle>
            <a:lvl1pPr>
              <a:defRPr sz="4800" b="1" i="0">
                <a:solidFill>
                  <a:srgbClr val="001589"/>
                </a:solidFill>
                <a:latin typeface="Arial" panose="020B0604020202020204" pitchFamily="34" charset="0"/>
                <a:cs typeface="Arial" panose="020B0604020202020204" pitchFamily="34" charset="0"/>
              </a:defRPr>
            </a:lvl1pPr>
          </a:lstStyle>
          <a:p>
            <a:r>
              <a:rPr lang="es-MX" dirty="0"/>
              <a:t>Explicación del caso/proyecto</a:t>
            </a:r>
          </a:p>
        </p:txBody>
      </p:sp>
      <p:sp>
        <p:nvSpPr>
          <p:cNvPr id="3" name="Marcador de contenido 2">
            <a:extLst>
              <a:ext uri="{FF2B5EF4-FFF2-40B4-BE49-F238E27FC236}">
                <a16:creationId xmlns:a16="http://schemas.microsoft.com/office/drawing/2014/main" id="{449253E8-6FFD-724D-834F-F318F21A245A}"/>
              </a:ext>
            </a:extLst>
          </p:cNvPr>
          <p:cNvSpPr>
            <a:spLocks noGrp="1"/>
          </p:cNvSpPr>
          <p:nvPr>
            <p:ph idx="1"/>
          </p:nvPr>
        </p:nvSpPr>
        <p:spPr>
          <a:xfrm>
            <a:off x="280988" y="2371196"/>
            <a:ext cx="8058114" cy="3811588"/>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7" name="Imagen 6">
            <a:extLst>
              <a:ext uri="{FF2B5EF4-FFF2-40B4-BE49-F238E27FC236}">
                <a16:creationId xmlns:a16="http://schemas.microsoft.com/office/drawing/2014/main" id="{3F562010-B069-3F43-AA5F-01AEF5E8AC24}"/>
              </a:ext>
            </a:extLst>
          </p:cNvPr>
          <p:cNvPicPr>
            <a:picLocks noChangeAspect="1"/>
          </p:cNvPicPr>
          <p:nvPr userDrawn="1"/>
        </p:nvPicPr>
        <p:blipFill>
          <a:blip r:embed="rId2"/>
          <a:stretch>
            <a:fillRect/>
          </a:stretch>
        </p:blipFill>
        <p:spPr>
          <a:xfrm>
            <a:off x="0" y="609"/>
            <a:ext cx="12192000" cy="6856781"/>
          </a:xfrm>
          <a:prstGeom prst="rect">
            <a:avLst/>
          </a:prstGeom>
        </p:spPr>
      </p:pic>
    </p:spTree>
    <p:extLst>
      <p:ext uri="{BB962C8B-B14F-4D97-AF65-F5344CB8AC3E}">
        <p14:creationId xmlns:p14="http://schemas.microsoft.com/office/powerpoint/2010/main" val="143093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90EE3-A67B-1544-A694-7C2842C6F1A1}"/>
              </a:ext>
            </a:extLst>
          </p:cNvPr>
          <p:cNvSpPr>
            <a:spLocks noGrp="1"/>
          </p:cNvSpPr>
          <p:nvPr>
            <p:ph type="ctrTitle" hasCustomPrompt="1"/>
          </p:nvPr>
        </p:nvSpPr>
        <p:spPr>
          <a:xfrm>
            <a:off x="326231" y="906733"/>
            <a:ext cx="9144000" cy="2133599"/>
          </a:xfrm>
        </p:spPr>
        <p:txBody>
          <a:bodyPr anchor="ctr"/>
          <a:lstStyle>
            <a:lvl1pPr algn="l">
              <a:defRPr sz="6000" b="1">
                <a:solidFill>
                  <a:srgbClr val="001589"/>
                </a:solidFill>
                <a:latin typeface="Arial" panose="020B0604020202020204" pitchFamily="34" charset="0"/>
                <a:cs typeface="Arial" panose="020B0604020202020204" pitchFamily="34" charset="0"/>
              </a:defRPr>
            </a:lvl1pPr>
          </a:lstStyle>
          <a:p>
            <a:r>
              <a:rPr lang="es-MX" dirty="0"/>
              <a:t>Cierre de la sesión</a:t>
            </a:r>
          </a:p>
        </p:txBody>
      </p:sp>
      <p:sp>
        <p:nvSpPr>
          <p:cNvPr id="3" name="Subtítulo 2">
            <a:extLst>
              <a:ext uri="{FF2B5EF4-FFF2-40B4-BE49-F238E27FC236}">
                <a16:creationId xmlns:a16="http://schemas.microsoft.com/office/drawing/2014/main" id="{5BA8A840-0EA9-984A-8213-4F4E863CAFEF}"/>
              </a:ext>
            </a:extLst>
          </p:cNvPr>
          <p:cNvSpPr>
            <a:spLocks noGrp="1"/>
          </p:cNvSpPr>
          <p:nvPr>
            <p:ph type="subTitle" idx="1" hasCustomPrompt="1"/>
          </p:nvPr>
        </p:nvSpPr>
        <p:spPr>
          <a:xfrm>
            <a:off x="326231" y="3086639"/>
            <a:ext cx="9144000" cy="2133599"/>
          </a:xfrm>
        </p:spPr>
        <p:txBody>
          <a:bodyPr/>
          <a:lstStyle>
            <a:lvl1pPr marL="0" indent="0" algn="l">
              <a:buNone/>
              <a:defRPr sz="2400" b="0" i="0">
                <a:solidFill>
                  <a:schemeClr val="bg2">
                    <a:lumMod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Detalles, instrucciones finales, etc.</a:t>
            </a:r>
          </a:p>
        </p:txBody>
      </p:sp>
      <p:pic>
        <p:nvPicPr>
          <p:cNvPr id="13" name="Imagen 12">
            <a:extLst>
              <a:ext uri="{FF2B5EF4-FFF2-40B4-BE49-F238E27FC236}">
                <a16:creationId xmlns:a16="http://schemas.microsoft.com/office/drawing/2014/main" id="{BE392A44-9A06-0847-B992-BE3E8DFCEA10}"/>
              </a:ext>
            </a:extLst>
          </p:cNvPr>
          <p:cNvPicPr>
            <a:picLocks noChangeAspect="1"/>
          </p:cNvPicPr>
          <p:nvPr userDrawn="1"/>
        </p:nvPicPr>
        <p:blipFill>
          <a:blip r:embed="rId2"/>
          <a:stretch>
            <a:fillRect/>
          </a:stretch>
        </p:blipFill>
        <p:spPr>
          <a:xfrm>
            <a:off x="0" y="609"/>
            <a:ext cx="12192000" cy="6856781"/>
          </a:xfrm>
          <a:prstGeom prst="rect">
            <a:avLst/>
          </a:prstGeom>
        </p:spPr>
      </p:pic>
    </p:spTree>
    <p:extLst>
      <p:ext uri="{BB962C8B-B14F-4D97-AF65-F5344CB8AC3E}">
        <p14:creationId xmlns:p14="http://schemas.microsoft.com/office/powerpoint/2010/main" val="13526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ción b">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04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0A6446-1A95-DC47-BC10-4FF756D06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A6BECF2-ECD1-9E4D-9073-C4EDBEC45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C5C3435-7A35-134F-AA1C-1A2809863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83846-49C7-8041-AE81-95560463C031}" type="datetimeFigureOut">
              <a:rPr lang="es-MX" smtClean="0"/>
              <a:t>19/12/2021</a:t>
            </a:fld>
            <a:endParaRPr lang="es-MX"/>
          </a:p>
        </p:txBody>
      </p:sp>
      <p:sp>
        <p:nvSpPr>
          <p:cNvPr id="5" name="Marcador de pie de página 4">
            <a:extLst>
              <a:ext uri="{FF2B5EF4-FFF2-40B4-BE49-F238E27FC236}">
                <a16:creationId xmlns:a16="http://schemas.microsoft.com/office/drawing/2014/main" id="{790B387B-C030-2543-8BB2-CD82D41A88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D07881B-E4FA-6B4B-A6B8-8759C92F2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27BB9-1A76-724C-93B2-0ADBB190C78C}" type="slidenum">
              <a:rPr lang="es-MX" smtClean="0"/>
              <a:t>‹Nº›</a:t>
            </a:fld>
            <a:endParaRPr lang="es-MX"/>
          </a:p>
        </p:txBody>
      </p:sp>
    </p:spTree>
    <p:extLst>
      <p:ext uri="{BB962C8B-B14F-4D97-AF65-F5344CB8AC3E}">
        <p14:creationId xmlns:p14="http://schemas.microsoft.com/office/powerpoint/2010/main" val="1754861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3" r:id="rId5"/>
    <p:sldLayoutId id="2147483662" r:id="rId6"/>
    <p:sldLayoutId id="2147483656" r:id="rId7"/>
    <p:sldLayoutId id="2147483660" r:id="rId8"/>
    <p:sldLayoutId id="2147483652" r:id="rId9"/>
    <p:sldLayoutId id="214748365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4E5B794-6A13-0F43-A61C-04ACF07A9144}"/>
              </a:ext>
            </a:extLst>
          </p:cNvPr>
          <p:cNvSpPr txBox="1"/>
          <p:nvPr/>
        </p:nvSpPr>
        <p:spPr>
          <a:xfrm>
            <a:off x="415636" y="1605340"/>
            <a:ext cx="5121563" cy="1754326"/>
          </a:xfrm>
          <a:prstGeom prst="rect">
            <a:avLst/>
          </a:prstGeom>
          <a:noFill/>
        </p:spPr>
        <p:txBody>
          <a:bodyPr wrap="square" rtlCol="0">
            <a:spAutoFit/>
          </a:bodyPr>
          <a:lstStyle/>
          <a:p>
            <a:pPr algn="ctr"/>
            <a:r>
              <a:rPr lang="es-MX" sz="5400" b="1" dirty="0">
                <a:solidFill>
                  <a:srgbClr val="001589"/>
                </a:solidFill>
                <a:latin typeface="Open Sans" panose="020B0606030504020204" pitchFamily="34" charset="0"/>
                <a:ea typeface="Open Sans" panose="020B0606030504020204" pitchFamily="34" charset="0"/>
                <a:cs typeface="Open Sans" panose="020B0606030504020204" pitchFamily="34" charset="0"/>
              </a:rPr>
              <a:t>Comunicación efectiva</a:t>
            </a:r>
          </a:p>
        </p:txBody>
      </p:sp>
      <p:sp>
        <p:nvSpPr>
          <p:cNvPr id="3" name="CuadroTexto 2">
            <a:extLst>
              <a:ext uri="{FF2B5EF4-FFF2-40B4-BE49-F238E27FC236}">
                <a16:creationId xmlns:a16="http://schemas.microsoft.com/office/drawing/2014/main" id="{14E5B794-6A13-0F43-A61C-04ACF07A9144}"/>
              </a:ext>
            </a:extLst>
          </p:cNvPr>
          <p:cNvSpPr txBox="1"/>
          <p:nvPr/>
        </p:nvSpPr>
        <p:spPr>
          <a:xfrm>
            <a:off x="0" y="4892826"/>
            <a:ext cx="4368799" cy="600164"/>
          </a:xfrm>
          <a:prstGeom prst="rect">
            <a:avLst/>
          </a:prstGeom>
          <a:noFill/>
        </p:spPr>
        <p:txBody>
          <a:bodyPr wrap="square" rtlCol="0">
            <a:spAutoFit/>
          </a:bodyPr>
          <a:lstStyle/>
          <a:p>
            <a:pPr algn="ctr"/>
            <a:r>
              <a:rPr lang="es-MX" sz="3200" b="1" dirty="0">
                <a:solidFill>
                  <a:srgbClr val="001589"/>
                </a:solidFill>
                <a:latin typeface="Open Sans" panose="020B0606030504020204" pitchFamily="34" charset="0"/>
                <a:ea typeface="Open Sans" panose="020B0606030504020204" pitchFamily="34" charset="0"/>
                <a:cs typeface="Open Sans" panose="020B0606030504020204" pitchFamily="34" charset="0"/>
              </a:rPr>
              <a:t>Sesión sincrónica</a:t>
            </a:r>
            <a:r>
              <a:rPr lang="es-MX" sz="2400" b="1" dirty="0">
                <a:solidFill>
                  <a:srgbClr val="001589"/>
                </a:solidFill>
                <a:latin typeface="Open Sans" panose="020B0606030504020204" pitchFamily="34" charset="0"/>
                <a:ea typeface="Open Sans" panose="020B0606030504020204" pitchFamily="34" charset="0"/>
                <a:cs typeface="Open Sans" panose="020B0606030504020204" pitchFamily="34" charset="0"/>
              </a:rPr>
              <a:t> </a:t>
            </a:r>
            <a:r>
              <a:rPr lang="es-MX" sz="3200" b="1" dirty="0">
                <a:solidFill>
                  <a:srgbClr val="001589"/>
                </a:solidFill>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233859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52B54-62D6-F949-948C-3C85A36CC135}"/>
              </a:ext>
            </a:extLst>
          </p:cNvPr>
          <p:cNvSpPr>
            <a:spLocks noGrp="1"/>
          </p:cNvSpPr>
          <p:nvPr>
            <p:ph type="title"/>
          </p:nvPr>
        </p:nvSpPr>
        <p:spPr>
          <a:xfrm>
            <a:off x="263769" y="469146"/>
            <a:ext cx="10193295" cy="2118251"/>
          </a:xfrm>
        </p:spPr>
        <p:txBody>
          <a:bodyPr>
            <a:noAutofit/>
          </a:bodyPr>
          <a:lstStyle/>
          <a:p>
            <a:pPr>
              <a:lnSpc>
                <a:spcPct val="100000"/>
              </a:lnSpc>
            </a:pPr>
            <a:r>
              <a:rPr lang="es-MX"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2800" b="0" dirty="0" smtClean="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Actividad </a:t>
            </a:r>
            <a:r>
              <a:rPr lang="es-MX" sz="2800" b="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r>
              <a:rPr lang="es-MX" sz="2800" b="0" dirty="0" smtClean="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s-MX" sz="3600" dirty="0">
                <a:latin typeface="Calibri" panose="020F0502020204030204" pitchFamily="34" charset="0"/>
                <a:ea typeface="Open Sans" panose="020B0606030504020204" pitchFamily="34" charset="0"/>
                <a:cs typeface="Times New Roman" panose="02020603050405020304" pitchFamily="18" charset="0"/>
              </a:rPr>
              <a:t> </a:t>
            </a:r>
            <a:r>
              <a:rPr lang="es-MX" sz="2800" dirty="0" smtClean="0">
                <a:effectLst/>
                <a:latin typeface="Open Sans" panose="020B0606030504020204" pitchFamily="34" charset="0"/>
                <a:ea typeface="Calibri" panose="020F0502020204030204" pitchFamily="34" charset="0"/>
                <a:cs typeface="Times New Roman" panose="02020603050405020304" pitchFamily="18" charset="0"/>
              </a:rPr>
              <a:t>Comunicarse </a:t>
            </a:r>
            <a:r>
              <a:rPr lang="es-MX" sz="2800" dirty="0">
                <a:effectLst/>
                <a:latin typeface="Open Sans" panose="020B0606030504020204" pitchFamily="34" charset="0"/>
                <a:ea typeface="Calibri" panose="020F0502020204030204" pitchFamily="34" charset="0"/>
                <a:cs typeface="Times New Roman" panose="02020603050405020304" pitchFamily="18" charset="0"/>
              </a:rPr>
              <a:t>positivamente</a:t>
            </a:r>
            <a:r>
              <a:rPr lang="es-US" sz="2000" dirty="0">
                <a:effectLst/>
                <a:latin typeface="Calibri" panose="020F0502020204030204" pitchFamily="34" charset="0"/>
                <a:ea typeface="Calibri" panose="020F0502020204030204" pitchFamily="34" charset="0"/>
                <a:cs typeface="Times New Roman" panose="02020603050405020304" pitchFamily="18" charset="0"/>
              </a:rPr>
              <a:t/>
            </a:r>
            <a:br>
              <a:rPr lang="es-US" sz="2000" dirty="0">
                <a:effectLst/>
                <a:latin typeface="Calibri" panose="020F0502020204030204" pitchFamily="34" charset="0"/>
                <a:ea typeface="Calibri" panose="020F0502020204030204" pitchFamily="34" charset="0"/>
                <a:cs typeface="Times New Roman" panose="02020603050405020304" pitchFamily="18" charset="0"/>
              </a:rPr>
            </a:br>
            <a:endParaRPr lang="es-MX" sz="6000" dirty="0"/>
          </a:p>
        </p:txBody>
      </p:sp>
      <p:sp>
        <p:nvSpPr>
          <p:cNvPr id="3" name="Marcador de contenido 2">
            <a:extLst>
              <a:ext uri="{FF2B5EF4-FFF2-40B4-BE49-F238E27FC236}">
                <a16:creationId xmlns:a16="http://schemas.microsoft.com/office/drawing/2014/main" id="{0AB745C9-B210-B34E-99A9-51C20F8BD772}"/>
              </a:ext>
            </a:extLst>
          </p:cNvPr>
          <p:cNvSpPr>
            <a:spLocks noGrp="1"/>
          </p:cNvSpPr>
          <p:nvPr>
            <p:ph idx="1"/>
          </p:nvPr>
        </p:nvSpPr>
        <p:spPr>
          <a:xfrm>
            <a:off x="499297" y="2175163"/>
            <a:ext cx="10473504" cy="2797620"/>
          </a:xfrm>
        </p:spPr>
        <p:txBody>
          <a:bodyPr>
            <a:normAutofit lnSpcReduction="10000"/>
          </a:bodyPr>
          <a:lstStyle/>
          <a:p>
            <a:pPr marL="0" indent="0">
              <a:buNone/>
            </a:pPr>
            <a:r>
              <a:rPr lang="es-US" sz="2400" b="1" dirty="0">
                <a:effectLst/>
                <a:latin typeface="Calibri" panose="020F0502020204030204" pitchFamily="34" charset="0"/>
                <a:ea typeface="Calibri" panose="020F0502020204030204" pitchFamily="34" charset="0"/>
                <a:cs typeface="Times New Roman" panose="02020603050405020304" pitchFamily="18" charset="0"/>
              </a:rPr>
              <a:t>Instrucciones</a:t>
            </a:r>
          </a:p>
          <a:p>
            <a:pPr marL="0" indent="0">
              <a:buNone/>
            </a:pPr>
            <a:r>
              <a:rPr lang="es-ES" sz="2600" dirty="0">
                <a:latin typeface="Calibri" panose="020F0502020204030204" pitchFamily="34" charset="0"/>
                <a:ea typeface="Calibri" panose="020F0502020204030204" pitchFamily="34" charset="0"/>
                <a:cs typeface="Times New Roman" panose="02020603050405020304" pitchFamily="18" charset="0"/>
              </a:rPr>
              <a:t>Responde lo siguiente:</a:t>
            </a:r>
          </a:p>
          <a:p>
            <a:pPr marL="0" indent="0">
              <a:buNone/>
            </a:pPr>
            <a:r>
              <a:rPr lang="es-ES" sz="2600" dirty="0">
                <a:latin typeface="Calibri" panose="020F0502020204030204" pitchFamily="34" charset="0"/>
                <a:ea typeface="Calibri" panose="020F0502020204030204" pitchFamily="34" charset="0"/>
                <a:cs typeface="Times New Roman" panose="02020603050405020304" pitchFamily="18" charset="0"/>
              </a:rPr>
              <a:t>¿Cómo es la interacción con las demás personas?</a:t>
            </a:r>
          </a:p>
          <a:p>
            <a:pPr marL="0" indent="0">
              <a:buNone/>
            </a:pPr>
            <a:r>
              <a:rPr lang="es-ES" sz="2600" dirty="0">
                <a:latin typeface="Calibri" panose="020F0502020204030204" pitchFamily="34" charset="0"/>
                <a:ea typeface="Calibri" panose="020F0502020204030204" pitchFamily="34" charset="0"/>
                <a:cs typeface="Times New Roman" panose="02020603050405020304" pitchFamily="18" charset="0"/>
              </a:rPr>
              <a:t>Independientemente del nivel  de interacción que tangas ahora,  es necesario desarrollar tus habilidades de comunicación para reforzar los mensajes que emites para que sean bien adaptados por los demás. Recuerda que el “</a:t>
            </a:r>
            <a:r>
              <a:rPr lang="es-ES" sz="2600" b="1" i="1" dirty="0">
                <a:latin typeface="Calibri" panose="020F0502020204030204" pitchFamily="34" charset="0"/>
                <a:ea typeface="Calibri" panose="020F0502020204030204" pitchFamily="34" charset="0"/>
                <a:cs typeface="Times New Roman" panose="02020603050405020304" pitchFamily="18" charset="0"/>
              </a:rPr>
              <a:t>cómo”</a:t>
            </a:r>
            <a:r>
              <a:rPr lang="es-ES" sz="2600" dirty="0">
                <a:latin typeface="Calibri" panose="020F0502020204030204" pitchFamily="34" charset="0"/>
                <a:ea typeface="Calibri" panose="020F0502020204030204" pitchFamily="34" charset="0"/>
                <a:cs typeface="Times New Roman" panose="02020603050405020304" pitchFamily="18" charset="0"/>
              </a:rPr>
              <a:t> dices las cosas es más importante que el “</a:t>
            </a:r>
            <a:r>
              <a:rPr lang="es-ES" sz="2600" b="1" i="1" dirty="0">
                <a:latin typeface="Calibri" panose="020F0502020204030204" pitchFamily="34" charset="0"/>
                <a:ea typeface="Calibri" panose="020F0502020204030204" pitchFamily="34" charset="0"/>
                <a:cs typeface="Times New Roman" panose="02020603050405020304" pitchFamily="18" charset="0"/>
              </a:rPr>
              <a:t>qué”</a:t>
            </a:r>
            <a:r>
              <a:rPr lang="es-ES" sz="2600" dirty="0">
                <a:latin typeface="Calibri" panose="020F0502020204030204" pitchFamily="34" charset="0"/>
                <a:ea typeface="Calibri" panose="020F0502020204030204" pitchFamily="34" charset="0"/>
                <a:cs typeface="Times New Roman" panose="02020603050405020304" pitchFamily="18" charset="0"/>
              </a:rPr>
              <a:t> dices.</a:t>
            </a:r>
            <a:endParaRPr lang="es-MX" sz="3600" dirty="0"/>
          </a:p>
        </p:txBody>
      </p:sp>
      <p:pic>
        <p:nvPicPr>
          <p:cNvPr id="5" name="Imagen 4">
            <a:extLst>
              <a:ext uri="{FF2B5EF4-FFF2-40B4-BE49-F238E27FC236}">
                <a16:creationId xmlns:a16="http://schemas.microsoft.com/office/drawing/2014/main" id="{2F567CF3-21C6-4C49-9AFE-25094ED41758}"/>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Tree>
    <p:extLst>
      <p:ext uri="{BB962C8B-B14F-4D97-AF65-F5344CB8AC3E}">
        <p14:creationId xmlns:p14="http://schemas.microsoft.com/office/powerpoint/2010/main" val="100726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52B54-62D6-F949-948C-3C85A36CC135}"/>
              </a:ext>
            </a:extLst>
          </p:cNvPr>
          <p:cNvSpPr>
            <a:spLocks noGrp="1"/>
          </p:cNvSpPr>
          <p:nvPr>
            <p:ph type="title"/>
          </p:nvPr>
        </p:nvSpPr>
        <p:spPr>
          <a:xfrm>
            <a:off x="396630" y="0"/>
            <a:ext cx="10193295" cy="1021886"/>
          </a:xfrm>
        </p:spPr>
        <p:txBody>
          <a:bodyPr>
            <a:noAutofit/>
          </a:bodyPr>
          <a:lstStyle/>
          <a:p>
            <a: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2800" dirty="0">
                <a:effectLst/>
                <a:latin typeface="Calibri" panose="020F0502020204030204" pitchFamily="34" charset="0"/>
                <a:ea typeface="Calibri" panose="020F0502020204030204" pitchFamily="34" charset="0"/>
                <a:cs typeface="Times New Roman" panose="02020603050405020304" pitchFamily="18" charset="0"/>
              </a:rPr>
              <a:t/>
            </a:r>
            <a:br>
              <a:rPr lang="es-MX" sz="2800" dirty="0">
                <a:effectLst/>
                <a:latin typeface="Calibri" panose="020F0502020204030204" pitchFamily="34" charset="0"/>
                <a:ea typeface="Calibri" panose="020F0502020204030204" pitchFamily="34" charset="0"/>
                <a:cs typeface="Times New Roman" panose="02020603050405020304" pitchFamily="18" charset="0"/>
              </a:rPr>
            </a:br>
            <a:r>
              <a:rPr lang="es-MX" sz="2800" dirty="0">
                <a:effectLst/>
                <a:latin typeface="Calibri" panose="020F0502020204030204" pitchFamily="34" charset="0"/>
                <a:ea typeface="Calibri" panose="020F0502020204030204" pitchFamily="34" charset="0"/>
                <a:cs typeface="Times New Roman" panose="02020603050405020304" pitchFamily="18" charset="0"/>
              </a:rPr>
              <a:t/>
            </a:r>
            <a:br>
              <a:rPr lang="es-MX" sz="2800" dirty="0">
                <a:effectLst/>
                <a:latin typeface="Calibri" panose="020F0502020204030204" pitchFamily="34" charset="0"/>
                <a:ea typeface="Calibri" panose="020F0502020204030204" pitchFamily="34" charset="0"/>
                <a:cs typeface="Times New Roman" panose="02020603050405020304" pitchFamily="18" charset="0"/>
              </a:rPr>
            </a:br>
            <a:r>
              <a:rPr lang="es-MX" sz="2800" dirty="0">
                <a:effectLst/>
                <a:latin typeface="Calibri" panose="020F0502020204030204" pitchFamily="34" charset="0"/>
                <a:ea typeface="Calibri" panose="020F0502020204030204" pitchFamily="34" charset="0"/>
                <a:cs typeface="Times New Roman" panose="02020603050405020304" pitchFamily="18" charset="0"/>
              </a:rPr>
              <a:t/>
            </a:r>
            <a:br>
              <a:rPr lang="es-MX" sz="2800" dirty="0">
                <a:effectLst/>
                <a:latin typeface="Calibri" panose="020F0502020204030204" pitchFamily="34" charset="0"/>
                <a:ea typeface="Calibri" panose="020F0502020204030204" pitchFamily="34" charset="0"/>
                <a:cs typeface="Times New Roman" panose="02020603050405020304" pitchFamily="18" charset="0"/>
              </a:rPr>
            </a:br>
            <a:r>
              <a:rPr lang="es-MX" sz="2800" b="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Actividad </a:t>
            </a:r>
            <a:r>
              <a:rPr lang="es-MX" sz="2800" b="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r>
              <a:rPr lang="es-MX" sz="2800" b="0" dirty="0" smtClean="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s-MX" sz="2800" dirty="0">
                <a:latin typeface="Calibri" panose="020F0502020204030204" pitchFamily="34" charset="0"/>
                <a:ea typeface="Open Sans" panose="020B0606030504020204" pitchFamily="34" charset="0"/>
                <a:cs typeface="Times New Roman" panose="02020603050405020304" pitchFamily="18" charset="0"/>
              </a:rPr>
              <a:t> </a:t>
            </a:r>
            <a:r>
              <a:rPr lang="es-MX" sz="2800" dirty="0" smtClean="0">
                <a:effectLst/>
                <a:latin typeface="Open Sans" panose="020B0606030504020204" pitchFamily="34" charset="0"/>
                <a:ea typeface="Calibri" panose="020F0502020204030204" pitchFamily="34" charset="0"/>
                <a:cs typeface="Times New Roman" panose="02020603050405020304" pitchFamily="18" charset="0"/>
              </a:rPr>
              <a:t>Comunicarse </a:t>
            </a:r>
            <a:r>
              <a:rPr lang="es-MX" sz="2800" dirty="0">
                <a:effectLst/>
                <a:latin typeface="Open Sans" panose="020B0606030504020204" pitchFamily="34" charset="0"/>
                <a:ea typeface="Calibri" panose="020F0502020204030204" pitchFamily="34" charset="0"/>
                <a:cs typeface="Times New Roman" panose="02020603050405020304" pitchFamily="18" charset="0"/>
              </a:rPr>
              <a:t>positivamente</a:t>
            </a:r>
            <a:r>
              <a:rPr lang="es-US" sz="2800" dirty="0">
                <a:effectLst/>
                <a:latin typeface="Calibri" panose="020F0502020204030204" pitchFamily="34" charset="0"/>
                <a:ea typeface="Calibri" panose="020F0502020204030204" pitchFamily="34" charset="0"/>
                <a:cs typeface="Times New Roman" panose="02020603050405020304" pitchFamily="18" charset="0"/>
              </a:rPr>
              <a:t/>
            </a:r>
            <a:br>
              <a:rPr lang="es-US" sz="2800" dirty="0">
                <a:effectLst/>
                <a:latin typeface="Calibri" panose="020F0502020204030204" pitchFamily="34" charset="0"/>
                <a:ea typeface="Calibri" panose="020F0502020204030204" pitchFamily="34" charset="0"/>
                <a:cs typeface="Times New Roman" panose="02020603050405020304" pitchFamily="18" charset="0"/>
              </a:rPr>
            </a:br>
            <a:endParaRPr lang="es-MX" sz="2800" dirty="0"/>
          </a:p>
        </p:txBody>
      </p:sp>
      <p:pic>
        <p:nvPicPr>
          <p:cNvPr id="5" name="Imagen 4">
            <a:extLst>
              <a:ext uri="{FF2B5EF4-FFF2-40B4-BE49-F238E27FC236}">
                <a16:creationId xmlns:a16="http://schemas.microsoft.com/office/drawing/2014/main" id="{2F567CF3-21C6-4C49-9AFE-25094ED41758}"/>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
        <p:nvSpPr>
          <p:cNvPr id="9" name="Marcador de contenido 2">
            <a:extLst>
              <a:ext uri="{FF2B5EF4-FFF2-40B4-BE49-F238E27FC236}">
                <a16:creationId xmlns:a16="http://schemas.microsoft.com/office/drawing/2014/main" id="{0AB745C9-B210-B34E-99A9-51C20F8BD772}"/>
              </a:ext>
            </a:extLst>
          </p:cNvPr>
          <p:cNvSpPr txBox="1">
            <a:spLocks/>
          </p:cNvSpPr>
          <p:nvPr/>
        </p:nvSpPr>
        <p:spPr>
          <a:xfrm>
            <a:off x="396630" y="1825895"/>
            <a:ext cx="11531601" cy="295284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dirty="0">
                <a:latin typeface="Calibri" panose="020F0502020204030204" pitchFamily="34" charset="0"/>
                <a:ea typeface="Calibri" panose="020F0502020204030204" pitchFamily="34" charset="0"/>
                <a:cs typeface="Times New Roman" panose="02020603050405020304" pitchFamily="18" charset="0"/>
              </a:rPr>
              <a:t>Las pautas para tener una comunicación positiva son:</a:t>
            </a:r>
          </a:p>
          <a:p>
            <a:r>
              <a:rPr lang="es-ES" sz="2600" dirty="0">
                <a:latin typeface="Calibri" panose="020F0502020204030204" pitchFamily="34" charset="0"/>
                <a:ea typeface="Calibri" panose="020F0502020204030204" pitchFamily="34" charset="0"/>
                <a:cs typeface="Times New Roman" panose="02020603050405020304" pitchFamily="18" charset="0"/>
              </a:rPr>
              <a:t>Observar a los ojos</a:t>
            </a:r>
          </a:p>
          <a:p>
            <a:r>
              <a:rPr lang="es-ES" sz="2600" dirty="0">
                <a:latin typeface="Calibri" panose="020F0502020204030204" pitchFamily="34" charset="0"/>
                <a:ea typeface="Calibri" panose="020F0502020204030204" pitchFamily="34" charset="0"/>
                <a:cs typeface="Times New Roman" panose="02020603050405020304" pitchFamily="18" charset="0"/>
              </a:rPr>
              <a:t>Hacer preguntas</a:t>
            </a:r>
          </a:p>
          <a:p>
            <a:r>
              <a:rPr lang="es-ES" sz="2600" dirty="0">
                <a:latin typeface="Calibri" panose="020F0502020204030204" pitchFamily="34" charset="0"/>
                <a:ea typeface="Calibri" panose="020F0502020204030204" pitchFamily="34" charset="0"/>
                <a:cs typeface="Times New Roman" panose="02020603050405020304" pitchFamily="18" charset="0"/>
              </a:rPr>
              <a:t>No interrumpir</a:t>
            </a:r>
          </a:p>
          <a:p>
            <a:r>
              <a:rPr lang="es-ES" sz="2600" dirty="0">
                <a:latin typeface="Calibri" panose="020F0502020204030204" pitchFamily="34" charset="0"/>
                <a:ea typeface="Calibri" panose="020F0502020204030204" pitchFamily="34" charset="0"/>
                <a:cs typeface="Times New Roman" panose="02020603050405020304" pitchFamily="18" charset="0"/>
              </a:rPr>
              <a:t>No cambiar de tema</a:t>
            </a:r>
          </a:p>
          <a:p>
            <a:r>
              <a:rPr lang="es-ES" sz="2600" dirty="0">
                <a:latin typeface="Calibri" panose="020F0502020204030204" pitchFamily="34" charset="0"/>
                <a:ea typeface="Calibri" panose="020F0502020204030204" pitchFamily="34" charset="0"/>
                <a:cs typeface="Times New Roman" panose="02020603050405020304" pitchFamily="18" charset="0"/>
              </a:rPr>
              <a:t>Ser empático</a:t>
            </a:r>
          </a:p>
          <a:p>
            <a:r>
              <a:rPr lang="es-ES" sz="2600" dirty="0">
                <a:latin typeface="Calibri" panose="020F0502020204030204" pitchFamily="34" charset="0"/>
                <a:ea typeface="Calibri" panose="020F0502020204030204" pitchFamily="34" charset="0"/>
                <a:cs typeface="Times New Roman" panose="02020603050405020304" pitchFamily="18" charset="0"/>
              </a:rPr>
              <a:t>Responde de manera verbal y no verbal</a:t>
            </a:r>
          </a:p>
          <a:p>
            <a:r>
              <a:rPr lang="es-ES" sz="2600" dirty="0">
                <a:latin typeface="Calibri" panose="020F0502020204030204" pitchFamily="34" charset="0"/>
                <a:ea typeface="Calibri" panose="020F0502020204030204" pitchFamily="34" charset="0"/>
                <a:cs typeface="Times New Roman" panose="02020603050405020304" pitchFamily="18" charset="0"/>
              </a:rPr>
              <a:t>No contralar la conversación</a:t>
            </a:r>
          </a:p>
        </p:txBody>
      </p:sp>
      <p:pic>
        <p:nvPicPr>
          <p:cNvPr id="4" name="Imagen 3" descr="Un dibujo de un personaje de caricatura&#10;&#10;Descripción generada automáticamente con confianza baja">
            <a:extLst>
              <a:ext uri="{FF2B5EF4-FFF2-40B4-BE49-F238E27FC236}">
                <a16:creationId xmlns:a16="http://schemas.microsoft.com/office/drawing/2014/main" id="{F9C5CD0C-A8E8-4C19-A14E-025642E98137}"/>
              </a:ext>
            </a:extLst>
          </p:cNvPr>
          <p:cNvPicPr>
            <a:picLocks noChangeAspect="1"/>
          </p:cNvPicPr>
          <p:nvPr/>
        </p:nvPicPr>
        <p:blipFill>
          <a:blip r:embed="rId4"/>
          <a:stretch>
            <a:fillRect/>
          </a:stretch>
        </p:blipFill>
        <p:spPr>
          <a:xfrm>
            <a:off x="6415314" y="2034391"/>
            <a:ext cx="4958608" cy="2789217"/>
          </a:xfrm>
          <a:prstGeom prst="rect">
            <a:avLst/>
          </a:prstGeom>
        </p:spPr>
      </p:pic>
    </p:spTree>
    <p:extLst>
      <p:ext uri="{BB962C8B-B14F-4D97-AF65-F5344CB8AC3E}">
        <p14:creationId xmlns:p14="http://schemas.microsoft.com/office/powerpoint/2010/main" val="334384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52B54-62D6-F949-948C-3C85A36CC135}"/>
              </a:ext>
            </a:extLst>
          </p:cNvPr>
          <p:cNvSpPr>
            <a:spLocks noGrp="1"/>
          </p:cNvSpPr>
          <p:nvPr>
            <p:ph type="title"/>
          </p:nvPr>
        </p:nvSpPr>
        <p:spPr>
          <a:xfrm>
            <a:off x="660399" y="558942"/>
            <a:ext cx="10193295" cy="1021886"/>
          </a:xfrm>
        </p:spPr>
        <p:txBody>
          <a:bodyPr>
            <a:noAutofit/>
          </a:bodyPr>
          <a:lstStyle/>
          <a:p>
            <a:r>
              <a:rPr lang="es-MX" sz="3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3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3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3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3200" dirty="0">
                <a:effectLst/>
                <a:latin typeface="Calibri" panose="020F0502020204030204" pitchFamily="34" charset="0"/>
                <a:ea typeface="Calibri" panose="020F0502020204030204" pitchFamily="34" charset="0"/>
                <a:cs typeface="Times New Roman" panose="02020603050405020304" pitchFamily="18" charset="0"/>
              </a:rPr>
              <a:t/>
            </a:r>
            <a:br>
              <a:rPr lang="es-MX" sz="3200" dirty="0">
                <a:effectLst/>
                <a:latin typeface="Calibri" panose="020F0502020204030204" pitchFamily="34" charset="0"/>
                <a:ea typeface="Calibri" panose="020F0502020204030204" pitchFamily="34" charset="0"/>
                <a:cs typeface="Times New Roman" panose="02020603050405020304" pitchFamily="18" charset="0"/>
              </a:rPr>
            </a:br>
            <a:r>
              <a:rPr lang="es-MX" sz="3200" b="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Actividad </a:t>
            </a:r>
            <a:r>
              <a:rPr lang="es-MX" sz="3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r>
              <a:rPr lang="es-MX" sz="3200" b="0" dirty="0" smtClean="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s-MX" sz="3200" dirty="0" smtClean="0">
                <a:latin typeface="Calibri" panose="020F0502020204030204" pitchFamily="34" charset="0"/>
                <a:ea typeface="Open Sans" panose="020B0606030504020204" pitchFamily="34" charset="0"/>
                <a:cs typeface="Times New Roman" panose="02020603050405020304" pitchFamily="18" charset="0"/>
              </a:rPr>
              <a:t> </a:t>
            </a:r>
            <a:r>
              <a:rPr lang="es-MX" sz="3200" dirty="0" smtClean="0">
                <a:effectLst/>
                <a:latin typeface="Open Sans" panose="020B0606030504020204" pitchFamily="34" charset="0"/>
                <a:ea typeface="Calibri" panose="020F0502020204030204" pitchFamily="34" charset="0"/>
                <a:cs typeface="Times New Roman" panose="02020603050405020304" pitchFamily="18" charset="0"/>
              </a:rPr>
              <a:t>Comunicarse </a:t>
            </a:r>
            <a:r>
              <a:rPr lang="es-MX" sz="3200" dirty="0">
                <a:effectLst/>
                <a:latin typeface="Open Sans" panose="020B0606030504020204" pitchFamily="34" charset="0"/>
                <a:ea typeface="Calibri" panose="020F0502020204030204" pitchFamily="34" charset="0"/>
                <a:cs typeface="Times New Roman" panose="02020603050405020304" pitchFamily="18" charset="0"/>
              </a:rPr>
              <a:t>positivamente</a:t>
            </a:r>
            <a:r>
              <a:rPr lang="es-US" sz="3200" dirty="0">
                <a:effectLst/>
                <a:latin typeface="Calibri" panose="020F0502020204030204" pitchFamily="34" charset="0"/>
                <a:ea typeface="Calibri" panose="020F0502020204030204" pitchFamily="34" charset="0"/>
                <a:cs typeface="Times New Roman" panose="02020603050405020304" pitchFamily="18" charset="0"/>
              </a:rPr>
              <a:t/>
            </a:r>
            <a:br>
              <a:rPr lang="es-US" sz="3200" dirty="0">
                <a:effectLst/>
                <a:latin typeface="Calibri" panose="020F0502020204030204" pitchFamily="34" charset="0"/>
                <a:ea typeface="Calibri" panose="020F0502020204030204" pitchFamily="34" charset="0"/>
                <a:cs typeface="Times New Roman" panose="02020603050405020304" pitchFamily="18" charset="0"/>
              </a:rPr>
            </a:br>
            <a:endParaRPr lang="es-MX" sz="3200" dirty="0"/>
          </a:p>
        </p:txBody>
      </p:sp>
      <p:pic>
        <p:nvPicPr>
          <p:cNvPr id="5" name="Imagen 4">
            <a:extLst>
              <a:ext uri="{FF2B5EF4-FFF2-40B4-BE49-F238E27FC236}">
                <a16:creationId xmlns:a16="http://schemas.microsoft.com/office/drawing/2014/main" id="{2F567CF3-21C6-4C49-9AFE-25094ED41758}"/>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
        <p:nvSpPr>
          <p:cNvPr id="9" name="Marcador de contenido 2">
            <a:extLst>
              <a:ext uri="{FF2B5EF4-FFF2-40B4-BE49-F238E27FC236}">
                <a16:creationId xmlns:a16="http://schemas.microsoft.com/office/drawing/2014/main" id="{0AB745C9-B210-B34E-99A9-51C20F8BD772}"/>
              </a:ext>
            </a:extLst>
          </p:cNvPr>
          <p:cNvSpPr txBox="1">
            <a:spLocks/>
          </p:cNvSpPr>
          <p:nvPr/>
        </p:nvSpPr>
        <p:spPr>
          <a:xfrm>
            <a:off x="396630" y="2338513"/>
            <a:ext cx="11531601" cy="2952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dirty="0">
                <a:latin typeface="Calibri" panose="020F0502020204030204" pitchFamily="34" charset="0"/>
                <a:ea typeface="Calibri" panose="020F0502020204030204" pitchFamily="34" charset="0"/>
                <a:cs typeface="Times New Roman" panose="02020603050405020304" pitchFamily="18" charset="0"/>
              </a:rPr>
              <a:t>Al comprender las pautas de comunicación positiva practica lo siguiente:</a:t>
            </a:r>
          </a:p>
          <a:p>
            <a:r>
              <a:rPr lang="es-ES" sz="2600" dirty="0">
                <a:latin typeface="Calibri" panose="020F0502020204030204" pitchFamily="34" charset="0"/>
                <a:ea typeface="Calibri" panose="020F0502020204030204" pitchFamily="34" charset="0"/>
                <a:cs typeface="Times New Roman" panose="02020603050405020304" pitchFamily="18" charset="0"/>
              </a:rPr>
              <a:t>Deberás dar retroalimentación positiva sobre algunas acciones que se llevaron a cabo en la farmacia.</a:t>
            </a:r>
          </a:p>
          <a:p>
            <a:r>
              <a:rPr lang="es-ES" sz="2600" dirty="0">
                <a:latin typeface="Calibri" panose="020F0502020204030204" pitchFamily="34" charset="0"/>
                <a:cs typeface="Times New Roman" panose="02020603050405020304" pitchFamily="18" charset="0"/>
              </a:rPr>
              <a:t>¿Cuáles son los resultados obtenidos?¿cómo te sentiste? ¿y tu compañero?</a:t>
            </a:r>
            <a:endParaRPr lang="es-MX" sz="3600" dirty="0"/>
          </a:p>
        </p:txBody>
      </p:sp>
    </p:spTree>
    <p:extLst>
      <p:ext uri="{BB962C8B-B14F-4D97-AF65-F5344CB8AC3E}">
        <p14:creationId xmlns:p14="http://schemas.microsoft.com/office/powerpoint/2010/main" val="392458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52B54-62D6-F949-948C-3C85A36CC135}"/>
              </a:ext>
            </a:extLst>
          </p:cNvPr>
          <p:cNvSpPr>
            <a:spLocks noGrp="1"/>
          </p:cNvSpPr>
          <p:nvPr>
            <p:ph type="title"/>
          </p:nvPr>
        </p:nvSpPr>
        <p:spPr>
          <a:xfrm>
            <a:off x="643466" y="468038"/>
            <a:ext cx="10345695" cy="1021886"/>
          </a:xfrm>
        </p:spPr>
        <p:txBody>
          <a:bodyPr>
            <a:noAutofit/>
          </a:bodyPr>
          <a:lstStyle/>
          <a:p>
            <a: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4400" dirty="0">
                <a:effectLst/>
                <a:latin typeface="Calibri" panose="020F0502020204030204" pitchFamily="34" charset="0"/>
                <a:ea typeface="Calibri" panose="020F0502020204030204" pitchFamily="34" charset="0"/>
                <a:cs typeface="Times New Roman" panose="02020603050405020304" pitchFamily="18" charset="0"/>
              </a:rPr>
              <a:t/>
            </a:r>
            <a:br>
              <a:rPr lang="es-MX" sz="4400" dirty="0">
                <a:effectLst/>
                <a:latin typeface="Calibri" panose="020F0502020204030204" pitchFamily="34" charset="0"/>
                <a:ea typeface="Calibri" panose="020F0502020204030204" pitchFamily="34" charset="0"/>
                <a:cs typeface="Times New Roman" panose="02020603050405020304" pitchFamily="18" charset="0"/>
              </a:rPr>
            </a:br>
            <a:r>
              <a:rPr lang="es-MX" sz="4400" dirty="0">
                <a:effectLst/>
                <a:latin typeface="Calibri" panose="020F0502020204030204" pitchFamily="34" charset="0"/>
                <a:ea typeface="Calibri" panose="020F0502020204030204" pitchFamily="34" charset="0"/>
                <a:cs typeface="Times New Roman" panose="02020603050405020304" pitchFamily="18" charset="0"/>
              </a:rPr>
              <a:t>Reflexión</a:t>
            </a:r>
            <a:r>
              <a:rPr lang="es-US" sz="2800" dirty="0">
                <a:effectLst/>
                <a:latin typeface="Calibri" panose="020F0502020204030204" pitchFamily="34" charset="0"/>
                <a:ea typeface="Calibri" panose="020F0502020204030204" pitchFamily="34" charset="0"/>
                <a:cs typeface="Times New Roman" panose="02020603050405020304" pitchFamily="18" charset="0"/>
              </a:rPr>
              <a:t/>
            </a:r>
            <a:br>
              <a:rPr lang="es-US" sz="2800" dirty="0">
                <a:effectLst/>
                <a:latin typeface="Calibri" panose="020F0502020204030204" pitchFamily="34" charset="0"/>
                <a:ea typeface="Calibri" panose="020F0502020204030204" pitchFamily="34" charset="0"/>
                <a:cs typeface="Times New Roman" panose="02020603050405020304" pitchFamily="18" charset="0"/>
              </a:rPr>
            </a:br>
            <a:endParaRPr lang="es-MX" sz="7200" dirty="0"/>
          </a:p>
        </p:txBody>
      </p:sp>
      <p:sp>
        <p:nvSpPr>
          <p:cNvPr id="13" name="CuadroTexto 12">
            <a:extLst>
              <a:ext uri="{FF2B5EF4-FFF2-40B4-BE49-F238E27FC236}">
                <a16:creationId xmlns:a16="http://schemas.microsoft.com/office/drawing/2014/main" id="{DAD5BC60-F645-4F49-A32E-C2FD08B9A772}"/>
              </a:ext>
            </a:extLst>
          </p:cNvPr>
          <p:cNvSpPr txBox="1"/>
          <p:nvPr/>
        </p:nvSpPr>
        <p:spPr>
          <a:xfrm>
            <a:off x="643465" y="1795587"/>
            <a:ext cx="6436207" cy="670633"/>
          </a:xfrm>
          <a:prstGeom prst="rect">
            <a:avLst/>
          </a:prstGeom>
          <a:noFill/>
        </p:spPr>
        <p:txBody>
          <a:bodyPr wrap="square">
            <a:spAutoFit/>
          </a:bodyPr>
          <a:lstStyle/>
          <a:p>
            <a:pPr>
              <a:lnSpc>
                <a:spcPct val="107000"/>
              </a:lnSpc>
              <a:spcAft>
                <a:spcPts val="800"/>
              </a:spcAft>
            </a:pPr>
            <a:r>
              <a:rPr lang="es-US" dirty="0">
                <a:effectLst/>
                <a:latin typeface="Open Sans" panose="020B0606030504020204" pitchFamily="34" charset="0"/>
                <a:ea typeface="Open Sans" panose="020B0606030504020204" pitchFamily="34" charset="0"/>
                <a:cs typeface="Open Sans" panose="020B0606030504020204" pitchFamily="34" charset="0"/>
              </a:rPr>
              <a:t>1. </a:t>
            </a:r>
            <a:r>
              <a:rPr lang="es-ES" dirty="0">
                <a:latin typeface="Open Sans" panose="020B0606030504020204" pitchFamily="34" charset="0"/>
                <a:ea typeface="Open Sans" panose="020B0606030504020204" pitchFamily="34" charset="0"/>
                <a:cs typeface="Open Sans" panose="020B0606030504020204" pitchFamily="34" charset="0"/>
              </a:rPr>
              <a:t>¿Cómo crees que serían tus relaciones con los demás si aplicarás estas pautas en cada interacción?</a:t>
            </a:r>
            <a:endParaRPr lang="es-US"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 name="CuadroTexto 13">
            <a:extLst>
              <a:ext uri="{FF2B5EF4-FFF2-40B4-BE49-F238E27FC236}">
                <a16:creationId xmlns:a16="http://schemas.microsoft.com/office/drawing/2014/main" id="{E8D317CF-478E-4A54-8FE5-E46838844A99}"/>
              </a:ext>
            </a:extLst>
          </p:cNvPr>
          <p:cNvSpPr txBox="1"/>
          <p:nvPr/>
        </p:nvSpPr>
        <p:spPr>
          <a:xfrm>
            <a:off x="3199953" y="3284388"/>
            <a:ext cx="8276648" cy="670633"/>
          </a:xfrm>
          <a:prstGeom prst="rect">
            <a:avLst/>
          </a:prstGeom>
          <a:noFill/>
        </p:spPr>
        <p:txBody>
          <a:bodyPr wrap="square">
            <a:spAutoFit/>
          </a:bodyPr>
          <a:lstStyle/>
          <a:p>
            <a:pPr>
              <a:lnSpc>
                <a:spcPct val="107000"/>
              </a:lnSpc>
              <a:spcAft>
                <a:spcPts val="800"/>
              </a:spcAft>
            </a:pPr>
            <a:r>
              <a:rPr lang="es-US" dirty="0">
                <a:effectLst/>
                <a:latin typeface="Open Sans" panose="020B0606030504020204" pitchFamily="34" charset="0"/>
                <a:ea typeface="Open Sans" panose="020B0606030504020204" pitchFamily="34" charset="0"/>
                <a:cs typeface="Open Sans" panose="020B0606030504020204" pitchFamily="34" charset="0"/>
              </a:rPr>
              <a:t>2. </a:t>
            </a:r>
            <a:r>
              <a:rPr lang="es-ES" dirty="0">
                <a:latin typeface="Open Sans" panose="020B0606030504020204" pitchFamily="34" charset="0"/>
                <a:ea typeface="Open Sans" panose="020B0606030504020204" pitchFamily="34" charset="0"/>
                <a:cs typeface="Open Sans" panose="020B0606030504020204" pitchFamily="34" charset="0"/>
              </a:rPr>
              <a:t>¿Crees que comunicarse positivamente llegue a obtener beneficios con los demás?¿cuáles?¿por qué?</a:t>
            </a:r>
            <a:endParaRPr lang="es-US"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CuadroTexto 15">
            <a:extLst>
              <a:ext uri="{FF2B5EF4-FFF2-40B4-BE49-F238E27FC236}">
                <a16:creationId xmlns:a16="http://schemas.microsoft.com/office/drawing/2014/main" id="{46FCD3D8-4565-41C6-8A11-467F59B094E9}"/>
              </a:ext>
            </a:extLst>
          </p:cNvPr>
          <p:cNvSpPr txBox="1"/>
          <p:nvPr/>
        </p:nvSpPr>
        <p:spPr>
          <a:xfrm>
            <a:off x="5494762" y="4765774"/>
            <a:ext cx="6474208" cy="1263359"/>
          </a:xfrm>
          <a:prstGeom prst="rect">
            <a:avLst/>
          </a:prstGeom>
          <a:noFill/>
        </p:spPr>
        <p:txBody>
          <a:bodyPr wrap="square">
            <a:spAutoFit/>
          </a:bodyPr>
          <a:lstStyle/>
          <a:p>
            <a:pPr marL="0" marR="0">
              <a:lnSpc>
                <a:spcPct val="107000"/>
              </a:lnSpc>
              <a:spcBef>
                <a:spcPts val="0"/>
              </a:spcBef>
              <a:spcAft>
                <a:spcPts val="800"/>
              </a:spcAft>
            </a:pPr>
            <a:r>
              <a:rPr lang="es-US" dirty="0">
                <a:effectLst/>
                <a:latin typeface="Open Sans" panose="020B0606030504020204" pitchFamily="34" charset="0"/>
                <a:ea typeface="Open Sans" panose="020B0606030504020204" pitchFamily="34" charset="0"/>
                <a:cs typeface="Open Sans" panose="020B0606030504020204" pitchFamily="34" charset="0"/>
              </a:rPr>
              <a:t>3. ¿Qué recomendaciones podrías hacer a las personas que no tienen en cuenta estas pautas de comunicación positiva? ¿Cómo le llamarías al tipo de comunicación que no aplica estas pautas?</a:t>
            </a:r>
          </a:p>
        </p:txBody>
      </p:sp>
      <p:pic>
        <p:nvPicPr>
          <p:cNvPr id="7" name="Imagen 6">
            <a:extLst>
              <a:ext uri="{FF2B5EF4-FFF2-40B4-BE49-F238E27FC236}">
                <a16:creationId xmlns:a16="http://schemas.microsoft.com/office/drawing/2014/main" id="{3E8AB427-1DC3-48A4-B6CC-B4315A45A1B4}"/>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Tree>
    <p:extLst>
      <p:ext uri="{BB962C8B-B14F-4D97-AF65-F5344CB8AC3E}">
        <p14:creationId xmlns:p14="http://schemas.microsoft.com/office/powerpoint/2010/main" val="70678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52B54-62D6-F949-948C-3C85A36CC135}"/>
              </a:ext>
            </a:extLst>
          </p:cNvPr>
          <p:cNvSpPr>
            <a:spLocks noGrp="1"/>
          </p:cNvSpPr>
          <p:nvPr>
            <p:ph type="title"/>
          </p:nvPr>
        </p:nvSpPr>
        <p:spPr>
          <a:xfrm>
            <a:off x="660399" y="558942"/>
            <a:ext cx="10193295" cy="1021886"/>
          </a:xfrm>
        </p:spPr>
        <p:txBody>
          <a:bodyPr>
            <a:noAutofit/>
          </a:bodyPr>
          <a:lstStyle/>
          <a:p>
            <a:r>
              <a:rPr lang="es-MX" sz="3200" dirty="0">
                <a:effectLst/>
                <a:latin typeface="Calibri" panose="020F0502020204030204" pitchFamily="34" charset="0"/>
                <a:ea typeface="Calibri" panose="020F0502020204030204" pitchFamily="34" charset="0"/>
                <a:cs typeface="Times New Roman" panose="02020603050405020304" pitchFamily="18" charset="0"/>
              </a:rPr>
              <a:t/>
            </a:r>
            <a:br>
              <a:rPr lang="es-MX" sz="3200" dirty="0">
                <a:effectLst/>
                <a:latin typeface="Calibri" panose="020F0502020204030204" pitchFamily="34" charset="0"/>
                <a:ea typeface="Calibri" panose="020F0502020204030204" pitchFamily="34" charset="0"/>
                <a:cs typeface="Times New Roman" panose="02020603050405020304" pitchFamily="18" charset="0"/>
              </a:rPr>
            </a:br>
            <a:r>
              <a:rPr lang="es-MX" sz="3200" dirty="0">
                <a:effectLst/>
                <a:latin typeface="Calibri" panose="020F0502020204030204" pitchFamily="34" charset="0"/>
                <a:ea typeface="Calibri" panose="020F0502020204030204" pitchFamily="34" charset="0"/>
                <a:cs typeface="Times New Roman" panose="02020603050405020304" pitchFamily="18" charset="0"/>
              </a:rPr>
              <a:t/>
            </a:r>
            <a:br>
              <a:rPr lang="es-MX" sz="3200" dirty="0">
                <a:effectLst/>
                <a:latin typeface="Calibri" panose="020F0502020204030204" pitchFamily="34" charset="0"/>
                <a:ea typeface="Calibri" panose="020F0502020204030204" pitchFamily="34" charset="0"/>
                <a:cs typeface="Times New Roman" panose="02020603050405020304" pitchFamily="18" charset="0"/>
              </a:rPr>
            </a:br>
            <a:r>
              <a:rPr lang="es-MX" sz="3200" b="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Actividad </a:t>
            </a:r>
            <a:r>
              <a:rPr lang="es-MX" sz="3200" b="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a:t>
            </a:r>
            <a:r>
              <a:rPr lang="es-MX" sz="3200" b="0" dirty="0" smtClean="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s-MX" sz="3200" dirty="0">
                <a:latin typeface="Calibri" panose="020F0502020204030204" pitchFamily="34" charset="0"/>
                <a:ea typeface="Open Sans" panose="020B0606030504020204" pitchFamily="34" charset="0"/>
                <a:cs typeface="Times New Roman" panose="02020603050405020304" pitchFamily="18" charset="0"/>
              </a:rPr>
              <a:t> </a:t>
            </a:r>
            <a:r>
              <a:rPr lang="es-MX" sz="3200" dirty="0" smtClean="0">
                <a:latin typeface="Open Sans" panose="020B0606030504020204" pitchFamily="34" charset="0"/>
                <a:ea typeface="Calibri" panose="020F0502020204030204" pitchFamily="34" charset="0"/>
                <a:cs typeface="Times New Roman" panose="02020603050405020304" pitchFamily="18" charset="0"/>
              </a:rPr>
              <a:t>Identificar </a:t>
            </a:r>
            <a:r>
              <a:rPr lang="es-MX" sz="3200" dirty="0">
                <a:latin typeface="Open Sans" panose="020B0606030504020204" pitchFamily="34" charset="0"/>
                <a:ea typeface="Calibri" panose="020F0502020204030204" pitchFamily="34" charset="0"/>
                <a:cs typeface="Times New Roman" panose="02020603050405020304" pitchFamily="18" charset="0"/>
              </a:rPr>
              <a:t>patrones de comunicación</a:t>
            </a:r>
            <a:endParaRPr lang="es-MX" sz="3200" dirty="0"/>
          </a:p>
        </p:txBody>
      </p:sp>
      <p:sp>
        <p:nvSpPr>
          <p:cNvPr id="3" name="Marcador de contenido 2">
            <a:extLst>
              <a:ext uri="{FF2B5EF4-FFF2-40B4-BE49-F238E27FC236}">
                <a16:creationId xmlns:a16="http://schemas.microsoft.com/office/drawing/2014/main" id="{0AB745C9-B210-B34E-99A9-51C20F8BD772}"/>
              </a:ext>
            </a:extLst>
          </p:cNvPr>
          <p:cNvSpPr>
            <a:spLocks noGrp="1"/>
          </p:cNvSpPr>
          <p:nvPr>
            <p:ph idx="1"/>
          </p:nvPr>
        </p:nvSpPr>
        <p:spPr>
          <a:xfrm>
            <a:off x="660399" y="2364259"/>
            <a:ext cx="11226801" cy="2952840"/>
          </a:xfrm>
        </p:spPr>
        <p:txBody>
          <a:bodyPr>
            <a:normAutofit/>
          </a:bodyPr>
          <a:lstStyle/>
          <a:p>
            <a:pPr marL="0" indent="0">
              <a:buNone/>
            </a:pPr>
            <a:r>
              <a:rPr lang="es-US" sz="2400" b="1" dirty="0">
                <a:effectLst/>
                <a:latin typeface="Calibri" panose="020F0502020204030204" pitchFamily="34" charset="0"/>
                <a:ea typeface="Calibri" panose="020F0502020204030204" pitchFamily="34" charset="0"/>
                <a:cs typeface="Times New Roman" panose="02020603050405020304" pitchFamily="18" charset="0"/>
              </a:rPr>
              <a:t>Instrucciones</a:t>
            </a:r>
          </a:p>
          <a:p>
            <a:pPr marL="0" indent="0">
              <a:buNone/>
            </a:pPr>
            <a:r>
              <a:rPr lang="es-ES" sz="2400" dirty="0">
                <a:latin typeface="Calibri" panose="020F0502020204030204" pitchFamily="34" charset="0"/>
                <a:ea typeface="Calibri" panose="020F0502020204030204" pitchFamily="34" charset="0"/>
                <a:cs typeface="Times New Roman" panose="02020603050405020304" pitchFamily="18" charset="0"/>
              </a:rPr>
              <a:t>Reflexiona sobre la pregunta: ¿Cuáles son las emociones que experimenta una persona cuando interactúas con ella? ¿Cómo crees que impacten esas emociones a la productividad y al trabajo en equipo?</a:t>
            </a:r>
          </a:p>
        </p:txBody>
      </p:sp>
      <p:pic>
        <p:nvPicPr>
          <p:cNvPr id="5" name="Imagen 4">
            <a:extLst>
              <a:ext uri="{FF2B5EF4-FFF2-40B4-BE49-F238E27FC236}">
                <a16:creationId xmlns:a16="http://schemas.microsoft.com/office/drawing/2014/main" id="{2F567CF3-21C6-4C49-9AFE-25094ED41758}"/>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Tree>
    <p:extLst>
      <p:ext uri="{BB962C8B-B14F-4D97-AF65-F5344CB8AC3E}">
        <p14:creationId xmlns:p14="http://schemas.microsoft.com/office/powerpoint/2010/main" val="29757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32297765-2745-4010-B15E-1C024C9544D0}"/>
              </a:ext>
            </a:extLst>
          </p:cNvPr>
          <p:cNvSpPr>
            <a:spLocks noGrp="1"/>
          </p:cNvSpPr>
          <p:nvPr>
            <p:ph idx="1"/>
          </p:nvPr>
        </p:nvSpPr>
        <p:spPr>
          <a:xfrm>
            <a:off x="389753" y="2438400"/>
            <a:ext cx="11412494" cy="2322197"/>
          </a:xfrm>
        </p:spPr>
        <p:txBody>
          <a:bodyPr>
            <a:normAutofit fontScale="77500" lnSpcReduction="20000"/>
          </a:bodyPr>
          <a:lstStyle/>
          <a:p>
            <a:pPr marL="0" indent="0">
              <a:buNone/>
            </a:pPr>
            <a:r>
              <a:rPr lang="es-ES" dirty="0">
                <a:latin typeface="+mn-lt"/>
                <a:ea typeface="Open Sans" panose="020B0606030504020204" pitchFamily="34" charset="0"/>
                <a:cs typeface="Open Sans" panose="020B0606030504020204" pitchFamily="34" charset="0"/>
              </a:rPr>
              <a:t>Contesta lo siguiente:</a:t>
            </a:r>
          </a:p>
          <a:p>
            <a:pPr marL="0" indent="0">
              <a:buNone/>
            </a:pPr>
            <a:endParaRPr lang="es-ES" dirty="0">
              <a:latin typeface="+mn-lt"/>
              <a:ea typeface="Open Sans" panose="020B0606030504020204" pitchFamily="34" charset="0"/>
              <a:cs typeface="Open Sans" panose="020B0606030504020204" pitchFamily="34" charset="0"/>
            </a:endParaRPr>
          </a:p>
          <a:p>
            <a:pPr marL="0" indent="0">
              <a:buNone/>
            </a:pPr>
            <a:r>
              <a:rPr lang="es-ES" dirty="0">
                <a:latin typeface="+mn-lt"/>
                <a:ea typeface="Open Sans" panose="020B0606030504020204" pitchFamily="34" charset="0"/>
                <a:cs typeface="Open Sans" panose="020B0606030504020204" pitchFamily="34" charset="0"/>
              </a:rPr>
              <a:t>¿Qué práctica implementarías de forma inmediata en tu área de trabajo para que la comunicación sea más asertiva?</a:t>
            </a:r>
          </a:p>
          <a:p>
            <a:pPr marL="0" indent="0">
              <a:buNone/>
            </a:pPr>
            <a:endParaRPr lang="es-ES" dirty="0">
              <a:latin typeface="+mn-lt"/>
              <a:ea typeface="Open Sans" panose="020B0606030504020204" pitchFamily="34" charset="0"/>
              <a:cs typeface="Open Sans" panose="020B0606030504020204" pitchFamily="34" charset="0"/>
            </a:endParaRPr>
          </a:p>
          <a:p>
            <a:pPr marL="0" indent="0">
              <a:buNone/>
            </a:pPr>
            <a:r>
              <a:rPr lang="es-ES" dirty="0">
                <a:latin typeface="+mn-lt"/>
                <a:ea typeface="Open Sans" panose="020B0606030504020204" pitchFamily="34" charset="0"/>
                <a:cs typeface="Open Sans" panose="020B0606030504020204" pitchFamily="34" charset="0"/>
              </a:rPr>
              <a:t>¿Qué impacto tendría en la comunicación, la confianza y las relaciones con los demás al realizar estas prácticas?</a:t>
            </a:r>
          </a:p>
        </p:txBody>
      </p:sp>
      <p:pic>
        <p:nvPicPr>
          <p:cNvPr id="13" name="Imagen 12">
            <a:extLst>
              <a:ext uri="{FF2B5EF4-FFF2-40B4-BE49-F238E27FC236}">
                <a16:creationId xmlns:a16="http://schemas.microsoft.com/office/drawing/2014/main" id="{90C7D14D-EAD1-475A-8F3C-E6C2683C8702}"/>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
        <p:nvSpPr>
          <p:cNvPr id="7" name="Título 1">
            <a:extLst>
              <a:ext uri="{FF2B5EF4-FFF2-40B4-BE49-F238E27FC236}">
                <a16:creationId xmlns:a16="http://schemas.microsoft.com/office/drawing/2014/main" id="{311761A1-185C-4BC9-BD1B-673CC8E6BB5C}"/>
              </a:ext>
            </a:extLst>
          </p:cNvPr>
          <p:cNvSpPr txBox="1">
            <a:spLocks/>
          </p:cNvSpPr>
          <p:nvPr/>
        </p:nvSpPr>
        <p:spPr>
          <a:xfrm>
            <a:off x="389753" y="826136"/>
            <a:ext cx="10193295" cy="1021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rgbClr val="001589"/>
                </a:solidFill>
                <a:latin typeface="Arial" panose="020B0604020202020204" pitchFamily="34" charset="0"/>
                <a:ea typeface="+mj-ea"/>
                <a:cs typeface="Arial" panose="020B0604020202020204" pitchFamily="34" charset="0"/>
              </a:defRPr>
            </a:lvl1pPr>
          </a:lstStyle>
          <a:p>
            <a:r>
              <a:rPr lang="es-MX" sz="3200" dirty="0">
                <a:latin typeface="Calibri" panose="020F0502020204030204" pitchFamily="34" charset="0"/>
                <a:ea typeface="Calibri" panose="020F0502020204030204" pitchFamily="34" charset="0"/>
                <a:cs typeface="Times New Roman" panose="02020603050405020304" pitchFamily="18" charset="0"/>
              </a:rPr>
              <a:t/>
            </a:r>
            <a:br>
              <a:rPr lang="es-MX" sz="3200" dirty="0">
                <a:latin typeface="Calibri" panose="020F0502020204030204" pitchFamily="34" charset="0"/>
                <a:ea typeface="Calibri" panose="020F0502020204030204" pitchFamily="34" charset="0"/>
                <a:cs typeface="Times New Roman" panose="02020603050405020304" pitchFamily="18" charset="0"/>
              </a:rPr>
            </a:br>
            <a:r>
              <a:rPr lang="es-MX" sz="3200" dirty="0">
                <a:latin typeface="Calibri" panose="020F0502020204030204" pitchFamily="34" charset="0"/>
                <a:ea typeface="Calibri" panose="020F0502020204030204" pitchFamily="34" charset="0"/>
                <a:cs typeface="Times New Roman" panose="02020603050405020304" pitchFamily="18" charset="0"/>
              </a:rPr>
              <a:t/>
            </a:r>
            <a:br>
              <a:rPr lang="es-MX" sz="3200" dirty="0">
                <a:latin typeface="Calibri" panose="020F0502020204030204" pitchFamily="34" charset="0"/>
                <a:ea typeface="Calibri" panose="020F0502020204030204" pitchFamily="34" charset="0"/>
                <a:cs typeface="Times New Roman" panose="02020603050405020304" pitchFamily="18" charset="0"/>
              </a:rPr>
            </a:br>
            <a:r>
              <a:rPr lang="es-MX" sz="32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Actividad </a:t>
            </a:r>
            <a:r>
              <a:rPr lang="es-MX" sz="3200" b="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a:t>
            </a:r>
            <a:r>
              <a:rPr lang="es-MX" sz="3200" dirty="0">
                <a:latin typeface="Calibri" panose="020F0502020204030204" pitchFamily="34" charset="0"/>
                <a:ea typeface="Open Sans" panose="020B0606030504020204" pitchFamily="34" charset="0"/>
                <a:cs typeface="Times New Roman" panose="02020603050405020304" pitchFamily="18" charset="0"/>
              </a:rPr>
              <a:t> </a:t>
            </a:r>
            <a:r>
              <a:rPr lang="es-MX" sz="3200" dirty="0" smtClean="0">
                <a:latin typeface="Open Sans" panose="020B0606030504020204" pitchFamily="34" charset="0"/>
                <a:ea typeface="Calibri" panose="020F0502020204030204" pitchFamily="34" charset="0"/>
                <a:cs typeface="Times New Roman" panose="02020603050405020304" pitchFamily="18" charset="0"/>
              </a:rPr>
              <a:t>Identificar </a:t>
            </a:r>
            <a:r>
              <a:rPr lang="es-MX" sz="3200" dirty="0">
                <a:latin typeface="Open Sans" panose="020B0606030504020204" pitchFamily="34" charset="0"/>
                <a:ea typeface="Calibri" panose="020F0502020204030204" pitchFamily="34" charset="0"/>
                <a:cs typeface="Times New Roman" panose="02020603050405020304" pitchFamily="18" charset="0"/>
              </a:rPr>
              <a:t>patrones de comunicación</a:t>
            </a:r>
            <a:endParaRPr lang="es-MX" sz="3200" dirty="0"/>
          </a:p>
        </p:txBody>
      </p:sp>
    </p:spTree>
    <p:extLst>
      <p:ext uri="{BB962C8B-B14F-4D97-AF65-F5344CB8AC3E}">
        <p14:creationId xmlns:p14="http://schemas.microsoft.com/office/powerpoint/2010/main" val="164857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52B54-62D6-F949-948C-3C85A36CC135}"/>
              </a:ext>
            </a:extLst>
          </p:cNvPr>
          <p:cNvSpPr>
            <a:spLocks noGrp="1"/>
          </p:cNvSpPr>
          <p:nvPr>
            <p:ph type="title"/>
          </p:nvPr>
        </p:nvSpPr>
        <p:spPr>
          <a:xfrm>
            <a:off x="643466" y="468038"/>
            <a:ext cx="10345695" cy="1021886"/>
          </a:xfrm>
        </p:spPr>
        <p:txBody>
          <a:bodyPr>
            <a:noAutofit/>
          </a:bodyPr>
          <a:lstStyle/>
          <a:p>
            <a: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r>
            <a:br>
              <a:rPr lang="es-MX"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br>
            <a:r>
              <a:rPr lang="es-MX" sz="4400" dirty="0">
                <a:effectLst/>
                <a:latin typeface="Calibri" panose="020F0502020204030204" pitchFamily="34" charset="0"/>
                <a:ea typeface="Calibri" panose="020F0502020204030204" pitchFamily="34" charset="0"/>
                <a:cs typeface="Times New Roman" panose="02020603050405020304" pitchFamily="18" charset="0"/>
              </a:rPr>
              <a:t/>
            </a:r>
            <a:br>
              <a:rPr lang="es-MX" sz="4400" dirty="0">
                <a:effectLst/>
                <a:latin typeface="Calibri" panose="020F0502020204030204" pitchFamily="34" charset="0"/>
                <a:ea typeface="Calibri" panose="020F0502020204030204" pitchFamily="34" charset="0"/>
                <a:cs typeface="Times New Roman" panose="02020603050405020304" pitchFamily="18" charset="0"/>
              </a:rPr>
            </a:br>
            <a:r>
              <a:rPr lang="es-MX" sz="4400" dirty="0">
                <a:effectLst/>
                <a:latin typeface="Calibri" panose="020F0502020204030204" pitchFamily="34" charset="0"/>
                <a:ea typeface="Calibri" panose="020F0502020204030204" pitchFamily="34" charset="0"/>
                <a:cs typeface="Times New Roman" panose="02020603050405020304" pitchFamily="18" charset="0"/>
              </a:rPr>
              <a:t>Reflexión</a:t>
            </a:r>
            <a:r>
              <a:rPr lang="es-US" sz="2800" dirty="0">
                <a:effectLst/>
                <a:latin typeface="Calibri" panose="020F0502020204030204" pitchFamily="34" charset="0"/>
                <a:ea typeface="Calibri" panose="020F0502020204030204" pitchFamily="34" charset="0"/>
                <a:cs typeface="Times New Roman" panose="02020603050405020304" pitchFamily="18" charset="0"/>
              </a:rPr>
              <a:t/>
            </a:r>
            <a:br>
              <a:rPr lang="es-US" sz="2800" dirty="0">
                <a:effectLst/>
                <a:latin typeface="Calibri" panose="020F0502020204030204" pitchFamily="34" charset="0"/>
                <a:ea typeface="Calibri" panose="020F0502020204030204" pitchFamily="34" charset="0"/>
                <a:cs typeface="Times New Roman" panose="02020603050405020304" pitchFamily="18" charset="0"/>
              </a:rPr>
            </a:br>
            <a:endParaRPr lang="es-MX" sz="7200" dirty="0"/>
          </a:p>
        </p:txBody>
      </p:sp>
      <p:sp>
        <p:nvSpPr>
          <p:cNvPr id="13" name="CuadroTexto 12">
            <a:extLst>
              <a:ext uri="{FF2B5EF4-FFF2-40B4-BE49-F238E27FC236}">
                <a16:creationId xmlns:a16="http://schemas.microsoft.com/office/drawing/2014/main" id="{DAD5BC60-F645-4F49-A32E-C2FD08B9A772}"/>
              </a:ext>
            </a:extLst>
          </p:cNvPr>
          <p:cNvSpPr txBox="1"/>
          <p:nvPr/>
        </p:nvSpPr>
        <p:spPr>
          <a:xfrm>
            <a:off x="643466" y="1795587"/>
            <a:ext cx="6097712" cy="685059"/>
          </a:xfrm>
          <a:prstGeom prst="rect">
            <a:avLst/>
          </a:prstGeom>
          <a:noFill/>
        </p:spPr>
        <p:txBody>
          <a:bodyPr wrap="square">
            <a:spAutoFit/>
          </a:bodyPr>
          <a:lstStyle/>
          <a:p>
            <a:pPr marL="0" marR="0">
              <a:lnSpc>
                <a:spcPct val="107000"/>
              </a:lnSpc>
              <a:spcBef>
                <a:spcPts val="0"/>
              </a:spcBef>
              <a:spcAft>
                <a:spcPts val="800"/>
              </a:spcAft>
            </a:pPr>
            <a:r>
              <a:rPr lang="es-US" dirty="0">
                <a:effectLst/>
                <a:latin typeface="Open Sans" panose="020B0606030504020204" pitchFamily="34" charset="0"/>
                <a:ea typeface="Open Sans" panose="020B0606030504020204" pitchFamily="34" charset="0"/>
                <a:cs typeface="Open Sans" panose="020B0606030504020204" pitchFamily="34" charset="0"/>
              </a:rPr>
              <a:t>1. ¿De qué maneras crees que la comunicación positiva abona a las relaciones entre las personas?</a:t>
            </a:r>
          </a:p>
        </p:txBody>
      </p:sp>
      <p:sp>
        <p:nvSpPr>
          <p:cNvPr id="14" name="CuadroTexto 13">
            <a:extLst>
              <a:ext uri="{FF2B5EF4-FFF2-40B4-BE49-F238E27FC236}">
                <a16:creationId xmlns:a16="http://schemas.microsoft.com/office/drawing/2014/main" id="{E8D317CF-478E-4A54-8FE5-E46838844A99}"/>
              </a:ext>
            </a:extLst>
          </p:cNvPr>
          <p:cNvSpPr txBox="1"/>
          <p:nvPr/>
        </p:nvSpPr>
        <p:spPr>
          <a:xfrm>
            <a:off x="2888528" y="3222997"/>
            <a:ext cx="6097712" cy="966996"/>
          </a:xfrm>
          <a:prstGeom prst="rect">
            <a:avLst/>
          </a:prstGeom>
          <a:noFill/>
        </p:spPr>
        <p:txBody>
          <a:bodyPr wrap="square">
            <a:spAutoFit/>
          </a:bodyPr>
          <a:lstStyle/>
          <a:p>
            <a:pPr>
              <a:lnSpc>
                <a:spcPct val="107000"/>
              </a:lnSpc>
              <a:spcAft>
                <a:spcPts val="800"/>
              </a:spcAft>
            </a:pPr>
            <a:r>
              <a:rPr lang="es-US" dirty="0">
                <a:effectLst/>
                <a:latin typeface="Open Sans" panose="020B0606030504020204" pitchFamily="34" charset="0"/>
                <a:ea typeface="Open Sans" panose="020B0606030504020204" pitchFamily="34" charset="0"/>
                <a:cs typeface="Open Sans" panose="020B0606030504020204" pitchFamily="34" charset="0"/>
              </a:rPr>
              <a:t>2. ¿</a:t>
            </a:r>
            <a:r>
              <a:rPr lang="es-US" dirty="0">
                <a:latin typeface="Open Sans" panose="020B0606030504020204" pitchFamily="34" charset="0"/>
                <a:ea typeface="Open Sans" panose="020B0606030504020204" pitchFamily="34" charset="0"/>
                <a:cs typeface="Open Sans" panose="020B0606030504020204" pitchFamily="34" charset="0"/>
              </a:rPr>
              <a:t>Cuál sería la forma de comunicarte a partir de ahora para que las personas que interactúan contigo se vayan sintiéndose bien? </a:t>
            </a:r>
          </a:p>
        </p:txBody>
      </p:sp>
      <p:sp>
        <p:nvSpPr>
          <p:cNvPr id="16" name="CuadroTexto 15">
            <a:extLst>
              <a:ext uri="{FF2B5EF4-FFF2-40B4-BE49-F238E27FC236}">
                <a16:creationId xmlns:a16="http://schemas.microsoft.com/office/drawing/2014/main" id="{46FCD3D8-4565-41C6-8A11-467F59B094E9}"/>
              </a:ext>
            </a:extLst>
          </p:cNvPr>
          <p:cNvSpPr txBox="1"/>
          <p:nvPr/>
        </p:nvSpPr>
        <p:spPr>
          <a:xfrm>
            <a:off x="5002392" y="4554585"/>
            <a:ext cx="6474208" cy="1263359"/>
          </a:xfrm>
          <a:prstGeom prst="rect">
            <a:avLst/>
          </a:prstGeom>
          <a:noFill/>
        </p:spPr>
        <p:txBody>
          <a:bodyPr wrap="square">
            <a:spAutoFit/>
          </a:bodyPr>
          <a:lstStyle/>
          <a:p>
            <a:pPr marL="0" marR="0">
              <a:lnSpc>
                <a:spcPct val="107000"/>
              </a:lnSpc>
              <a:spcBef>
                <a:spcPts val="0"/>
              </a:spcBef>
              <a:spcAft>
                <a:spcPts val="800"/>
              </a:spcAft>
            </a:pPr>
            <a:r>
              <a:rPr lang="es-US" dirty="0">
                <a:effectLst/>
                <a:latin typeface="Open Sans" panose="020B0606030504020204" pitchFamily="34" charset="0"/>
                <a:ea typeface="Open Sans" panose="020B0606030504020204" pitchFamily="34" charset="0"/>
                <a:cs typeface="Open Sans" panose="020B0606030504020204" pitchFamily="34" charset="0"/>
              </a:rPr>
              <a:t>3. Todos en algún momento cometemos errores. ¿Qué </a:t>
            </a:r>
            <a:r>
              <a:rPr lang="es-US" dirty="0">
                <a:latin typeface="Open Sans" panose="020B0606030504020204" pitchFamily="34" charset="0"/>
                <a:ea typeface="Open Sans" panose="020B0606030504020204" pitchFamily="34" charset="0"/>
                <a:cs typeface="Open Sans" panose="020B0606030504020204" pitchFamily="34" charset="0"/>
              </a:rPr>
              <a:t>le dirías a esa persona que se equivocó y te tocara realizar una retroalimentación con tu comunicación positiva? ¿Qué sucede cuando tú eres quién se equivoca?</a:t>
            </a:r>
            <a:endParaRPr lang="es-US"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n 6">
            <a:extLst>
              <a:ext uri="{FF2B5EF4-FFF2-40B4-BE49-F238E27FC236}">
                <a16:creationId xmlns:a16="http://schemas.microsoft.com/office/drawing/2014/main" id="{3E8AB427-1DC3-48A4-B6CC-B4315A45A1B4}"/>
              </a:ext>
            </a:extLst>
          </p:cNvPr>
          <p:cNvPicPr>
            <a:picLocks noChangeAspect="1"/>
          </p:cNvPicPr>
          <p:nvPr/>
        </p:nvPicPr>
        <p:blipFill rotWithShape="1">
          <a:blip r:embed="rId3"/>
          <a:srcRect l="7208" t="94371" r="57630"/>
          <a:stretch/>
        </p:blipFill>
        <p:spPr>
          <a:xfrm>
            <a:off x="3952504" y="6472053"/>
            <a:ext cx="4286992" cy="385947"/>
          </a:xfrm>
          <a:prstGeom prst="rect">
            <a:avLst/>
          </a:prstGeom>
        </p:spPr>
      </p:pic>
    </p:spTree>
    <p:extLst>
      <p:ext uri="{BB962C8B-B14F-4D97-AF65-F5344CB8AC3E}">
        <p14:creationId xmlns:p14="http://schemas.microsoft.com/office/powerpoint/2010/main" val="233045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4A579A7024FF94C8BE1C5EE8ABEDC3A" ma:contentTypeVersion="13" ma:contentTypeDescription="Crear nuevo documento." ma:contentTypeScope="" ma:versionID="3c82a8a0d64bffe5a903b7d8e1bf1b42">
  <xsd:schema xmlns:xsd="http://www.w3.org/2001/XMLSchema" xmlns:xs="http://www.w3.org/2001/XMLSchema" xmlns:p="http://schemas.microsoft.com/office/2006/metadata/properties" xmlns:ns2="6c8340ae-5076-4a32-b151-5cd2e7b1bd90" xmlns:ns3="b6683589-cee4-4917-81b6-6b0b8b5e4885" targetNamespace="http://schemas.microsoft.com/office/2006/metadata/properties" ma:root="true" ma:fieldsID="f4daf154690fef21b870b39d770503ec" ns2:_="" ns3:_="">
    <xsd:import namespace="6c8340ae-5076-4a32-b151-5cd2e7b1bd90"/>
    <xsd:import namespace="b6683589-cee4-4917-81b6-6b0b8b5e48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340ae-5076-4a32-b151-5cd2e7b1b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683589-cee4-4917-81b6-6b0b8b5e4885"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ED774-A3B8-45C3-A283-00298CB32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340ae-5076-4a32-b151-5cd2e7b1bd90"/>
    <ds:schemaRef ds:uri="b6683589-cee4-4917-81b6-6b0b8b5e4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22D3F-8FD0-43B1-B3A1-5524D94EB23E}">
  <ds:schemaRefs>
    <ds:schemaRef ds:uri="http://purl.org/dc/dcmitype/"/>
    <ds:schemaRef ds:uri="b6683589-cee4-4917-81b6-6b0b8b5e4885"/>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c8340ae-5076-4a32-b151-5cd2e7b1bd90"/>
    <ds:schemaRef ds:uri="http://www.w3.org/XML/1998/namespace"/>
  </ds:schemaRefs>
</ds:datastoreItem>
</file>

<file path=customXml/itemProps3.xml><?xml version="1.0" encoding="utf-8"?>
<ds:datastoreItem xmlns:ds="http://schemas.openxmlformats.org/officeDocument/2006/customXml" ds:itemID="{82776509-C4BF-47D5-BFBB-B683995F0B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5870</TotalTime>
  <Words>750</Words>
  <Application>Microsoft Office PowerPoint</Application>
  <PresentationFormat>Panorámica</PresentationFormat>
  <Paragraphs>60</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Open Sans</vt:lpstr>
      <vt:lpstr>Times New Roman</vt:lpstr>
      <vt:lpstr>Tema de Office</vt:lpstr>
      <vt:lpstr>Presentación de PowerPoint</vt:lpstr>
      <vt:lpstr>  Actividad 1: Comunicarse positivamente </vt:lpstr>
      <vt:lpstr>     Actividad 1: Comunicarse positivamente </vt:lpstr>
      <vt:lpstr>   Actividad 1: Comunicarse positivamente </vt:lpstr>
      <vt:lpstr>   Reflexión </vt:lpstr>
      <vt:lpstr>  Actividad 2: Identificar patrones de comunicación</vt:lpstr>
      <vt:lpstr>Presentación de PowerPoint</vt:lpstr>
      <vt:lpstr>   Reflexión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PATRICIO LAGARDA GONZALEZ</dc:creator>
  <cp:keywords/>
  <dc:description/>
  <cp:lastModifiedBy>KARIM HEZIR PLUMA MIRANDA</cp:lastModifiedBy>
  <cp:revision>137</cp:revision>
  <dcterms:created xsi:type="dcterms:W3CDTF">2021-07-02T13:35:46Z</dcterms:created>
  <dcterms:modified xsi:type="dcterms:W3CDTF">2021-12-20T03:00:58Z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0x010100B4A579A7024FF94C8BE1C5EE8ABEDC3A</vt:lpwstr>
  </property>
</Properties>
</file>