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>
        <p:scale>
          <a:sx n="120" d="100"/>
          <a:sy n="120" d="100"/>
        </p:scale>
        <p:origin x="180" y="12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1A3F6-136E-4AFE-B4C0-A2984009133B}" type="datetimeFigureOut">
              <a:rPr lang="en-US" smtClean="0"/>
              <a:t>7/20/2015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E700C-CC58-4400-A4DA-5036910E1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9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E700C-CC58-4400-A4DA-5036910E11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07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B373-9219-451A-BA0D-1079069C7008}" type="datetimeFigureOut">
              <a:rPr lang="en-US" smtClean="0"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CC8E-06F6-40D3-ADE5-C1C9AF7D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638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B373-9219-451A-BA0D-1079069C7008}" type="datetimeFigureOut">
              <a:rPr lang="en-US" smtClean="0"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CC8E-06F6-40D3-ADE5-C1C9AF7D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374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B373-9219-451A-BA0D-1079069C7008}" type="datetimeFigureOut">
              <a:rPr lang="en-US" smtClean="0"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CC8E-06F6-40D3-ADE5-C1C9AF7D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B373-9219-451A-BA0D-1079069C7008}" type="datetimeFigureOut">
              <a:rPr lang="en-US" smtClean="0"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CC8E-06F6-40D3-ADE5-C1C9AF7D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811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B373-9219-451A-BA0D-1079069C7008}" type="datetimeFigureOut">
              <a:rPr lang="en-US" smtClean="0"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CC8E-06F6-40D3-ADE5-C1C9AF7D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519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B373-9219-451A-BA0D-1079069C7008}" type="datetimeFigureOut">
              <a:rPr lang="en-US" smtClean="0"/>
              <a:t>7/20/2015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CC8E-06F6-40D3-ADE5-C1C9AF7D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355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B373-9219-451A-BA0D-1079069C7008}" type="datetimeFigureOut">
              <a:rPr lang="en-US" smtClean="0"/>
              <a:t>7/20/2015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CC8E-06F6-40D3-ADE5-C1C9AF7D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768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B373-9219-451A-BA0D-1079069C7008}" type="datetimeFigureOut">
              <a:rPr lang="en-US" smtClean="0"/>
              <a:t>7/20/2015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CC8E-06F6-40D3-ADE5-C1C9AF7D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B373-9219-451A-BA0D-1079069C7008}" type="datetimeFigureOut">
              <a:rPr lang="en-US" smtClean="0"/>
              <a:t>7/20/2015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CC8E-06F6-40D3-ADE5-C1C9AF7D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64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B373-9219-451A-BA0D-1079069C7008}" type="datetimeFigureOut">
              <a:rPr lang="en-US" smtClean="0"/>
              <a:t>7/20/2015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CC8E-06F6-40D3-ADE5-C1C9AF7D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993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B373-9219-451A-BA0D-1079069C7008}" type="datetimeFigureOut">
              <a:rPr lang="en-US" smtClean="0"/>
              <a:t>7/20/2015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CC8E-06F6-40D3-ADE5-C1C9AF7D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04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7B373-9219-451A-BA0D-1079069C7008}" type="datetimeFigureOut">
              <a:rPr lang="en-US" smtClean="0"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BCC8E-06F6-40D3-ADE5-C1C9AF7D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69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60273" y="554182"/>
            <a:ext cx="8601309" cy="5417126"/>
            <a:chOff x="360273" y="554182"/>
            <a:chExt cx="8601309" cy="5417126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948" t="23810" r="43777" b="6251"/>
            <a:stretch/>
          </p:blipFill>
          <p:spPr bwMode="auto">
            <a:xfrm rot="5400000">
              <a:off x="3718296" y="688769"/>
              <a:ext cx="5370286" cy="5116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861" t="20738" r="43504" b="8617"/>
            <a:stretch/>
          </p:blipFill>
          <p:spPr bwMode="auto">
            <a:xfrm rot="5400000">
              <a:off x="235583" y="678872"/>
              <a:ext cx="5417126" cy="5167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7543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 noChangeAspect="1"/>
          </p:cNvGrpSpPr>
          <p:nvPr/>
        </p:nvGrpSpPr>
        <p:grpSpPr>
          <a:xfrm>
            <a:off x="-129657" y="685000"/>
            <a:ext cx="9529470" cy="6027647"/>
            <a:chOff x="1543600" y="1050759"/>
            <a:chExt cx="6822358" cy="4315326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110" t="38597" r="56724" b="7895"/>
            <a:stretch/>
          </p:blipFill>
          <p:spPr bwMode="auto">
            <a:xfrm rot="5400000">
              <a:off x="4251158" y="1251285"/>
              <a:ext cx="4315326" cy="3914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422" t="33670" r="56781" b="10910"/>
            <a:stretch/>
          </p:blipFill>
          <p:spPr bwMode="auto">
            <a:xfrm rot="5400000">
              <a:off x="1437059" y="1197404"/>
              <a:ext cx="4267200" cy="4054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9301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643895" y="1363094"/>
            <a:ext cx="6817743" cy="4315278"/>
            <a:chOff x="1643895" y="1363094"/>
            <a:chExt cx="6817743" cy="4315278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110" t="38597" r="56724" b="7895"/>
            <a:stretch/>
          </p:blipFill>
          <p:spPr bwMode="auto">
            <a:xfrm rot="5400000">
              <a:off x="4346891" y="1563624"/>
              <a:ext cx="4315278" cy="3914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422" t="33670" r="56781" b="10910"/>
            <a:stretch/>
          </p:blipFill>
          <p:spPr bwMode="auto">
            <a:xfrm rot="5400000">
              <a:off x="1537303" y="1517160"/>
              <a:ext cx="4267267" cy="4054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46148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</Words>
  <Application>Microsoft Office PowerPoint</Application>
  <PresentationFormat>On-screen Show (4:3)</PresentationFormat>
  <Paragraphs>1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4</cp:revision>
  <dcterms:created xsi:type="dcterms:W3CDTF">2015-06-17T19:28:03Z</dcterms:created>
  <dcterms:modified xsi:type="dcterms:W3CDTF">2015-07-20T17:07:11Z</dcterms:modified>
</cp:coreProperties>
</file>