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slides/slide6.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presentation.xml" ContentType="application/vnd.openxmlformats-officedocument.presentationml.presentation.main+xml"/>
  <Override PartName="/ppt/slides/slide5.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4.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notesSlides/notesSlide8.xml" ContentType="application/vnd.openxmlformats-officedocument.presentationml.notesSlid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5.xml" ContentType="application/vnd.openxmlformats-officedocument.presentationml.slideLayout+xml"/>
  <Override PartName="/ppt/slideLayouts/slideLayout13.xml" ContentType="application/vnd.openxmlformats-officedocument.presentationml.slideLayout+xml"/>
  <Override PartName="/ppt/slideLayouts/slideLayout10.xml" ContentType="application/vnd.openxmlformats-officedocument.presentationml.slideLayout+xml"/>
  <Override PartName="/ppt/slideLayouts/slideLayout14.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4.xml" ContentType="application/vnd.openxmlformats-officedocument.theme+xml"/>
  <Override PartName="/ppt/theme/themeOverride1.xml" ContentType="application/vnd.openxmlformats-officedocument.themeOverride+xml"/>
  <Override PartName="/ppt/theme/theme2.xml" ContentType="application/vnd.openxmlformats-officedocument.them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3.xml" ContentType="application/vnd.openxmlformats-officedocument.theme+xml"/>
  <Override PartName="/ppt/theme/theme1.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ppt/tags/tag1.xml" ContentType="application/vnd.openxmlformats-officedocument.presentationml.tags+xml"/>
  <Override PartName="/customXml/itemProps1.xml" ContentType="application/vnd.openxmlformats-officedocument.customXmlProperties+xml"/>
  <Override PartName="/docProps/core.xml" ContentType="application/vnd.openxmlformats-package.core-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Override PartName="/docProps/app.xml" ContentType="application/vnd.openxmlformats-officedocument.extended-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9" r:id="rId5"/>
  </p:sldMasterIdLst>
  <p:notesMasterIdLst>
    <p:notesMasterId r:id="rId14"/>
  </p:notesMasterIdLst>
  <p:handoutMasterIdLst>
    <p:handoutMasterId r:id="rId15"/>
  </p:handoutMasterIdLst>
  <p:sldIdLst>
    <p:sldId id="272" r:id="rId6"/>
    <p:sldId id="256" r:id="rId7"/>
    <p:sldId id="257" r:id="rId8"/>
    <p:sldId id="275" r:id="rId9"/>
    <p:sldId id="276" r:id="rId10"/>
    <p:sldId id="277" r:id="rId11"/>
    <p:sldId id="278" r:id="rId12"/>
    <p:sldId id="270" r:id="rId13"/>
  </p:sldIdLst>
  <p:sldSz cx="9144000" cy="6858000" type="screen4x3"/>
  <p:notesSz cx="6858000" cy="9144000"/>
  <p:custDataLst>
    <p:tags r:id="rId16"/>
  </p:custDataLst>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18">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8953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855" autoAdjust="0"/>
    <p:restoredTop sz="94660"/>
  </p:normalViewPr>
  <p:slideViewPr>
    <p:cSldViewPr>
      <p:cViewPr varScale="1">
        <p:scale>
          <a:sx n="84" d="100"/>
          <a:sy n="84" d="100"/>
        </p:scale>
        <p:origin x="1686" y="78"/>
      </p:cViewPr>
      <p:guideLst>
        <p:guide orient="horz" pos="618"/>
        <p:guide pos="2880"/>
      </p:guideLst>
    </p:cSldViewPr>
  </p:slideViewPr>
  <p:notesTextViewPr>
    <p:cViewPr>
      <p:scale>
        <a:sx n="1" d="1"/>
        <a:sy n="1" d="1"/>
      </p:scale>
      <p:origin x="0" y="0"/>
    </p:cViewPr>
  </p:notesTextViewPr>
  <p:notesViewPr>
    <p:cSldViewPr>
      <p:cViewPr varScale="1">
        <p:scale>
          <a:sx n="86" d="100"/>
          <a:sy n="86" d="100"/>
        </p:scale>
        <p:origin x="-3090"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customXml" Target="../customXml/item4.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60985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1872011-4491-474C-ADA9-1CC1BF9CCDEC}" type="datetimeFigureOut">
              <a:rPr lang="es-MX" smtClean="0"/>
              <a:t>29/01/2015</a:t>
            </a:fld>
            <a:endParaRPr lang="es-MX"/>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F44652B-2737-4D07-86B8-ACBC8EAF763A}" type="slidenum">
              <a:rPr lang="es-MX" smtClean="0"/>
              <a:t>‹Nº›</a:t>
            </a:fld>
            <a:endParaRPr lang="es-MX"/>
          </a:p>
        </p:txBody>
      </p:sp>
    </p:spTree>
    <p:extLst>
      <p:ext uri="{BB962C8B-B14F-4D97-AF65-F5344CB8AC3E}">
        <p14:creationId xmlns:p14="http://schemas.microsoft.com/office/powerpoint/2010/main" val="14611892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MX"/>
          </a:p>
        </p:txBody>
      </p:sp>
      <p:sp>
        <p:nvSpPr>
          <p:cNvPr id="4" name="Slide Number Placeholder 3"/>
          <p:cNvSpPr>
            <a:spLocks noGrp="1"/>
          </p:cNvSpPr>
          <p:nvPr>
            <p:ph type="sldNum" sz="quarter" idx="10"/>
          </p:nvPr>
        </p:nvSpPr>
        <p:spPr/>
        <p:txBody>
          <a:bodyPr/>
          <a:lstStyle/>
          <a:p>
            <a:fld id="{6F44652B-2737-4D07-86B8-ACBC8EAF763A}" type="slidenum">
              <a:rPr lang="es-MX" smtClean="0"/>
              <a:t>1</a:t>
            </a:fld>
            <a:endParaRPr lang="es-MX"/>
          </a:p>
        </p:txBody>
      </p:sp>
    </p:spTree>
    <p:extLst>
      <p:ext uri="{BB962C8B-B14F-4D97-AF65-F5344CB8AC3E}">
        <p14:creationId xmlns:p14="http://schemas.microsoft.com/office/powerpoint/2010/main" val="2459262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MX"/>
          </a:p>
        </p:txBody>
      </p:sp>
      <p:sp>
        <p:nvSpPr>
          <p:cNvPr id="4" name="Slide Number Placeholder 3"/>
          <p:cNvSpPr>
            <a:spLocks noGrp="1"/>
          </p:cNvSpPr>
          <p:nvPr>
            <p:ph type="sldNum" sz="quarter" idx="10"/>
          </p:nvPr>
        </p:nvSpPr>
        <p:spPr/>
        <p:txBody>
          <a:bodyPr/>
          <a:lstStyle/>
          <a:p>
            <a:fld id="{6F44652B-2737-4D07-86B8-ACBC8EAF763A}" type="slidenum">
              <a:rPr lang="es-MX" smtClean="0"/>
              <a:t>2</a:t>
            </a:fld>
            <a:endParaRPr lang="es-MX"/>
          </a:p>
        </p:txBody>
      </p:sp>
    </p:spTree>
    <p:extLst>
      <p:ext uri="{BB962C8B-B14F-4D97-AF65-F5344CB8AC3E}">
        <p14:creationId xmlns:p14="http://schemas.microsoft.com/office/powerpoint/2010/main" val="2459262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MX"/>
          </a:p>
        </p:txBody>
      </p:sp>
      <p:sp>
        <p:nvSpPr>
          <p:cNvPr id="4" name="Slide Number Placeholder 3"/>
          <p:cNvSpPr>
            <a:spLocks noGrp="1"/>
          </p:cNvSpPr>
          <p:nvPr>
            <p:ph type="sldNum" sz="quarter" idx="10"/>
          </p:nvPr>
        </p:nvSpPr>
        <p:spPr/>
        <p:txBody>
          <a:bodyPr/>
          <a:lstStyle/>
          <a:p>
            <a:fld id="{6F44652B-2737-4D07-86B8-ACBC8EAF763A}" type="slidenum">
              <a:rPr lang="es-MX" smtClean="0"/>
              <a:t>3</a:t>
            </a:fld>
            <a:endParaRPr lang="es-MX"/>
          </a:p>
        </p:txBody>
      </p:sp>
    </p:spTree>
    <p:extLst>
      <p:ext uri="{BB962C8B-B14F-4D97-AF65-F5344CB8AC3E}">
        <p14:creationId xmlns:p14="http://schemas.microsoft.com/office/powerpoint/2010/main" val="23494164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MX"/>
          </a:p>
        </p:txBody>
      </p:sp>
      <p:sp>
        <p:nvSpPr>
          <p:cNvPr id="4" name="Slide Number Placeholder 3"/>
          <p:cNvSpPr>
            <a:spLocks noGrp="1"/>
          </p:cNvSpPr>
          <p:nvPr>
            <p:ph type="sldNum" sz="quarter" idx="10"/>
          </p:nvPr>
        </p:nvSpPr>
        <p:spPr/>
        <p:txBody>
          <a:bodyPr/>
          <a:lstStyle/>
          <a:p>
            <a:fld id="{6F44652B-2737-4D07-86B8-ACBC8EAF763A}" type="slidenum">
              <a:rPr lang="es-MX" smtClean="0"/>
              <a:t>4</a:t>
            </a:fld>
            <a:endParaRPr lang="es-MX"/>
          </a:p>
        </p:txBody>
      </p:sp>
    </p:spTree>
    <p:extLst>
      <p:ext uri="{BB962C8B-B14F-4D97-AF65-F5344CB8AC3E}">
        <p14:creationId xmlns:p14="http://schemas.microsoft.com/office/powerpoint/2010/main" val="18308782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MX"/>
          </a:p>
        </p:txBody>
      </p:sp>
      <p:sp>
        <p:nvSpPr>
          <p:cNvPr id="4" name="Slide Number Placeholder 3"/>
          <p:cNvSpPr>
            <a:spLocks noGrp="1"/>
          </p:cNvSpPr>
          <p:nvPr>
            <p:ph type="sldNum" sz="quarter" idx="10"/>
          </p:nvPr>
        </p:nvSpPr>
        <p:spPr/>
        <p:txBody>
          <a:bodyPr/>
          <a:lstStyle/>
          <a:p>
            <a:fld id="{6F44652B-2737-4D07-86B8-ACBC8EAF763A}" type="slidenum">
              <a:rPr lang="es-MX" smtClean="0"/>
              <a:t>5</a:t>
            </a:fld>
            <a:endParaRPr lang="es-MX"/>
          </a:p>
        </p:txBody>
      </p:sp>
    </p:spTree>
    <p:extLst>
      <p:ext uri="{BB962C8B-B14F-4D97-AF65-F5344CB8AC3E}">
        <p14:creationId xmlns:p14="http://schemas.microsoft.com/office/powerpoint/2010/main" val="3586595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MX"/>
          </a:p>
        </p:txBody>
      </p:sp>
      <p:sp>
        <p:nvSpPr>
          <p:cNvPr id="4" name="Slide Number Placeholder 3"/>
          <p:cNvSpPr>
            <a:spLocks noGrp="1"/>
          </p:cNvSpPr>
          <p:nvPr>
            <p:ph type="sldNum" sz="quarter" idx="10"/>
          </p:nvPr>
        </p:nvSpPr>
        <p:spPr/>
        <p:txBody>
          <a:bodyPr/>
          <a:lstStyle/>
          <a:p>
            <a:fld id="{6F44652B-2737-4D07-86B8-ACBC8EAF763A}" type="slidenum">
              <a:rPr lang="es-MX" smtClean="0"/>
              <a:t>6</a:t>
            </a:fld>
            <a:endParaRPr lang="es-MX"/>
          </a:p>
        </p:txBody>
      </p:sp>
    </p:spTree>
    <p:extLst>
      <p:ext uri="{BB962C8B-B14F-4D97-AF65-F5344CB8AC3E}">
        <p14:creationId xmlns:p14="http://schemas.microsoft.com/office/powerpoint/2010/main" val="29338058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MX"/>
          </a:p>
        </p:txBody>
      </p:sp>
      <p:sp>
        <p:nvSpPr>
          <p:cNvPr id="4" name="Slide Number Placeholder 3"/>
          <p:cNvSpPr>
            <a:spLocks noGrp="1"/>
          </p:cNvSpPr>
          <p:nvPr>
            <p:ph type="sldNum" sz="quarter" idx="10"/>
          </p:nvPr>
        </p:nvSpPr>
        <p:spPr/>
        <p:txBody>
          <a:bodyPr/>
          <a:lstStyle/>
          <a:p>
            <a:fld id="{6F44652B-2737-4D07-86B8-ACBC8EAF763A}" type="slidenum">
              <a:rPr lang="es-MX" smtClean="0"/>
              <a:t>7</a:t>
            </a:fld>
            <a:endParaRPr lang="es-MX"/>
          </a:p>
        </p:txBody>
      </p:sp>
    </p:spTree>
    <p:extLst>
      <p:ext uri="{BB962C8B-B14F-4D97-AF65-F5344CB8AC3E}">
        <p14:creationId xmlns:p14="http://schemas.microsoft.com/office/powerpoint/2010/main" val="24238786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MX"/>
          </a:p>
        </p:txBody>
      </p:sp>
      <p:sp>
        <p:nvSpPr>
          <p:cNvPr id="4" name="Slide Number Placeholder 3"/>
          <p:cNvSpPr>
            <a:spLocks noGrp="1"/>
          </p:cNvSpPr>
          <p:nvPr>
            <p:ph type="sldNum" sz="quarter" idx="10"/>
          </p:nvPr>
        </p:nvSpPr>
        <p:spPr/>
        <p:txBody>
          <a:bodyPr/>
          <a:lstStyle/>
          <a:p>
            <a:fld id="{6F44652B-2737-4D07-86B8-ACBC8EAF763A}" type="slidenum">
              <a:rPr lang="es-MX" smtClean="0"/>
              <a:t>8</a:t>
            </a:fld>
            <a:endParaRPr lang="es-MX"/>
          </a:p>
        </p:txBody>
      </p:sp>
    </p:spTree>
    <p:extLst>
      <p:ext uri="{BB962C8B-B14F-4D97-AF65-F5344CB8AC3E}">
        <p14:creationId xmlns:p14="http://schemas.microsoft.com/office/powerpoint/2010/main" val="19940916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ortada">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9248" y="-99392"/>
            <a:ext cx="9324469" cy="6993351"/>
          </a:xfrm>
          <a:prstGeom prst="rect">
            <a:avLst/>
          </a:prstGeom>
        </p:spPr>
      </p:pic>
      <p:sp>
        <p:nvSpPr>
          <p:cNvPr id="2" name="Title 1"/>
          <p:cNvSpPr>
            <a:spLocks noGrp="1"/>
          </p:cNvSpPr>
          <p:nvPr>
            <p:ph type="ctrTitle"/>
          </p:nvPr>
        </p:nvSpPr>
        <p:spPr>
          <a:xfrm>
            <a:off x="107504" y="404664"/>
            <a:ext cx="4752528" cy="1368152"/>
          </a:xfrm>
          <a:prstGeom prst="rect">
            <a:avLst/>
          </a:prstGeom>
        </p:spPr>
        <p:txBody>
          <a:bodyPr>
            <a:noAutofit/>
          </a:bodyPr>
          <a:lstStyle>
            <a:lvl1pPr algn="l">
              <a:defRPr sz="4800" b="1">
                <a:latin typeface="Century Gothic" pitchFamily="34" charset="0"/>
              </a:defRPr>
            </a:lvl1pPr>
          </a:lstStyle>
          <a:p>
            <a:r>
              <a:rPr lang="en-US" dirty="0" smtClean="0"/>
              <a:t>Click to edit Master title style</a:t>
            </a:r>
            <a:endParaRPr lang="es-MX" dirty="0"/>
          </a:p>
        </p:txBody>
      </p:sp>
      <p:sp>
        <p:nvSpPr>
          <p:cNvPr id="3" name="Subtitle 2"/>
          <p:cNvSpPr>
            <a:spLocks noGrp="1"/>
          </p:cNvSpPr>
          <p:nvPr>
            <p:ph type="subTitle" idx="1"/>
          </p:nvPr>
        </p:nvSpPr>
        <p:spPr>
          <a:xfrm>
            <a:off x="213767" y="2924944"/>
            <a:ext cx="6400800" cy="1556370"/>
          </a:xfrm>
          <a:prstGeom prst="rect">
            <a:avLst/>
          </a:prstGeom>
        </p:spPr>
        <p:txBody>
          <a:bodyPr>
            <a:normAutofit/>
          </a:bodyPr>
          <a:lstStyle>
            <a:lvl1pPr marL="0" indent="0" algn="l">
              <a:buNone/>
              <a:defRPr lang="es-MX" sz="3000" b="0" kern="1200" dirty="0">
                <a:solidFill>
                  <a:srgbClr val="002060"/>
                </a:solidFill>
                <a:latin typeface="Century Gothic" pitchFamily="34" charset="0"/>
                <a:ea typeface="+mj-ea"/>
                <a:cs typeface="EucrosiaUPC" pitchFamily="18" charset="-34"/>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s-MX" dirty="0"/>
          </a:p>
        </p:txBody>
      </p:sp>
    </p:spTree>
    <p:extLst>
      <p:ext uri="{BB962C8B-B14F-4D97-AF65-F5344CB8AC3E}">
        <p14:creationId xmlns:p14="http://schemas.microsoft.com/office/powerpoint/2010/main" val="139573981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Century Gothic" pitchFamily="34" charset="0"/>
              </a:defRPr>
            </a:lvl1pPr>
          </a:lstStyle>
          <a:p>
            <a:r>
              <a:rPr lang="en-US" dirty="0" smtClean="0"/>
              <a:t>Click to edit Master title style</a:t>
            </a:r>
            <a:endParaRPr lang="es-MX" dirty="0"/>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atin typeface="Century Gothic"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7" name="Text Placeholder 2"/>
          <p:cNvSpPr>
            <a:spLocks noGrp="1"/>
          </p:cNvSpPr>
          <p:nvPr>
            <p:ph type="body" sz="quarter" idx="13" hasCustomPrompt="1"/>
          </p:nvPr>
        </p:nvSpPr>
        <p:spPr>
          <a:xfrm rot="16200000">
            <a:off x="-3126718" y="3128676"/>
            <a:ext cx="6794949" cy="537594"/>
          </a:xfrm>
        </p:spPr>
        <p:txBody>
          <a:bodyPr>
            <a:normAutofit/>
          </a:bodyPr>
          <a:lstStyle>
            <a:lvl1pPr marL="0" indent="0">
              <a:buNone/>
              <a:defRPr sz="2800" baseline="0">
                <a:solidFill>
                  <a:schemeClr val="bg1"/>
                </a:solidFill>
                <a:latin typeface="Arial" pitchFamily="34" charset="0"/>
                <a:cs typeface="Arial" pitchFamily="34" charset="0"/>
              </a:defRPr>
            </a:lvl1pPr>
          </a:lstStyle>
          <a:p>
            <a:pPr lvl="0"/>
            <a:r>
              <a:rPr lang="en-US" dirty="0" err="1" smtClean="0"/>
              <a:t>Título</a:t>
            </a:r>
            <a:endParaRPr lang="es-MX" dirty="0"/>
          </a:p>
        </p:txBody>
      </p:sp>
    </p:spTree>
    <p:extLst>
      <p:ext uri="{BB962C8B-B14F-4D97-AF65-F5344CB8AC3E}">
        <p14:creationId xmlns:p14="http://schemas.microsoft.com/office/powerpoint/2010/main" val="2547727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Portada">
    <p:spTree>
      <p:nvGrpSpPr>
        <p:cNvPr id="1" name=""/>
        <p:cNvGrpSpPr/>
        <p:nvPr/>
      </p:nvGrpSpPr>
      <p:grpSpPr>
        <a:xfrm>
          <a:off x="0" y="0"/>
          <a:ext cx="0" cy="0"/>
          <a:chOff x="0" y="0"/>
          <a:chExt cx="0" cy="0"/>
        </a:xfrm>
      </p:grpSpPr>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248" y="-99392"/>
            <a:ext cx="9324469" cy="6993351"/>
          </a:xfrm>
          <a:prstGeom prst="rect">
            <a:avLst/>
          </a:prstGeom>
        </p:spPr>
      </p:pic>
      <p:sp>
        <p:nvSpPr>
          <p:cNvPr id="2" name="Title 1"/>
          <p:cNvSpPr>
            <a:spLocks noGrp="1"/>
          </p:cNvSpPr>
          <p:nvPr>
            <p:ph type="ctrTitle"/>
          </p:nvPr>
        </p:nvSpPr>
        <p:spPr>
          <a:xfrm>
            <a:off x="107504" y="404664"/>
            <a:ext cx="4752528" cy="1368152"/>
          </a:xfrm>
          <a:prstGeom prst="rect">
            <a:avLst/>
          </a:prstGeom>
        </p:spPr>
        <p:txBody>
          <a:bodyPr>
            <a:noAutofit/>
          </a:bodyPr>
          <a:lstStyle>
            <a:lvl1pPr algn="l">
              <a:defRPr sz="4800" b="1">
                <a:latin typeface="Century Gothic" pitchFamily="34" charset="0"/>
              </a:defRPr>
            </a:lvl1pPr>
          </a:lstStyle>
          <a:p>
            <a:r>
              <a:rPr lang="en-US" dirty="0" smtClean="0"/>
              <a:t>Click to edit Master title style</a:t>
            </a:r>
            <a:endParaRPr lang="es-MX" dirty="0"/>
          </a:p>
        </p:txBody>
      </p:sp>
      <p:sp>
        <p:nvSpPr>
          <p:cNvPr id="3" name="Subtitle 2"/>
          <p:cNvSpPr>
            <a:spLocks noGrp="1"/>
          </p:cNvSpPr>
          <p:nvPr>
            <p:ph type="subTitle" idx="1"/>
          </p:nvPr>
        </p:nvSpPr>
        <p:spPr>
          <a:xfrm>
            <a:off x="213767" y="2924944"/>
            <a:ext cx="6400800" cy="1556370"/>
          </a:xfrm>
          <a:prstGeom prst="rect">
            <a:avLst/>
          </a:prstGeom>
        </p:spPr>
        <p:txBody>
          <a:bodyPr>
            <a:normAutofit/>
          </a:bodyPr>
          <a:lstStyle>
            <a:lvl1pPr marL="0" indent="0" algn="l">
              <a:buNone/>
              <a:defRPr lang="es-MX" sz="3000" b="0" kern="1200" dirty="0">
                <a:solidFill>
                  <a:srgbClr val="002060"/>
                </a:solidFill>
                <a:latin typeface="Century Gothic" pitchFamily="34" charset="0"/>
                <a:ea typeface="+mj-ea"/>
                <a:cs typeface="EucrosiaUPC" pitchFamily="18" charset="-34"/>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s-MX"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9248" y="-99392"/>
            <a:ext cx="9324469" cy="6993351"/>
          </a:xfrm>
          <a:prstGeom prst="rect">
            <a:avLst/>
          </a:prstGeom>
        </p:spPr>
      </p:pic>
    </p:spTree>
    <p:extLst>
      <p:ext uri="{BB962C8B-B14F-4D97-AF65-F5344CB8AC3E}">
        <p14:creationId xmlns:p14="http://schemas.microsoft.com/office/powerpoint/2010/main" val="139573981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ólo contenido">
    <p:spTree>
      <p:nvGrpSpPr>
        <p:cNvPr id="1" name=""/>
        <p:cNvGrpSpPr/>
        <p:nvPr/>
      </p:nvGrpSpPr>
      <p:grpSpPr>
        <a:xfrm>
          <a:off x="0" y="0"/>
          <a:ext cx="0" cy="0"/>
          <a:chOff x="0" y="0"/>
          <a:chExt cx="0" cy="0"/>
        </a:xfrm>
      </p:grpSpPr>
      <p:sp>
        <p:nvSpPr>
          <p:cNvPr id="4" name="Text Placeholder 2"/>
          <p:cNvSpPr>
            <a:spLocks noGrp="1"/>
          </p:cNvSpPr>
          <p:nvPr>
            <p:ph type="body" sz="quarter" idx="13" hasCustomPrompt="1"/>
          </p:nvPr>
        </p:nvSpPr>
        <p:spPr>
          <a:xfrm rot="16200000">
            <a:off x="-3126718" y="3128676"/>
            <a:ext cx="6794949" cy="537594"/>
          </a:xfrm>
        </p:spPr>
        <p:txBody>
          <a:bodyPr>
            <a:normAutofit/>
          </a:bodyPr>
          <a:lstStyle>
            <a:lvl1pPr marL="0" indent="0">
              <a:buNone/>
              <a:defRPr sz="2800" baseline="0">
                <a:solidFill>
                  <a:schemeClr val="bg1"/>
                </a:solidFill>
                <a:latin typeface="Arial" pitchFamily="34" charset="0"/>
                <a:cs typeface="Arial" pitchFamily="34" charset="0"/>
              </a:defRPr>
            </a:lvl1pPr>
          </a:lstStyle>
          <a:p>
            <a:pPr lvl="0"/>
            <a:r>
              <a:rPr lang="en-US" dirty="0" err="1" smtClean="0"/>
              <a:t>Título</a:t>
            </a:r>
            <a:endParaRPr lang="es-MX" dirty="0"/>
          </a:p>
        </p:txBody>
      </p:sp>
      <p:sp>
        <p:nvSpPr>
          <p:cNvPr id="5" name="Text Placeholder 11"/>
          <p:cNvSpPr>
            <a:spLocks noGrp="1"/>
          </p:cNvSpPr>
          <p:nvPr>
            <p:ph type="body" sz="quarter" idx="10"/>
          </p:nvPr>
        </p:nvSpPr>
        <p:spPr>
          <a:xfrm>
            <a:off x="637480" y="1"/>
            <a:ext cx="8399016" cy="6597352"/>
          </a:xfrm>
          <a:prstGeom prst="rect">
            <a:avLst/>
          </a:prstGeom>
        </p:spPr>
        <p:txBody>
          <a:bodyPr>
            <a:normAutofit/>
          </a:bodyPr>
          <a:lstStyle>
            <a:lvl1pPr>
              <a:defRPr sz="3300">
                <a:latin typeface="Century Gothic" pitchFamily="34" charset="0"/>
              </a:defRPr>
            </a:lvl1pPr>
            <a:lvl2pPr>
              <a:defRPr sz="3300">
                <a:latin typeface="Century Gothic" pitchFamily="34" charset="0"/>
              </a:defRPr>
            </a:lvl2pPr>
            <a:lvl3pPr>
              <a:defRPr sz="3300">
                <a:latin typeface="Century Gothic" pitchFamily="34" charset="0"/>
              </a:defRPr>
            </a:lvl3pPr>
            <a:lvl4pPr>
              <a:defRPr sz="3300">
                <a:latin typeface="Century Gothic" pitchFamily="34" charset="0"/>
              </a:defRPr>
            </a:lvl4pPr>
            <a:lvl5pPr>
              <a:defRPr sz="3300">
                <a:latin typeface="Century Gothic"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s-MX" dirty="0"/>
          </a:p>
        </p:txBody>
      </p:sp>
    </p:spTree>
    <p:extLst>
      <p:ext uri="{BB962C8B-B14F-4D97-AF65-F5344CB8AC3E}">
        <p14:creationId xmlns:p14="http://schemas.microsoft.com/office/powerpoint/2010/main" val="268444261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ólo título">
    <p:spTree>
      <p:nvGrpSpPr>
        <p:cNvPr id="1" name=""/>
        <p:cNvGrpSpPr/>
        <p:nvPr/>
      </p:nvGrpSpPr>
      <p:grpSpPr>
        <a:xfrm>
          <a:off x="0" y="0"/>
          <a:ext cx="0" cy="0"/>
          <a:chOff x="0" y="0"/>
          <a:chExt cx="0" cy="0"/>
        </a:xfrm>
      </p:grpSpPr>
      <p:sp>
        <p:nvSpPr>
          <p:cNvPr id="4" name="Text Placeholder 2"/>
          <p:cNvSpPr>
            <a:spLocks noGrp="1"/>
          </p:cNvSpPr>
          <p:nvPr>
            <p:ph type="body" sz="quarter" idx="13" hasCustomPrompt="1"/>
          </p:nvPr>
        </p:nvSpPr>
        <p:spPr>
          <a:xfrm rot="16200000">
            <a:off x="-3126718" y="3128676"/>
            <a:ext cx="6794949" cy="537594"/>
          </a:xfrm>
        </p:spPr>
        <p:txBody>
          <a:bodyPr>
            <a:normAutofit/>
          </a:bodyPr>
          <a:lstStyle>
            <a:lvl1pPr marL="0" indent="0">
              <a:buNone/>
              <a:defRPr sz="2800" baseline="0">
                <a:solidFill>
                  <a:schemeClr val="bg1"/>
                </a:solidFill>
                <a:latin typeface="Arial" pitchFamily="34" charset="0"/>
                <a:cs typeface="Arial" pitchFamily="34" charset="0"/>
              </a:defRPr>
            </a:lvl1pPr>
          </a:lstStyle>
          <a:p>
            <a:pPr lvl="0"/>
            <a:r>
              <a:rPr lang="en-US" dirty="0" err="1" smtClean="0"/>
              <a:t>Título</a:t>
            </a:r>
            <a:endParaRPr lang="es-MX" dirty="0"/>
          </a:p>
        </p:txBody>
      </p:sp>
    </p:spTree>
    <p:extLst>
      <p:ext uri="{BB962C8B-B14F-4D97-AF65-F5344CB8AC3E}">
        <p14:creationId xmlns:p14="http://schemas.microsoft.com/office/powerpoint/2010/main" val="41961528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ítulo y contenido">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637480" y="0"/>
            <a:ext cx="8399016" cy="980728"/>
          </a:xfrm>
          <a:prstGeom prst="rect">
            <a:avLst/>
          </a:prstGeom>
        </p:spPr>
        <p:txBody>
          <a:bodyPr vert="horz" lIns="91440" tIns="45720" rIns="91440" bIns="45720" rtlCol="0" anchor="ctr">
            <a:normAutofit/>
          </a:bodyPr>
          <a:lstStyle>
            <a:lvl1pPr algn="l">
              <a:defRPr>
                <a:latin typeface="Century Gothic" pitchFamily="34" charset="0"/>
              </a:defRPr>
            </a:lvl1pPr>
          </a:lstStyle>
          <a:p>
            <a:r>
              <a:rPr lang="en-US" dirty="0" smtClean="0"/>
              <a:t>Click to edit Master title style</a:t>
            </a:r>
            <a:endParaRPr lang="es-MX" dirty="0"/>
          </a:p>
        </p:txBody>
      </p:sp>
      <p:sp>
        <p:nvSpPr>
          <p:cNvPr id="12" name="Text Placeholder 11"/>
          <p:cNvSpPr>
            <a:spLocks noGrp="1"/>
          </p:cNvSpPr>
          <p:nvPr>
            <p:ph type="body" sz="quarter" idx="10"/>
          </p:nvPr>
        </p:nvSpPr>
        <p:spPr>
          <a:xfrm>
            <a:off x="637480" y="1052513"/>
            <a:ext cx="8399016" cy="5544839"/>
          </a:xfrm>
          <a:prstGeom prst="rect">
            <a:avLst/>
          </a:prstGeom>
        </p:spPr>
        <p:txBody>
          <a:bodyPr>
            <a:normAutofit/>
          </a:bodyPr>
          <a:lstStyle>
            <a:lvl1pPr>
              <a:defRPr sz="3300">
                <a:latin typeface="Century Gothic" pitchFamily="34" charset="0"/>
              </a:defRPr>
            </a:lvl1pPr>
            <a:lvl2pPr>
              <a:defRPr sz="3300">
                <a:latin typeface="Century Gothic" pitchFamily="34" charset="0"/>
              </a:defRPr>
            </a:lvl2pPr>
            <a:lvl3pPr>
              <a:defRPr sz="3300">
                <a:latin typeface="Century Gothic" pitchFamily="34" charset="0"/>
              </a:defRPr>
            </a:lvl3pPr>
            <a:lvl4pPr>
              <a:defRPr sz="3300">
                <a:latin typeface="Century Gothic" pitchFamily="34" charset="0"/>
              </a:defRPr>
            </a:lvl4pPr>
            <a:lvl5pPr>
              <a:defRPr sz="3300">
                <a:latin typeface="Century Gothic"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s-MX" dirty="0"/>
          </a:p>
        </p:txBody>
      </p:sp>
      <p:sp>
        <p:nvSpPr>
          <p:cNvPr id="5" name="Text Placeholder 2"/>
          <p:cNvSpPr>
            <a:spLocks noGrp="1"/>
          </p:cNvSpPr>
          <p:nvPr>
            <p:ph type="body" sz="quarter" idx="13" hasCustomPrompt="1"/>
          </p:nvPr>
        </p:nvSpPr>
        <p:spPr>
          <a:xfrm rot="16200000">
            <a:off x="-3126718" y="3128676"/>
            <a:ext cx="6794949" cy="537594"/>
          </a:xfrm>
        </p:spPr>
        <p:txBody>
          <a:bodyPr>
            <a:normAutofit/>
          </a:bodyPr>
          <a:lstStyle>
            <a:lvl1pPr marL="0" indent="0">
              <a:buNone/>
              <a:defRPr sz="2800" baseline="0">
                <a:solidFill>
                  <a:schemeClr val="bg1"/>
                </a:solidFill>
                <a:latin typeface="Arial" pitchFamily="34" charset="0"/>
                <a:cs typeface="Arial" pitchFamily="34" charset="0"/>
              </a:defRPr>
            </a:lvl1pPr>
          </a:lstStyle>
          <a:p>
            <a:pPr lvl="0"/>
            <a:r>
              <a:rPr lang="en-US" dirty="0" err="1" smtClean="0"/>
              <a:t>Título</a:t>
            </a:r>
            <a:endParaRPr lang="es-MX" dirty="0"/>
          </a:p>
        </p:txBody>
      </p:sp>
    </p:spTree>
    <p:extLst>
      <p:ext uri="{BB962C8B-B14F-4D97-AF65-F5344CB8AC3E}">
        <p14:creationId xmlns:p14="http://schemas.microsoft.com/office/powerpoint/2010/main" val="1966367253"/>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dirty="0" smtClean="0"/>
              <a:t>Click to edit Master title style</a:t>
            </a:r>
            <a:endParaRPr lang="es-MX"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Text Placeholder 2"/>
          <p:cNvSpPr>
            <a:spLocks noGrp="1"/>
          </p:cNvSpPr>
          <p:nvPr>
            <p:ph type="body" sz="quarter" idx="13" hasCustomPrompt="1"/>
          </p:nvPr>
        </p:nvSpPr>
        <p:spPr>
          <a:xfrm rot="16200000">
            <a:off x="-3126718" y="3128676"/>
            <a:ext cx="6794949" cy="537594"/>
          </a:xfrm>
        </p:spPr>
        <p:txBody>
          <a:bodyPr>
            <a:normAutofit/>
          </a:bodyPr>
          <a:lstStyle>
            <a:lvl1pPr marL="0" indent="0">
              <a:buNone/>
              <a:defRPr sz="2800" baseline="0">
                <a:solidFill>
                  <a:schemeClr val="bg1"/>
                </a:solidFill>
                <a:latin typeface="Arial" pitchFamily="34" charset="0"/>
                <a:cs typeface="Arial" pitchFamily="34" charset="0"/>
              </a:defRPr>
            </a:lvl1pPr>
          </a:lstStyle>
          <a:p>
            <a:pPr lvl="0"/>
            <a:r>
              <a:rPr lang="en-US" dirty="0" err="1" smtClean="0"/>
              <a:t>Título</a:t>
            </a:r>
            <a:endParaRPr lang="es-MX" dirty="0"/>
          </a:p>
        </p:txBody>
      </p:sp>
    </p:spTree>
    <p:extLst>
      <p:ext uri="{BB962C8B-B14F-4D97-AF65-F5344CB8AC3E}">
        <p14:creationId xmlns:p14="http://schemas.microsoft.com/office/powerpoint/2010/main" val="28985921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772988" y="1395760"/>
            <a:ext cx="4038600" cy="5129584"/>
          </a:xfrm>
          <a:prstGeom prst="rect">
            <a:avLst/>
          </a:prstGeom>
        </p:spPr>
        <p:txBody>
          <a:bodyPr/>
          <a:lstStyle>
            <a:lvl1pPr>
              <a:defRPr sz="2800">
                <a:latin typeface="Century Gothic" pitchFamily="34" charset="0"/>
              </a:defRPr>
            </a:lvl1pPr>
            <a:lvl2pPr>
              <a:defRPr sz="2400">
                <a:latin typeface="Century Gothic" pitchFamily="34" charset="0"/>
              </a:defRPr>
            </a:lvl2pPr>
            <a:lvl3pPr>
              <a:defRPr sz="2000">
                <a:latin typeface="Century Gothic" pitchFamily="34" charset="0"/>
              </a:defRPr>
            </a:lvl3pPr>
            <a:lvl4pPr>
              <a:defRPr sz="1800">
                <a:latin typeface="Century Gothic" pitchFamily="34" charset="0"/>
              </a:defRPr>
            </a:lvl4pPr>
            <a:lvl5pPr>
              <a:defRPr sz="1800">
                <a:latin typeface="Century Gothic"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s-MX" dirty="0"/>
          </a:p>
        </p:txBody>
      </p:sp>
      <p:sp>
        <p:nvSpPr>
          <p:cNvPr id="4" name="Content Placeholder 3"/>
          <p:cNvSpPr>
            <a:spLocks noGrp="1"/>
          </p:cNvSpPr>
          <p:nvPr>
            <p:ph sz="half" idx="2"/>
          </p:nvPr>
        </p:nvSpPr>
        <p:spPr>
          <a:xfrm>
            <a:off x="4963988" y="1395760"/>
            <a:ext cx="4038600" cy="5129584"/>
          </a:xfrm>
          <a:prstGeom prst="rect">
            <a:avLst/>
          </a:prstGeom>
        </p:spPr>
        <p:txBody>
          <a:bodyPr/>
          <a:lstStyle>
            <a:lvl1pPr>
              <a:defRPr sz="2800">
                <a:latin typeface="Century Gothic" pitchFamily="34" charset="0"/>
              </a:defRPr>
            </a:lvl1pPr>
            <a:lvl2pPr>
              <a:defRPr sz="2400">
                <a:latin typeface="Century Gothic" pitchFamily="34" charset="0"/>
              </a:defRPr>
            </a:lvl2pPr>
            <a:lvl3pPr>
              <a:defRPr sz="2000">
                <a:latin typeface="Century Gothic" pitchFamily="34" charset="0"/>
              </a:defRPr>
            </a:lvl3pPr>
            <a:lvl4pPr>
              <a:defRPr sz="1800">
                <a:latin typeface="Century Gothic" pitchFamily="34" charset="0"/>
              </a:defRPr>
            </a:lvl4pPr>
            <a:lvl5pPr>
              <a:defRPr sz="1800">
                <a:latin typeface="Century Gothic"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s-MX" dirty="0"/>
          </a:p>
        </p:txBody>
      </p:sp>
      <p:sp>
        <p:nvSpPr>
          <p:cNvPr id="8" name="Title Placeholder 1"/>
          <p:cNvSpPr>
            <a:spLocks noGrp="1"/>
          </p:cNvSpPr>
          <p:nvPr>
            <p:ph type="title"/>
          </p:nvPr>
        </p:nvSpPr>
        <p:spPr>
          <a:xfrm>
            <a:off x="637480" y="71438"/>
            <a:ext cx="8399016" cy="1143000"/>
          </a:xfrm>
          <a:prstGeom prst="rect">
            <a:avLst/>
          </a:prstGeom>
        </p:spPr>
        <p:txBody>
          <a:bodyPr vert="horz" lIns="91440" tIns="45720" rIns="91440" bIns="45720" rtlCol="0" anchor="ctr">
            <a:normAutofit/>
          </a:bodyPr>
          <a:lstStyle>
            <a:lvl1pPr>
              <a:defRPr>
                <a:latin typeface="Century Gothic" pitchFamily="34" charset="0"/>
              </a:defRPr>
            </a:lvl1pPr>
          </a:lstStyle>
          <a:p>
            <a:r>
              <a:rPr lang="en-US" dirty="0" smtClean="0"/>
              <a:t>Click to edit Master title style</a:t>
            </a:r>
            <a:endParaRPr lang="es-MX" dirty="0"/>
          </a:p>
        </p:txBody>
      </p:sp>
      <p:sp>
        <p:nvSpPr>
          <p:cNvPr id="7" name="Text Placeholder 2"/>
          <p:cNvSpPr>
            <a:spLocks noGrp="1"/>
          </p:cNvSpPr>
          <p:nvPr>
            <p:ph type="body" sz="quarter" idx="13" hasCustomPrompt="1"/>
          </p:nvPr>
        </p:nvSpPr>
        <p:spPr>
          <a:xfrm rot="16200000">
            <a:off x="-3126718" y="3128676"/>
            <a:ext cx="6794949" cy="537594"/>
          </a:xfrm>
        </p:spPr>
        <p:txBody>
          <a:bodyPr>
            <a:normAutofit/>
          </a:bodyPr>
          <a:lstStyle>
            <a:lvl1pPr marL="0" indent="0">
              <a:buNone/>
              <a:defRPr sz="2800" baseline="0">
                <a:solidFill>
                  <a:schemeClr val="bg1"/>
                </a:solidFill>
                <a:latin typeface="Arial" pitchFamily="34" charset="0"/>
                <a:cs typeface="Arial" pitchFamily="34" charset="0"/>
              </a:defRPr>
            </a:lvl1pPr>
          </a:lstStyle>
          <a:p>
            <a:pPr lvl="0"/>
            <a:r>
              <a:rPr lang="en-US" dirty="0" err="1" smtClean="0"/>
              <a:t>Título</a:t>
            </a:r>
            <a:endParaRPr lang="es-MX" dirty="0"/>
          </a:p>
        </p:txBody>
      </p:sp>
    </p:spTree>
    <p:extLst>
      <p:ext uri="{BB962C8B-B14F-4D97-AF65-F5344CB8AC3E}">
        <p14:creationId xmlns:p14="http://schemas.microsoft.com/office/powerpoint/2010/main" val="20911427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7480" y="71438"/>
            <a:ext cx="8399016" cy="1143000"/>
          </a:xfrm>
          <a:prstGeom prst="rect">
            <a:avLst/>
          </a:prstGeom>
        </p:spPr>
        <p:txBody>
          <a:bodyPr/>
          <a:lstStyle>
            <a:lvl1pPr>
              <a:defRPr>
                <a:latin typeface="Century Gothic" pitchFamily="34" charset="0"/>
              </a:defRPr>
            </a:lvl1pPr>
          </a:lstStyle>
          <a:p>
            <a:r>
              <a:rPr lang="en-US" dirty="0" smtClean="0"/>
              <a:t>Click to edit Master title style</a:t>
            </a:r>
            <a:endParaRPr lang="es-MX" dirty="0"/>
          </a:p>
        </p:txBody>
      </p:sp>
      <p:sp>
        <p:nvSpPr>
          <p:cNvPr id="3" name="Text Placeholder 2"/>
          <p:cNvSpPr>
            <a:spLocks noGrp="1"/>
          </p:cNvSpPr>
          <p:nvPr>
            <p:ph type="body" idx="1"/>
          </p:nvPr>
        </p:nvSpPr>
        <p:spPr>
          <a:xfrm>
            <a:off x="734764" y="1387376"/>
            <a:ext cx="4040188" cy="762099"/>
          </a:xfrm>
          <a:prstGeom prst="rect">
            <a:avLst/>
          </a:prstGeom>
        </p:spPr>
        <p:txBody>
          <a:bodyPr anchor="b"/>
          <a:lstStyle>
            <a:lvl1pPr marL="0" indent="0">
              <a:buNone/>
              <a:defRPr sz="2400" b="1">
                <a:latin typeface="Century Gothic"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734764" y="2149474"/>
            <a:ext cx="4040188" cy="4447877"/>
          </a:xfrm>
          <a:prstGeom prst="rect">
            <a:avLst/>
          </a:prstGeom>
        </p:spPr>
        <p:txBody>
          <a:bodyPr/>
          <a:lstStyle>
            <a:lvl1pPr>
              <a:defRPr sz="2400">
                <a:latin typeface="Century Gothic" pitchFamily="34" charset="0"/>
              </a:defRPr>
            </a:lvl1pPr>
            <a:lvl2pPr>
              <a:defRPr sz="2000">
                <a:latin typeface="Century Gothic" pitchFamily="34" charset="0"/>
              </a:defRPr>
            </a:lvl2pPr>
            <a:lvl3pPr>
              <a:defRPr sz="1800">
                <a:latin typeface="Century Gothic" pitchFamily="34" charset="0"/>
              </a:defRPr>
            </a:lvl3pPr>
            <a:lvl4pPr>
              <a:defRPr sz="1600">
                <a:latin typeface="Century Gothic" pitchFamily="34" charset="0"/>
              </a:defRPr>
            </a:lvl4pPr>
            <a:lvl5pPr>
              <a:defRPr sz="1600">
                <a:latin typeface="Century Gothic"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s-MX" dirty="0"/>
          </a:p>
        </p:txBody>
      </p:sp>
      <p:sp>
        <p:nvSpPr>
          <p:cNvPr id="5" name="Text Placeholder 4"/>
          <p:cNvSpPr>
            <a:spLocks noGrp="1"/>
          </p:cNvSpPr>
          <p:nvPr>
            <p:ph type="body" sz="quarter" idx="3"/>
          </p:nvPr>
        </p:nvSpPr>
        <p:spPr>
          <a:xfrm>
            <a:off x="4922589" y="1387376"/>
            <a:ext cx="4041775" cy="762099"/>
          </a:xfrm>
          <a:prstGeom prst="rect">
            <a:avLst/>
          </a:prstGeom>
        </p:spPr>
        <p:txBody>
          <a:bodyPr anchor="b"/>
          <a:lstStyle>
            <a:lvl1pPr marL="0" indent="0">
              <a:buNone/>
              <a:defRPr sz="2400" b="1">
                <a:latin typeface="Century Gothic"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922589" y="2149474"/>
            <a:ext cx="4041775" cy="4447877"/>
          </a:xfrm>
          <a:prstGeom prst="rect">
            <a:avLst/>
          </a:prstGeom>
        </p:spPr>
        <p:txBody>
          <a:bodyPr/>
          <a:lstStyle>
            <a:lvl1pPr>
              <a:defRPr sz="2400">
                <a:latin typeface="Century Gothic" pitchFamily="34" charset="0"/>
              </a:defRPr>
            </a:lvl1pPr>
            <a:lvl2pPr>
              <a:defRPr sz="2000">
                <a:latin typeface="Century Gothic" pitchFamily="34" charset="0"/>
              </a:defRPr>
            </a:lvl2pPr>
            <a:lvl3pPr>
              <a:defRPr sz="1800">
                <a:latin typeface="Century Gothic" pitchFamily="34" charset="0"/>
              </a:defRPr>
            </a:lvl3pPr>
            <a:lvl4pPr>
              <a:defRPr sz="1600">
                <a:latin typeface="Century Gothic" pitchFamily="34" charset="0"/>
              </a:defRPr>
            </a:lvl4pPr>
            <a:lvl5pPr>
              <a:defRPr sz="1600">
                <a:latin typeface="Century Gothic"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s-MX" dirty="0"/>
          </a:p>
        </p:txBody>
      </p:sp>
      <p:sp>
        <p:nvSpPr>
          <p:cNvPr id="9" name="Text Placeholder 2"/>
          <p:cNvSpPr>
            <a:spLocks noGrp="1"/>
          </p:cNvSpPr>
          <p:nvPr>
            <p:ph type="body" sz="quarter" idx="13" hasCustomPrompt="1"/>
          </p:nvPr>
        </p:nvSpPr>
        <p:spPr>
          <a:xfrm rot="16200000">
            <a:off x="-3126718" y="3128676"/>
            <a:ext cx="6794949" cy="537594"/>
          </a:xfrm>
        </p:spPr>
        <p:txBody>
          <a:bodyPr>
            <a:normAutofit/>
          </a:bodyPr>
          <a:lstStyle>
            <a:lvl1pPr marL="0" indent="0">
              <a:buNone/>
              <a:defRPr sz="2800" baseline="0">
                <a:solidFill>
                  <a:schemeClr val="bg1"/>
                </a:solidFill>
                <a:latin typeface="Arial" pitchFamily="34" charset="0"/>
                <a:cs typeface="Arial" pitchFamily="34" charset="0"/>
              </a:defRPr>
            </a:lvl1pPr>
          </a:lstStyle>
          <a:p>
            <a:pPr lvl="0"/>
            <a:r>
              <a:rPr lang="en-US" dirty="0" err="1" smtClean="0"/>
              <a:t>Título</a:t>
            </a:r>
            <a:endParaRPr lang="es-MX" dirty="0"/>
          </a:p>
        </p:txBody>
      </p:sp>
    </p:spTree>
    <p:extLst>
      <p:ext uri="{BB962C8B-B14F-4D97-AF65-F5344CB8AC3E}">
        <p14:creationId xmlns:p14="http://schemas.microsoft.com/office/powerpoint/2010/main" val="24367174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4" name="Text Placeholder 2"/>
          <p:cNvSpPr>
            <a:spLocks noGrp="1"/>
          </p:cNvSpPr>
          <p:nvPr>
            <p:ph type="body" sz="quarter" idx="13" hasCustomPrompt="1"/>
          </p:nvPr>
        </p:nvSpPr>
        <p:spPr>
          <a:xfrm rot="16200000">
            <a:off x="-3126718" y="3128676"/>
            <a:ext cx="6794949" cy="537594"/>
          </a:xfrm>
        </p:spPr>
        <p:txBody>
          <a:bodyPr>
            <a:normAutofit/>
          </a:bodyPr>
          <a:lstStyle>
            <a:lvl1pPr marL="0" indent="0">
              <a:buNone/>
              <a:defRPr sz="2800" baseline="0">
                <a:solidFill>
                  <a:schemeClr val="bg1"/>
                </a:solidFill>
                <a:latin typeface="Arial" pitchFamily="34" charset="0"/>
                <a:cs typeface="Arial" pitchFamily="34" charset="0"/>
              </a:defRPr>
            </a:lvl1pPr>
          </a:lstStyle>
          <a:p>
            <a:pPr lvl="0"/>
            <a:r>
              <a:rPr lang="en-US" dirty="0" err="1" smtClean="0"/>
              <a:t>Título</a:t>
            </a:r>
            <a:endParaRPr lang="es-MX" dirty="0"/>
          </a:p>
        </p:txBody>
      </p:sp>
    </p:spTree>
    <p:extLst>
      <p:ext uri="{BB962C8B-B14F-4D97-AF65-F5344CB8AC3E}">
        <p14:creationId xmlns:p14="http://schemas.microsoft.com/office/powerpoint/2010/main" val="15959612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0400" y="31750"/>
            <a:ext cx="3008313" cy="1162050"/>
          </a:xfrm>
          <a:prstGeom prst="rect">
            <a:avLst/>
          </a:prstGeom>
        </p:spPr>
        <p:txBody>
          <a:bodyPr anchor="b"/>
          <a:lstStyle>
            <a:lvl1pPr algn="l">
              <a:defRPr sz="2000" b="1">
                <a:latin typeface="Century Gothic" pitchFamily="34" charset="0"/>
              </a:defRPr>
            </a:lvl1pPr>
          </a:lstStyle>
          <a:p>
            <a:r>
              <a:rPr lang="en-US" dirty="0" smtClean="0"/>
              <a:t>Click to edit Master title style</a:t>
            </a:r>
            <a:endParaRPr lang="es-MX" dirty="0"/>
          </a:p>
        </p:txBody>
      </p:sp>
      <p:sp>
        <p:nvSpPr>
          <p:cNvPr id="3" name="Content Placeholder 2"/>
          <p:cNvSpPr>
            <a:spLocks noGrp="1"/>
          </p:cNvSpPr>
          <p:nvPr>
            <p:ph idx="1"/>
          </p:nvPr>
        </p:nvSpPr>
        <p:spPr>
          <a:xfrm>
            <a:off x="3778250" y="31750"/>
            <a:ext cx="5258246" cy="6493594"/>
          </a:xfrm>
          <a:prstGeom prst="rect">
            <a:avLst/>
          </a:prstGeom>
        </p:spPr>
        <p:txBody>
          <a:bodyPr/>
          <a:lstStyle>
            <a:lvl1pPr>
              <a:defRPr sz="3200">
                <a:latin typeface="Century Gothic" pitchFamily="34" charset="0"/>
              </a:defRPr>
            </a:lvl1pPr>
            <a:lvl2pPr>
              <a:defRPr sz="2800">
                <a:latin typeface="Century Gothic" pitchFamily="34" charset="0"/>
              </a:defRPr>
            </a:lvl2pPr>
            <a:lvl3pPr>
              <a:defRPr sz="2400">
                <a:latin typeface="Century Gothic" pitchFamily="34" charset="0"/>
              </a:defRPr>
            </a:lvl3pPr>
            <a:lvl4pPr>
              <a:defRPr sz="2000">
                <a:latin typeface="Century Gothic" pitchFamily="34" charset="0"/>
              </a:defRPr>
            </a:lvl4pPr>
            <a:lvl5pPr>
              <a:defRPr sz="2000">
                <a:latin typeface="Century Gothic" pitchFamily="34" charset="0"/>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s-MX" dirty="0"/>
          </a:p>
        </p:txBody>
      </p:sp>
      <p:sp>
        <p:nvSpPr>
          <p:cNvPr id="4" name="Text Placeholder 3"/>
          <p:cNvSpPr>
            <a:spLocks noGrp="1"/>
          </p:cNvSpPr>
          <p:nvPr>
            <p:ph type="body" sz="half" idx="2"/>
          </p:nvPr>
        </p:nvSpPr>
        <p:spPr>
          <a:xfrm>
            <a:off x="660400" y="1193800"/>
            <a:ext cx="3008313" cy="5331544"/>
          </a:xfrm>
          <a:prstGeom prst="rect">
            <a:avLst/>
          </a:prstGeom>
        </p:spPr>
        <p:txBody>
          <a:bodyPr/>
          <a:lstStyle>
            <a:lvl1pPr marL="0" indent="0">
              <a:buNone/>
              <a:defRPr sz="1400">
                <a:latin typeface="Century Gothic"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7" name="Text Placeholder 2"/>
          <p:cNvSpPr>
            <a:spLocks noGrp="1"/>
          </p:cNvSpPr>
          <p:nvPr>
            <p:ph type="body" sz="quarter" idx="13" hasCustomPrompt="1"/>
          </p:nvPr>
        </p:nvSpPr>
        <p:spPr>
          <a:xfrm rot="16200000">
            <a:off x="-3126718" y="3128676"/>
            <a:ext cx="6794949" cy="537594"/>
          </a:xfrm>
        </p:spPr>
        <p:txBody>
          <a:bodyPr>
            <a:normAutofit/>
          </a:bodyPr>
          <a:lstStyle>
            <a:lvl1pPr marL="0" indent="0">
              <a:buNone/>
              <a:defRPr sz="2800" baseline="0">
                <a:solidFill>
                  <a:schemeClr val="bg1"/>
                </a:solidFill>
                <a:latin typeface="Arial" pitchFamily="34" charset="0"/>
                <a:cs typeface="Arial" pitchFamily="34" charset="0"/>
              </a:defRPr>
            </a:lvl1pPr>
          </a:lstStyle>
          <a:p>
            <a:pPr lvl="0"/>
            <a:r>
              <a:rPr lang="en-US" dirty="0" err="1" smtClean="0"/>
              <a:t>Título</a:t>
            </a:r>
            <a:endParaRPr lang="es-MX" dirty="0"/>
          </a:p>
        </p:txBody>
      </p:sp>
    </p:spTree>
    <p:extLst>
      <p:ext uri="{BB962C8B-B14F-4D97-AF65-F5344CB8AC3E}">
        <p14:creationId xmlns:p14="http://schemas.microsoft.com/office/powerpoint/2010/main" val="2960196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ólo contenido">
    <p:spTree>
      <p:nvGrpSpPr>
        <p:cNvPr id="1" name=""/>
        <p:cNvGrpSpPr/>
        <p:nvPr/>
      </p:nvGrpSpPr>
      <p:grpSpPr>
        <a:xfrm>
          <a:off x="0" y="0"/>
          <a:ext cx="0" cy="0"/>
          <a:chOff x="0" y="0"/>
          <a:chExt cx="0" cy="0"/>
        </a:xfrm>
      </p:grpSpPr>
      <p:sp>
        <p:nvSpPr>
          <p:cNvPr id="4" name="Text Placeholder 2"/>
          <p:cNvSpPr>
            <a:spLocks noGrp="1"/>
          </p:cNvSpPr>
          <p:nvPr>
            <p:ph type="body" sz="quarter" idx="13" hasCustomPrompt="1"/>
          </p:nvPr>
        </p:nvSpPr>
        <p:spPr>
          <a:xfrm rot="16200000">
            <a:off x="-3126718" y="3128676"/>
            <a:ext cx="6794949" cy="537594"/>
          </a:xfrm>
        </p:spPr>
        <p:txBody>
          <a:bodyPr>
            <a:normAutofit/>
          </a:bodyPr>
          <a:lstStyle>
            <a:lvl1pPr marL="0" indent="0">
              <a:buNone/>
              <a:defRPr sz="2800" baseline="0">
                <a:solidFill>
                  <a:schemeClr val="bg1"/>
                </a:solidFill>
                <a:latin typeface="Arial" pitchFamily="34" charset="0"/>
                <a:cs typeface="Arial" pitchFamily="34" charset="0"/>
              </a:defRPr>
            </a:lvl1pPr>
          </a:lstStyle>
          <a:p>
            <a:pPr lvl="0"/>
            <a:r>
              <a:rPr lang="en-US" dirty="0" err="1" smtClean="0"/>
              <a:t>Título</a:t>
            </a:r>
            <a:endParaRPr lang="es-MX" dirty="0"/>
          </a:p>
        </p:txBody>
      </p:sp>
      <p:sp>
        <p:nvSpPr>
          <p:cNvPr id="5" name="Text Placeholder 11"/>
          <p:cNvSpPr>
            <a:spLocks noGrp="1"/>
          </p:cNvSpPr>
          <p:nvPr>
            <p:ph type="body" sz="quarter" idx="10"/>
          </p:nvPr>
        </p:nvSpPr>
        <p:spPr>
          <a:xfrm>
            <a:off x="637480" y="1"/>
            <a:ext cx="8399016" cy="6597352"/>
          </a:xfrm>
          <a:prstGeom prst="rect">
            <a:avLst/>
          </a:prstGeom>
        </p:spPr>
        <p:txBody>
          <a:bodyPr>
            <a:normAutofit/>
          </a:bodyPr>
          <a:lstStyle>
            <a:lvl1pPr>
              <a:defRPr sz="3300">
                <a:latin typeface="Century Gothic" pitchFamily="34" charset="0"/>
              </a:defRPr>
            </a:lvl1pPr>
            <a:lvl2pPr>
              <a:defRPr sz="3300">
                <a:latin typeface="Century Gothic" pitchFamily="34" charset="0"/>
              </a:defRPr>
            </a:lvl2pPr>
            <a:lvl3pPr>
              <a:defRPr sz="3300">
                <a:latin typeface="Century Gothic" pitchFamily="34" charset="0"/>
              </a:defRPr>
            </a:lvl3pPr>
            <a:lvl4pPr>
              <a:defRPr sz="3300">
                <a:latin typeface="Century Gothic" pitchFamily="34" charset="0"/>
              </a:defRPr>
            </a:lvl4pPr>
            <a:lvl5pPr>
              <a:defRPr sz="3300">
                <a:latin typeface="Century Gothic"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s-MX" dirty="0"/>
          </a:p>
        </p:txBody>
      </p:sp>
    </p:spTree>
    <p:extLst>
      <p:ext uri="{BB962C8B-B14F-4D97-AF65-F5344CB8AC3E}">
        <p14:creationId xmlns:p14="http://schemas.microsoft.com/office/powerpoint/2010/main" val="2684442619"/>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Century Gothic" pitchFamily="34" charset="0"/>
              </a:defRPr>
            </a:lvl1pPr>
          </a:lstStyle>
          <a:p>
            <a:r>
              <a:rPr lang="en-US" dirty="0" smtClean="0"/>
              <a:t>Click to edit Master title style</a:t>
            </a:r>
            <a:endParaRPr lang="es-MX" dirty="0"/>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atin typeface="Century Gothic"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7" name="Text Placeholder 2"/>
          <p:cNvSpPr>
            <a:spLocks noGrp="1"/>
          </p:cNvSpPr>
          <p:nvPr>
            <p:ph type="body" sz="quarter" idx="13" hasCustomPrompt="1"/>
          </p:nvPr>
        </p:nvSpPr>
        <p:spPr>
          <a:xfrm rot="16200000">
            <a:off x="-3126718" y="3128676"/>
            <a:ext cx="6794949" cy="537594"/>
          </a:xfrm>
        </p:spPr>
        <p:txBody>
          <a:bodyPr>
            <a:normAutofit/>
          </a:bodyPr>
          <a:lstStyle>
            <a:lvl1pPr marL="0" indent="0">
              <a:buNone/>
              <a:defRPr sz="2800" baseline="0">
                <a:solidFill>
                  <a:schemeClr val="bg1"/>
                </a:solidFill>
                <a:latin typeface="Arial" pitchFamily="34" charset="0"/>
                <a:cs typeface="Arial" pitchFamily="34" charset="0"/>
              </a:defRPr>
            </a:lvl1pPr>
          </a:lstStyle>
          <a:p>
            <a:pPr lvl="0"/>
            <a:r>
              <a:rPr lang="en-US" dirty="0" err="1" smtClean="0"/>
              <a:t>Título</a:t>
            </a:r>
            <a:endParaRPr lang="es-MX" dirty="0"/>
          </a:p>
        </p:txBody>
      </p:sp>
    </p:spTree>
    <p:extLst>
      <p:ext uri="{BB962C8B-B14F-4D97-AF65-F5344CB8AC3E}">
        <p14:creationId xmlns:p14="http://schemas.microsoft.com/office/powerpoint/2010/main" val="2547727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ólo título">
    <p:spTree>
      <p:nvGrpSpPr>
        <p:cNvPr id="1" name=""/>
        <p:cNvGrpSpPr/>
        <p:nvPr/>
      </p:nvGrpSpPr>
      <p:grpSpPr>
        <a:xfrm>
          <a:off x="0" y="0"/>
          <a:ext cx="0" cy="0"/>
          <a:chOff x="0" y="0"/>
          <a:chExt cx="0" cy="0"/>
        </a:xfrm>
      </p:grpSpPr>
      <p:sp>
        <p:nvSpPr>
          <p:cNvPr id="4" name="Text Placeholder 2"/>
          <p:cNvSpPr>
            <a:spLocks noGrp="1"/>
          </p:cNvSpPr>
          <p:nvPr>
            <p:ph type="body" sz="quarter" idx="13" hasCustomPrompt="1"/>
          </p:nvPr>
        </p:nvSpPr>
        <p:spPr>
          <a:xfrm rot="16200000">
            <a:off x="-3126718" y="3128676"/>
            <a:ext cx="6794949" cy="537594"/>
          </a:xfrm>
        </p:spPr>
        <p:txBody>
          <a:bodyPr>
            <a:normAutofit/>
          </a:bodyPr>
          <a:lstStyle>
            <a:lvl1pPr marL="0" indent="0">
              <a:buNone/>
              <a:defRPr sz="2800" baseline="0">
                <a:solidFill>
                  <a:schemeClr val="bg1"/>
                </a:solidFill>
                <a:latin typeface="Arial" pitchFamily="34" charset="0"/>
                <a:cs typeface="Arial" pitchFamily="34" charset="0"/>
              </a:defRPr>
            </a:lvl1pPr>
          </a:lstStyle>
          <a:p>
            <a:pPr lvl="0"/>
            <a:r>
              <a:rPr lang="en-US" dirty="0" err="1" smtClean="0"/>
              <a:t>Título</a:t>
            </a:r>
            <a:endParaRPr lang="es-MX" dirty="0"/>
          </a:p>
        </p:txBody>
      </p:sp>
    </p:spTree>
    <p:extLst>
      <p:ext uri="{BB962C8B-B14F-4D97-AF65-F5344CB8AC3E}">
        <p14:creationId xmlns:p14="http://schemas.microsoft.com/office/powerpoint/2010/main" val="41961528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ítulo y contenido">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637480" y="0"/>
            <a:ext cx="8399016" cy="980728"/>
          </a:xfrm>
          <a:prstGeom prst="rect">
            <a:avLst/>
          </a:prstGeom>
        </p:spPr>
        <p:txBody>
          <a:bodyPr vert="horz" lIns="91440" tIns="45720" rIns="91440" bIns="45720" rtlCol="0" anchor="ctr">
            <a:normAutofit/>
          </a:bodyPr>
          <a:lstStyle>
            <a:lvl1pPr algn="l">
              <a:defRPr>
                <a:latin typeface="Century Gothic" pitchFamily="34" charset="0"/>
              </a:defRPr>
            </a:lvl1pPr>
          </a:lstStyle>
          <a:p>
            <a:r>
              <a:rPr lang="en-US" dirty="0" smtClean="0"/>
              <a:t>Click to edit Master title style</a:t>
            </a:r>
            <a:endParaRPr lang="es-MX" dirty="0"/>
          </a:p>
        </p:txBody>
      </p:sp>
      <p:sp>
        <p:nvSpPr>
          <p:cNvPr id="12" name="Text Placeholder 11"/>
          <p:cNvSpPr>
            <a:spLocks noGrp="1"/>
          </p:cNvSpPr>
          <p:nvPr>
            <p:ph type="body" sz="quarter" idx="10"/>
          </p:nvPr>
        </p:nvSpPr>
        <p:spPr>
          <a:xfrm>
            <a:off x="637480" y="1052513"/>
            <a:ext cx="8399016" cy="5544839"/>
          </a:xfrm>
          <a:prstGeom prst="rect">
            <a:avLst/>
          </a:prstGeom>
        </p:spPr>
        <p:txBody>
          <a:bodyPr>
            <a:normAutofit/>
          </a:bodyPr>
          <a:lstStyle>
            <a:lvl1pPr>
              <a:defRPr sz="3300">
                <a:latin typeface="Century Gothic" pitchFamily="34" charset="0"/>
              </a:defRPr>
            </a:lvl1pPr>
            <a:lvl2pPr>
              <a:defRPr sz="3300">
                <a:latin typeface="Century Gothic" pitchFamily="34" charset="0"/>
              </a:defRPr>
            </a:lvl2pPr>
            <a:lvl3pPr>
              <a:defRPr sz="3300">
                <a:latin typeface="Century Gothic" pitchFamily="34" charset="0"/>
              </a:defRPr>
            </a:lvl3pPr>
            <a:lvl4pPr>
              <a:defRPr sz="3300">
                <a:latin typeface="Century Gothic" pitchFamily="34" charset="0"/>
              </a:defRPr>
            </a:lvl4pPr>
            <a:lvl5pPr>
              <a:defRPr sz="3300">
                <a:latin typeface="Century Gothic"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s-MX" dirty="0"/>
          </a:p>
        </p:txBody>
      </p:sp>
      <p:sp>
        <p:nvSpPr>
          <p:cNvPr id="5" name="Text Placeholder 2"/>
          <p:cNvSpPr>
            <a:spLocks noGrp="1"/>
          </p:cNvSpPr>
          <p:nvPr>
            <p:ph type="body" sz="quarter" idx="13" hasCustomPrompt="1"/>
          </p:nvPr>
        </p:nvSpPr>
        <p:spPr>
          <a:xfrm rot="16200000">
            <a:off x="-3126718" y="3128676"/>
            <a:ext cx="6794949" cy="537594"/>
          </a:xfrm>
        </p:spPr>
        <p:txBody>
          <a:bodyPr>
            <a:normAutofit/>
          </a:bodyPr>
          <a:lstStyle>
            <a:lvl1pPr marL="0" indent="0">
              <a:buNone/>
              <a:defRPr sz="2800" baseline="0">
                <a:solidFill>
                  <a:schemeClr val="bg1"/>
                </a:solidFill>
                <a:latin typeface="Arial" pitchFamily="34" charset="0"/>
                <a:cs typeface="Arial" pitchFamily="34" charset="0"/>
              </a:defRPr>
            </a:lvl1pPr>
          </a:lstStyle>
          <a:p>
            <a:pPr lvl="0"/>
            <a:r>
              <a:rPr lang="en-US" dirty="0" err="1" smtClean="0"/>
              <a:t>Título</a:t>
            </a:r>
            <a:endParaRPr lang="es-MX" dirty="0"/>
          </a:p>
        </p:txBody>
      </p:sp>
    </p:spTree>
    <p:extLst>
      <p:ext uri="{BB962C8B-B14F-4D97-AF65-F5344CB8AC3E}">
        <p14:creationId xmlns:p14="http://schemas.microsoft.com/office/powerpoint/2010/main" val="196636725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dirty="0" smtClean="0"/>
              <a:t>Click to edit Master title style</a:t>
            </a:r>
            <a:endParaRPr lang="es-MX"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Text Placeholder 2"/>
          <p:cNvSpPr>
            <a:spLocks noGrp="1"/>
          </p:cNvSpPr>
          <p:nvPr>
            <p:ph type="body" sz="quarter" idx="13" hasCustomPrompt="1"/>
          </p:nvPr>
        </p:nvSpPr>
        <p:spPr>
          <a:xfrm rot="16200000">
            <a:off x="-3126718" y="3128676"/>
            <a:ext cx="6794949" cy="537594"/>
          </a:xfrm>
        </p:spPr>
        <p:txBody>
          <a:bodyPr>
            <a:normAutofit/>
          </a:bodyPr>
          <a:lstStyle>
            <a:lvl1pPr marL="0" indent="0">
              <a:buNone/>
              <a:defRPr sz="2800" baseline="0">
                <a:solidFill>
                  <a:schemeClr val="bg1"/>
                </a:solidFill>
                <a:latin typeface="Arial" pitchFamily="34" charset="0"/>
                <a:cs typeface="Arial" pitchFamily="34" charset="0"/>
              </a:defRPr>
            </a:lvl1pPr>
          </a:lstStyle>
          <a:p>
            <a:pPr lvl="0"/>
            <a:r>
              <a:rPr lang="en-US" dirty="0" err="1" smtClean="0"/>
              <a:t>Título</a:t>
            </a:r>
            <a:endParaRPr lang="es-MX" dirty="0"/>
          </a:p>
        </p:txBody>
      </p:sp>
    </p:spTree>
    <p:extLst>
      <p:ext uri="{BB962C8B-B14F-4D97-AF65-F5344CB8AC3E}">
        <p14:creationId xmlns:p14="http://schemas.microsoft.com/office/powerpoint/2010/main" val="28985921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772988" y="1395760"/>
            <a:ext cx="4038600" cy="5129584"/>
          </a:xfrm>
          <a:prstGeom prst="rect">
            <a:avLst/>
          </a:prstGeom>
        </p:spPr>
        <p:txBody>
          <a:bodyPr/>
          <a:lstStyle>
            <a:lvl1pPr>
              <a:defRPr sz="2800">
                <a:latin typeface="Century Gothic" pitchFamily="34" charset="0"/>
              </a:defRPr>
            </a:lvl1pPr>
            <a:lvl2pPr>
              <a:defRPr sz="2400">
                <a:latin typeface="Century Gothic" pitchFamily="34" charset="0"/>
              </a:defRPr>
            </a:lvl2pPr>
            <a:lvl3pPr>
              <a:defRPr sz="2000">
                <a:latin typeface="Century Gothic" pitchFamily="34" charset="0"/>
              </a:defRPr>
            </a:lvl3pPr>
            <a:lvl4pPr>
              <a:defRPr sz="1800">
                <a:latin typeface="Century Gothic" pitchFamily="34" charset="0"/>
              </a:defRPr>
            </a:lvl4pPr>
            <a:lvl5pPr>
              <a:defRPr sz="1800">
                <a:latin typeface="Century Gothic"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s-MX" dirty="0"/>
          </a:p>
        </p:txBody>
      </p:sp>
      <p:sp>
        <p:nvSpPr>
          <p:cNvPr id="4" name="Content Placeholder 3"/>
          <p:cNvSpPr>
            <a:spLocks noGrp="1"/>
          </p:cNvSpPr>
          <p:nvPr>
            <p:ph sz="half" idx="2"/>
          </p:nvPr>
        </p:nvSpPr>
        <p:spPr>
          <a:xfrm>
            <a:off x="4963988" y="1395760"/>
            <a:ext cx="4038600" cy="5129584"/>
          </a:xfrm>
          <a:prstGeom prst="rect">
            <a:avLst/>
          </a:prstGeom>
        </p:spPr>
        <p:txBody>
          <a:bodyPr/>
          <a:lstStyle>
            <a:lvl1pPr>
              <a:defRPr sz="2800">
                <a:latin typeface="Century Gothic" pitchFamily="34" charset="0"/>
              </a:defRPr>
            </a:lvl1pPr>
            <a:lvl2pPr>
              <a:defRPr sz="2400">
                <a:latin typeface="Century Gothic" pitchFamily="34" charset="0"/>
              </a:defRPr>
            </a:lvl2pPr>
            <a:lvl3pPr>
              <a:defRPr sz="2000">
                <a:latin typeface="Century Gothic" pitchFamily="34" charset="0"/>
              </a:defRPr>
            </a:lvl3pPr>
            <a:lvl4pPr>
              <a:defRPr sz="1800">
                <a:latin typeface="Century Gothic" pitchFamily="34" charset="0"/>
              </a:defRPr>
            </a:lvl4pPr>
            <a:lvl5pPr>
              <a:defRPr sz="1800">
                <a:latin typeface="Century Gothic"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s-MX" dirty="0"/>
          </a:p>
        </p:txBody>
      </p:sp>
      <p:sp>
        <p:nvSpPr>
          <p:cNvPr id="8" name="Title Placeholder 1"/>
          <p:cNvSpPr>
            <a:spLocks noGrp="1"/>
          </p:cNvSpPr>
          <p:nvPr>
            <p:ph type="title"/>
          </p:nvPr>
        </p:nvSpPr>
        <p:spPr>
          <a:xfrm>
            <a:off x="637480" y="71438"/>
            <a:ext cx="8399016" cy="1143000"/>
          </a:xfrm>
          <a:prstGeom prst="rect">
            <a:avLst/>
          </a:prstGeom>
        </p:spPr>
        <p:txBody>
          <a:bodyPr vert="horz" lIns="91440" tIns="45720" rIns="91440" bIns="45720" rtlCol="0" anchor="ctr">
            <a:normAutofit/>
          </a:bodyPr>
          <a:lstStyle>
            <a:lvl1pPr>
              <a:defRPr>
                <a:latin typeface="Century Gothic" pitchFamily="34" charset="0"/>
              </a:defRPr>
            </a:lvl1pPr>
          </a:lstStyle>
          <a:p>
            <a:r>
              <a:rPr lang="en-US" dirty="0" smtClean="0"/>
              <a:t>Click to edit Master title style</a:t>
            </a:r>
            <a:endParaRPr lang="es-MX" dirty="0"/>
          </a:p>
        </p:txBody>
      </p:sp>
      <p:sp>
        <p:nvSpPr>
          <p:cNvPr id="7" name="Text Placeholder 2"/>
          <p:cNvSpPr>
            <a:spLocks noGrp="1"/>
          </p:cNvSpPr>
          <p:nvPr>
            <p:ph type="body" sz="quarter" idx="13" hasCustomPrompt="1"/>
          </p:nvPr>
        </p:nvSpPr>
        <p:spPr>
          <a:xfrm rot="16200000">
            <a:off x="-3126718" y="3128676"/>
            <a:ext cx="6794949" cy="537594"/>
          </a:xfrm>
        </p:spPr>
        <p:txBody>
          <a:bodyPr>
            <a:normAutofit/>
          </a:bodyPr>
          <a:lstStyle>
            <a:lvl1pPr marL="0" indent="0">
              <a:buNone/>
              <a:defRPr sz="2800" baseline="0">
                <a:solidFill>
                  <a:schemeClr val="bg1"/>
                </a:solidFill>
                <a:latin typeface="Arial" pitchFamily="34" charset="0"/>
                <a:cs typeface="Arial" pitchFamily="34" charset="0"/>
              </a:defRPr>
            </a:lvl1pPr>
          </a:lstStyle>
          <a:p>
            <a:pPr lvl="0"/>
            <a:r>
              <a:rPr lang="en-US" dirty="0" err="1" smtClean="0"/>
              <a:t>Título</a:t>
            </a:r>
            <a:endParaRPr lang="es-MX" dirty="0"/>
          </a:p>
        </p:txBody>
      </p:sp>
    </p:spTree>
    <p:extLst>
      <p:ext uri="{BB962C8B-B14F-4D97-AF65-F5344CB8AC3E}">
        <p14:creationId xmlns:p14="http://schemas.microsoft.com/office/powerpoint/2010/main" val="20911427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7480" y="71438"/>
            <a:ext cx="8399016" cy="1143000"/>
          </a:xfrm>
          <a:prstGeom prst="rect">
            <a:avLst/>
          </a:prstGeom>
        </p:spPr>
        <p:txBody>
          <a:bodyPr/>
          <a:lstStyle>
            <a:lvl1pPr>
              <a:defRPr>
                <a:latin typeface="Century Gothic" pitchFamily="34" charset="0"/>
              </a:defRPr>
            </a:lvl1pPr>
          </a:lstStyle>
          <a:p>
            <a:r>
              <a:rPr lang="en-US" dirty="0" smtClean="0"/>
              <a:t>Click to edit Master title style</a:t>
            </a:r>
            <a:endParaRPr lang="es-MX" dirty="0"/>
          </a:p>
        </p:txBody>
      </p:sp>
      <p:sp>
        <p:nvSpPr>
          <p:cNvPr id="3" name="Text Placeholder 2"/>
          <p:cNvSpPr>
            <a:spLocks noGrp="1"/>
          </p:cNvSpPr>
          <p:nvPr>
            <p:ph type="body" idx="1"/>
          </p:nvPr>
        </p:nvSpPr>
        <p:spPr>
          <a:xfrm>
            <a:off x="734764" y="1387376"/>
            <a:ext cx="4040188" cy="762099"/>
          </a:xfrm>
          <a:prstGeom prst="rect">
            <a:avLst/>
          </a:prstGeom>
        </p:spPr>
        <p:txBody>
          <a:bodyPr anchor="b"/>
          <a:lstStyle>
            <a:lvl1pPr marL="0" indent="0">
              <a:buNone/>
              <a:defRPr sz="2400" b="1">
                <a:latin typeface="Century Gothic"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734764" y="2149474"/>
            <a:ext cx="4040188" cy="4447877"/>
          </a:xfrm>
          <a:prstGeom prst="rect">
            <a:avLst/>
          </a:prstGeom>
        </p:spPr>
        <p:txBody>
          <a:bodyPr/>
          <a:lstStyle>
            <a:lvl1pPr>
              <a:defRPr sz="2400">
                <a:latin typeface="Century Gothic" pitchFamily="34" charset="0"/>
              </a:defRPr>
            </a:lvl1pPr>
            <a:lvl2pPr>
              <a:defRPr sz="2000">
                <a:latin typeface="Century Gothic" pitchFamily="34" charset="0"/>
              </a:defRPr>
            </a:lvl2pPr>
            <a:lvl3pPr>
              <a:defRPr sz="1800">
                <a:latin typeface="Century Gothic" pitchFamily="34" charset="0"/>
              </a:defRPr>
            </a:lvl3pPr>
            <a:lvl4pPr>
              <a:defRPr sz="1600">
                <a:latin typeface="Century Gothic" pitchFamily="34" charset="0"/>
              </a:defRPr>
            </a:lvl4pPr>
            <a:lvl5pPr>
              <a:defRPr sz="1600">
                <a:latin typeface="Century Gothic"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s-MX" dirty="0"/>
          </a:p>
        </p:txBody>
      </p:sp>
      <p:sp>
        <p:nvSpPr>
          <p:cNvPr id="5" name="Text Placeholder 4"/>
          <p:cNvSpPr>
            <a:spLocks noGrp="1"/>
          </p:cNvSpPr>
          <p:nvPr>
            <p:ph type="body" sz="quarter" idx="3"/>
          </p:nvPr>
        </p:nvSpPr>
        <p:spPr>
          <a:xfrm>
            <a:off x="4922589" y="1387376"/>
            <a:ext cx="4041775" cy="762099"/>
          </a:xfrm>
          <a:prstGeom prst="rect">
            <a:avLst/>
          </a:prstGeom>
        </p:spPr>
        <p:txBody>
          <a:bodyPr anchor="b"/>
          <a:lstStyle>
            <a:lvl1pPr marL="0" indent="0">
              <a:buNone/>
              <a:defRPr sz="2400" b="1">
                <a:latin typeface="Century Gothic"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922589" y="2149474"/>
            <a:ext cx="4041775" cy="4447877"/>
          </a:xfrm>
          <a:prstGeom prst="rect">
            <a:avLst/>
          </a:prstGeom>
        </p:spPr>
        <p:txBody>
          <a:bodyPr/>
          <a:lstStyle>
            <a:lvl1pPr>
              <a:defRPr sz="2400">
                <a:latin typeface="Century Gothic" pitchFamily="34" charset="0"/>
              </a:defRPr>
            </a:lvl1pPr>
            <a:lvl2pPr>
              <a:defRPr sz="2000">
                <a:latin typeface="Century Gothic" pitchFamily="34" charset="0"/>
              </a:defRPr>
            </a:lvl2pPr>
            <a:lvl3pPr>
              <a:defRPr sz="1800">
                <a:latin typeface="Century Gothic" pitchFamily="34" charset="0"/>
              </a:defRPr>
            </a:lvl3pPr>
            <a:lvl4pPr>
              <a:defRPr sz="1600">
                <a:latin typeface="Century Gothic" pitchFamily="34" charset="0"/>
              </a:defRPr>
            </a:lvl4pPr>
            <a:lvl5pPr>
              <a:defRPr sz="1600">
                <a:latin typeface="Century Gothic"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s-MX" dirty="0"/>
          </a:p>
        </p:txBody>
      </p:sp>
      <p:sp>
        <p:nvSpPr>
          <p:cNvPr id="9" name="Text Placeholder 2"/>
          <p:cNvSpPr>
            <a:spLocks noGrp="1"/>
          </p:cNvSpPr>
          <p:nvPr>
            <p:ph type="body" sz="quarter" idx="13" hasCustomPrompt="1"/>
          </p:nvPr>
        </p:nvSpPr>
        <p:spPr>
          <a:xfrm rot="16200000">
            <a:off x="-3126718" y="3128676"/>
            <a:ext cx="6794949" cy="537594"/>
          </a:xfrm>
        </p:spPr>
        <p:txBody>
          <a:bodyPr>
            <a:normAutofit/>
          </a:bodyPr>
          <a:lstStyle>
            <a:lvl1pPr marL="0" indent="0">
              <a:buNone/>
              <a:defRPr sz="2800" baseline="0">
                <a:solidFill>
                  <a:schemeClr val="bg1"/>
                </a:solidFill>
                <a:latin typeface="Arial" pitchFamily="34" charset="0"/>
                <a:cs typeface="Arial" pitchFamily="34" charset="0"/>
              </a:defRPr>
            </a:lvl1pPr>
          </a:lstStyle>
          <a:p>
            <a:pPr lvl="0"/>
            <a:r>
              <a:rPr lang="en-US" dirty="0" err="1" smtClean="0"/>
              <a:t>Título</a:t>
            </a:r>
            <a:endParaRPr lang="es-MX" dirty="0"/>
          </a:p>
        </p:txBody>
      </p:sp>
    </p:spTree>
    <p:extLst>
      <p:ext uri="{BB962C8B-B14F-4D97-AF65-F5344CB8AC3E}">
        <p14:creationId xmlns:p14="http://schemas.microsoft.com/office/powerpoint/2010/main" val="24367174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Text Placeholder 2"/>
          <p:cNvSpPr>
            <a:spLocks noGrp="1"/>
          </p:cNvSpPr>
          <p:nvPr>
            <p:ph type="body" sz="quarter" idx="13" hasCustomPrompt="1"/>
          </p:nvPr>
        </p:nvSpPr>
        <p:spPr>
          <a:xfrm rot="16200000">
            <a:off x="-3126718" y="3128676"/>
            <a:ext cx="6794949" cy="537594"/>
          </a:xfrm>
        </p:spPr>
        <p:txBody>
          <a:bodyPr>
            <a:normAutofit/>
          </a:bodyPr>
          <a:lstStyle>
            <a:lvl1pPr marL="0" indent="0">
              <a:buNone/>
              <a:defRPr sz="2800" baseline="0">
                <a:solidFill>
                  <a:schemeClr val="bg1"/>
                </a:solidFill>
                <a:latin typeface="Arial" pitchFamily="34" charset="0"/>
                <a:cs typeface="Arial" pitchFamily="34" charset="0"/>
              </a:defRPr>
            </a:lvl1pPr>
          </a:lstStyle>
          <a:p>
            <a:pPr lvl="0"/>
            <a:r>
              <a:rPr lang="en-US" dirty="0" err="1" smtClean="0"/>
              <a:t>Título</a:t>
            </a:r>
            <a:endParaRPr lang="es-MX" dirty="0"/>
          </a:p>
        </p:txBody>
      </p:sp>
    </p:spTree>
    <p:extLst>
      <p:ext uri="{BB962C8B-B14F-4D97-AF65-F5344CB8AC3E}">
        <p14:creationId xmlns:p14="http://schemas.microsoft.com/office/powerpoint/2010/main" val="15959612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0400" y="31750"/>
            <a:ext cx="3008313" cy="1162050"/>
          </a:xfrm>
          <a:prstGeom prst="rect">
            <a:avLst/>
          </a:prstGeom>
        </p:spPr>
        <p:txBody>
          <a:bodyPr anchor="b"/>
          <a:lstStyle>
            <a:lvl1pPr algn="l">
              <a:defRPr sz="2000" b="1">
                <a:latin typeface="Century Gothic" pitchFamily="34" charset="0"/>
              </a:defRPr>
            </a:lvl1pPr>
          </a:lstStyle>
          <a:p>
            <a:r>
              <a:rPr lang="en-US" dirty="0" smtClean="0"/>
              <a:t>Click to edit Master title style</a:t>
            </a:r>
            <a:endParaRPr lang="es-MX" dirty="0"/>
          </a:p>
        </p:txBody>
      </p:sp>
      <p:sp>
        <p:nvSpPr>
          <p:cNvPr id="3" name="Content Placeholder 2"/>
          <p:cNvSpPr>
            <a:spLocks noGrp="1"/>
          </p:cNvSpPr>
          <p:nvPr>
            <p:ph idx="1"/>
          </p:nvPr>
        </p:nvSpPr>
        <p:spPr>
          <a:xfrm>
            <a:off x="3778250" y="31750"/>
            <a:ext cx="5258246" cy="6493594"/>
          </a:xfrm>
          <a:prstGeom prst="rect">
            <a:avLst/>
          </a:prstGeom>
        </p:spPr>
        <p:txBody>
          <a:bodyPr/>
          <a:lstStyle>
            <a:lvl1pPr>
              <a:defRPr sz="3200">
                <a:latin typeface="Century Gothic" pitchFamily="34" charset="0"/>
              </a:defRPr>
            </a:lvl1pPr>
            <a:lvl2pPr>
              <a:defRPr sz="2800">
                <a:latin typeface="Century Gothic" pitchFamily="34" charset="0"/>
              </a:defRPr>
            </a:lvl2pPr>
            <a:lvl3pPr>
              <a:defRPr sz="2400">
                <a:latin typeface="Century Gothic" pitchFamily="34" charset="0"/>
              </a:defRPr>
            </a:lvl3pPr>
            <a:lvl4pPr>
              <a:defRPr sz="2000">
                <a:latin typeface="Century Gothic" pitchFamily="34" charset="0"/>
              </a:defRPr>
            </a:lvl4pPr>
            <a:lvl5pPr>
              <a:defRPr sz="2000">
                <a:latin typeface="Century Gothic" pitchFamily="34" charset="0"/>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s-MX" dirty="0"/>
          </a:p>
        </p:txBody>
      </p:sp>
      <p:sp>
        <p:nvSpPr>
          <p:cNvPr id="4" name="Text Placeholder 3"/>
          <p:cNvSpPr>
            <a:spLocks noGrp="1"/>
          </p:cNvSpPr>
          <p:nvPr>
            <p:ph type="body" sz="half" idx="2"/>
          </p:nvPr>
        </p:nvSpPr>
        <p:spPr>
          <a:xfrm>
            <a:off x="660400" y="1193800"/>
            <a:ext cx="3008313" cy="5331544"/>
          </a:xfrm>
          <a:prstGeom prst="rect">
            <a:avLst/>
          </a:prstGeom>
        </p:spPr>
        <p:txBody>
          <a:bodyPr/>
          <a:lstStyle>
            <a:lvl1pPr marL="0" indent="0">
              <a:buNone/>
              <a:defRPr sz="1400">
                <a:latin typeface="Century Gothic"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7" name="Text Placeholder 2"/>
          <p:cNvSpPr>
            <a:spLocks noGrp="1"/>
          </p:cNvSpPr>
          <p:nvPr>
            <p:ph type="body" sz="quarter" idx="13" hasCustomPrompt="1"/>
          </p:nvPr>
        </p:nvSpPr>
        <p:spPr>
          <a:xfrm rot="16200000">
            <a:off x="-3126718" y="3128676"/>
            <a:ext cx="6794949" cy="537594"/>
          </a:xfrm>
        </p:spPr>
        <p:txBody>
          <a:bodyPr>
            <a:normAutofit/>
          </a:bodyPr>
          <a:lstStyle>
            <a:lvl1pPr marL="0" indent="0">
              <a:buNone/>
              <a:defRPr sz="2800" baseline="0">
                <a:solidFill>
                  <a:schemeClr val="bg1"/>
                </a:solidFill>
                <a:latin typeface="Arial" pitchFamily="34" charset="0"/>
                <a:cs typeface="Arial" pitchFamily="34" charset="0"/>
              </a:defRPr>
            </a:lvl1pPr>
          </a:lstStyle>
          <a:p>
            <a:pPr lvl="0"/>
            <a:r>
              <a:rPr lang="en-US" dirty="0" err="1" smtClean="0"/>
              <a:t>Título</a:t>
            </a:r>
            <a:endParaRPr lang="es-MX" dirty="0"/>
          </a:p>
        </p:txBody>
      </p:sp>
    </p:spTree>
    <p:extLst>
      <p:ext uri="{BB962C8B-B14F-4D97-AF65-F5344CB8AC3E}">
        <p14:creationId xmlns:p14="http://schemas.microsoft.com/office/powerpoint/2010/main" val="29601963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image" Target="../media/image1.pn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5304" y="-52784"/>
            <a:ext cx="9202791" cy="6921108"/>
          </a:xfrm>
          <a:prstGeom prst="rect">
            <a:avLst/>
          </a:prstGeom>
        </p:spPr>
      </p:pic>
      <p:grpSp>
        <p:nvGrpSpPr>
          <p:cNvPr id="11" name="Group 10"/>
          <p:cNvGrpSpPr/>
          <p:nvPr userDrawn="1"/>
        </p:nvGrpSpPr>
        <p:grpSpPr>
          <a:xfrm>
            <a:off x="573966" y="6648380"/>
            <a:ext cx="8613522" cy="235744"/>
            <a:chOff x="559768" y="6627832"/>
            <a:chExt cx="8613522" cy="235744"/>
          </a:xfrm>
        </p:grpSpPr>
        <p:sp>
          <p:nvSpPr>
            <p:cNvPr id="9" name="Rectangle 8"/>
            <p:cNvSpPr/>
            <p:nvPr userDrawn="1"/>
          </p:nvSpPr>
          <p:spPr>
            <a:xfrm>
              <a:off x="559768" y="6635452"/>
              <a:ext cx="8613522" cy="216024"/>
            </a:xfrm>
            <a:prstGeom prst="rect">
              <a:avLst/>
            </a:prstGeom>
            <a:solidFill>
              <a:schemeClr val="dk1">
                <a:alpha val="82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MX"/>
            </a:p>
          </p:txBody>
        </p:sp>
        <p:sp>
          <p:nvSpPr>
            <p:cNvPr id="10" name="Rectangle 9"/>
            <p:cNvSpPr>
              <a:spLocks noChangeArrowheads="1"/>
            </p:cNvSpPr>
            <p:nvPr userDrawn="1"/>
          </p:nvSpPr>
          <p:spPr bwMode="auto">
            <a:xfrm>
              <a:off x="2258124" y="6627832"/>
              <a:ext cx="6858000" cy="235744"/>
            </a:xfrm>
            <a:prstGeom prst="rect">
              <a:avLst/>
            </a:prstGeom>
            <a:noFill/>
            <a:ln w="9525">
              <a:noFill/>
              <a:miter lim="800000"/>
              <a:headEnd/>
              <a:tailEnd/>
            </a:ln>
            <a:effectLst/>
          </p:spPr>
          <p:txBody>
            <a:bodyPr lIns="94743" tIns="47371" rIns="94743" bIns="47371" anchor="b"/>
            <a:lstStyle>
              <a:defPPr>
                <a:defRPr lang="es-ES_tradnl"/>
              </a:defPPr>
              <a:lvl1pPr algn="l" rtl="0" fontAlgn="base">
                <a:spcBef>
                  <a:spcPct val="0"/>
                </a:spcBef>
                <a:spcAft>
                  <a:spcPct val="0"/>
                </a:spcAft>
                <a:defRPr sz="1600" kern="1200">
                  <a:solidFill>
                    <a:schemeClr val="tx1"/>
                  </a:solidFill>
                  <a:latin typeface="Verdana" pitchFamily="34" charset="0"/>
                  <a:ea typeface="+mn-ea"/>
                  <a:cs typeface="Arial" pitchFamily="34" charset="0"/>
                </a:defRPr>
              </a:lvl1pPr>
              <a:lvl2pPr marL="457200" algn="l" rtl="0" fontAlgn="base">
                <a:spcBef>
                  <a:spcPct val="0"/>
                </a:spcBef>
                <a:spcAft>
                  <a:spcPct val="0"/>
                </a:spcAft>
                <a:defRPr sz="1600" kern="1200">
                  <a:solidFill>
                    <a:schemeClr val="tx1"/>
                  </a:solidFill>
                  <a:latin typeface="Verdana" pitchFamily="34" charset="0"/>
                  <a:ea typeface="+mn-ea"/>
                  <a:cs typeface="Arial" pitchFamily="34" charset="0"/>
                </a:defRPr>
              </a:lvl2pPr>
              <a:lvl3pPr marL="914400" algn="l" rtl="0" fontAlgn="base">
                <a:spcBef>
                  <a:spcPct val="0"/>
                </a:spcBef>
                <a:spcAft>
                  <a:spcPct val="0"/>
                </a:spcAft>
                <a:defRPr sz="1600" kern="1200">
                  <a:solidFill>
                    <a:schemeClr val="tx1"/>
                  </a:solidFill>
                  <a:latin typeface="Verdana" pitchFamily="34" charset="0"/>
                  <a:ea typeface="+mn-ea"/>
                  <a:cs typeface="Arial" pitchFamily="34" charset="0"/>
                </a:defRPr>
              </a:lvl3pPr>
              <a:lvl4pPr marL="1371600" algn="l" rtl="0" fontAlgn="base">
                <a:spcBef>
                  <a:spcPct val="0"/>
                </a:spcBef>
                <a:spcAft>
                  <a:spcPct val="0"/>
                </a:spcAft>
                <a:defRPr sz="1600" kern="1200">
                  <a:solidFill>
                    <a:schemeClr val="tx1"/>
                  </a:solidFill>
                  <a:latin typeface="Verdana" pitchFamily="34" charset="0"/>
                  <a:ea typeface="+mn-ea"/>
                  <a:cs typeface="Arial" pitchFamily="34" charset="0"/>
                </a:defRPr>
              </a:lvl4pPr>
              <a:lvl5pPr marL="1828800" algn="l" rtl="0" fontAlgn="base">
                <a:spcBef>
                  <a:spcPct val="0"/>
                </a:spcBef>
                <a:spcAft>
                  <a:spcPct val="0"/>
                </a:spcAft>
                <a:defRPr sz="1600" kern="1200">
                  <a:solidFill>
                    <a:schemeClr val="tx1"/>
                  </a:solidFill>
                  <a:latin typeface="Verdana" pitchFamily="34" charset="0"/>
                  <a:ea typeface="+mn-ea"/>
                  <a:cs typeface="Arial" pitchFamily="34" charset="0"/>
                </a:defRPr>
              </a:lvl5pPr>
              <a:lvl6pPr marL="2286000" algn="l" defTabSz="914400" rtl="0" eaLnBrk="1" latinLnBrk="0" hangingPunct="1">
                <a:defRPr sz="1600" kern="1200">
                  <a:solidFill>
                    <a:schemeClr val="tx1"/>
                  </a:solidFill>
                  <a:latin typeface="Verdana" pitchFamily="34" charset="0"/>
                  <a:ea typeface="+mn-ea"/>
                  <a:cs typeface="Arial" pitchFamily="34" charset="0"/>
                </a:defRPr>
              </a:lvl6pPr>
              <a:lvl7pPr marL="2743200" algn="l" defTabSz="914400" rtl="0" eaLnBrk="1" latinLnBrk="0" hangingPunct="1">
                <a:defRPr sz="1600" kern="1200">
                  <a:solidFill>
                    <a:schemeClr val="tx1"/>
                  </a:solidFill>
                  <a:latin typeface="Verdana" pitchFamily="34" charset="0"/>
                  <a:ea typeface="+mn-ea"/>
                  <a:cs typeface="Arial" pitchFamily="34" charset="0"/>
                </a:defRPr>
              </a:lvl7pPr>
              <a:lvl8pPr marL="3200400" algn="l" defTabSz="914400" rtl="0" eaLnBrk="1" latinLnBrk="0" hangingPunct="1">
                <a:defRPr sz="1600" kern="1200">
                  <a:solidFill>
                    <a:schemeClr val="tx1"/>
                  </a:solidFill>
                  <a:latin typeface="Verdana" pitchFamily="34" charset="0"/>
                  <a:ea typeface="+mn-ea"/>
                  <a:cs typeface="Arial" pitchFamily="34" charset="0"/>
                </a:defRPr>
              </a:lvl8pPr>
              <a:lvl9pPr marL="3657600" algn="l" defTabSz="914400" rtl="0" eaLnBrk="1" latinLnBrk="0" hangingPunct="1">
                <a:defRPr sz="1600" kern="1200">
                  <a:solidFill>
                    <a:schemeClr val="tx1"/>
                  </a:solidFill>
                  <a:latin typeface="Verdana" pitchFamily="34" charset="0"/>
                  <a:ea typeface="+mn-ea"/>
                  <a:cs typeface="Arial" pitchFamily="34" charset="0"/>
                </a:defRPr>
              </a:lvl9pPr>
            </a:lstStyle>
            <a:p>
              <a:pPr marL="0" marR="0" indent="0" algn="r" defTabSz="914400" rtl="0" eaLnBrk="1" fontAlgn="base" latinLnBrk="0" hangingPunct="1">
                <a:lnSpc>
                  <a:spcPct val="100000"/>
                </a:lnSpc>
                <a:spcBef>
                  <a:spcPct val="0"/>
                </a:spcBef>
                <a:spcAft>
                  <a:spcPct val="0"/>
                </a:spcAft>
                <a:buClrTx/>
                <a:buSzTx/>
                <a:buFontTx/>
                <a:buNone/>
                <a:tabLst/>
                <a:defRPr/>
              </a:pPr>
              <a:r>
                <a:rPr lang="es-MX" sz="1000" b="1" dirty="0" smtClean="0">
                  <a:solidFill>
                    <a:schemeClr val="bg1"/>
                  </a:solidFill>
                  <a:latin typeface="Arial" pitchFamily="34" charset="0"/>
                </a:rPr>
                <a:t>Universidad </a:t>
              </a:r>
              <a:r>
                <a:rPr lang="es-MX" sz="1000" b="1" dirty="0" err="1" smtClean="0">
                  <a:solidFill>
                    <a:schemeClr val="bg1"/>
                  </a:solidFill>
                  <a:latin typeface="Arial" pitchFamily="34" charset="0"/>
                </a:rPr>
                <a:t>TecMilenio</a:t>
              </a:r>
              <a:r>
                <a:rPr lang="es-MX" sz="1000" b="1" dirty="0" smtClean="0">
                  <a:solidFill>
                    <a:schemeClr val="bg1"/>
                  </a:solidFill>
                  <a:latin typeface="Arial" pitchFamily="34" charset="0"/>
                </a:rPr>
                <a:t> ©  Todos los Derechos Reservados </a:t>
              </a:r>
            </a:p>
          </p:txBody>
        </p:sp>
      </p:grpSp>
      <p:sp>
        <p:nvSpPr>
          <p:cNvPr id="14" name="Title Placeholder 1"/>
          <p:cNvSpPr>
            <a:spLocks noGrp="1"/>
          </p:cNvSpPr>
          <p:nvPr>
            <p:ph type="title"/>
          </p:nvPr>
        </p:nvSpPr>
        <p:spPr>
          <a:xfrm>
            <a:off x="637480" y="0"/>
            <a:ext cx="8399016" cy="989330"/>
          </a:xfrm>
          <a:prstGeom prst="rect">
            <a:avLst/>
          </a:prstGeom>
        </p:spPr>
        <p:txBody>
          <a:bodyPr vert="horz" lIns="91440" tIns="45720" rIns="91440" bIns="45720" rtlCol="0" anchor="ctr">
            <a:normAutofit/>
          </a:bodyPr>
          <a:lstStyle/>
          <a:p>
            <a:r>
              <a:rPr lang="en-US" dirty="0" smtClean="0"/>
              <a:t>Click to edit Master title style</a:t>
            </a:r>
            <a:endParaRPr lang="es-MX" dirty="0"/>
          </a:p>
        </p:txBody>
      </p:sp>
      <p:sp>
        <p:nvSpPr>
          <p:cNvPr id="15" name="Text Placeholder 2"/>
          <p:cNvSpPr>
            <a:spLocks noGrp="1"/>
          </p:cNvSpPr>
          <p:nvPr>
            <p:ph type="body" idx="1"/>
          </p:nvPr>
        </p:nvSpPr>
        <p:spPr>
          <a:xfrm>
            <a:off x="645864" y="1051560"/>
            <a:ext cx="8390632" cy="5473784"/>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s-MX" dirty="0"/>
          </a:p>
        </p:txBody>
      </p:sp>
    </p:spTree>
    <p:extLst>
      <p:ext uri="{BB962C8B-B14F-4D97-AF65-F5344CB8AC3E}">
        <p14:creationId xmlns:p14="http://schemas.microsoft.com/office/powerpoint/2010/main" val="3585318945"/>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58" r:id="rId3"/>
    <p:sldLayoutId id="2147483650" r:id="rId4"/>
    <p:sldLayoutId id="2147483651" r:id="rId5"/>
    <p:sldLayoutId id="2147483652" r:id="rId6"/>
    <p:sldLayoutId id="2147483653" r:id="rId7"/>
    <p:sldLayoutId id="2147483655" r:id="rId8"/>
    <p:sldLayoutId id="2147483656" r:id="rId9"/>
    <p:sldLayoutId id="2147483657" r:id="rId10"/>
  </p:sldLayoutIdLst>
  <p:timing>
    <p:tnLst>
      <p:par>
        <p:cTn id="1" dur="indefinite" restart="never" nodeType="tmRoot"/>
      </p:par>
    </p:tnLst>
  </p:timing>
  <p:txStyles>
    <p:titleStyle>
      <a:lvl1pPr marL="0" marR="0" indent="0" algn="l" defTabSz="914400" rtl="0" eaLnBrk="1" fontAlgn="auto" latinLnBrk="0" hangingPunct="1">
        <a:lnSpc>
          <a:spcPct val="100000"/>
        </a:lnSpc>
        <a:spcBef>
          <a:spcPct val="0"/>
        </a:spcBef>
        <a:spcAft>
          <a:spcPts val="0"/>
        </a:spcAft>
        <a:buClrTx/>
        <a:buSzTx/>
        <a:buFontTx/>
        <a:buNone/>
        <a:tabLst/>
        <a:defRPr lang="en-US" sz="3600" b="1" kern="1200" dirty="0" smtClean="0">
          <a:solidFill>
            <a:srgbClr val="002060"/>
          </a:solidFill>
          <a:latin typeface="Euphemia" pitchFamily="34" charset="0"/>
          <a:ea typeface="+mj-ea"/>
          <a:cs typeface="EucrosiaUPC" pitchFamily="18" charset="-34"/>
        </a:defRPr>
      </a:lvl1pPr>
    </p:titleStyle>
    <p:bodyStyle>
      <a:lvl1pPr marL="342900" indent="-342900" algn="l" defTabSz="914400" rtl="0" eaLnBrk="1" latinLnBrk="0" hangingPunct="1">
        <a:spcBef>
          <a:spcPct val="20000"/>
        </a:spcBef>
        <a:buFont typeface="Arial" pitchFamily="34" charset="0"/>
        <a:buChar char="•"/>
        <a:defRPr lang="en-US" sz="3300" b="0" kern="1200" dirty="0" smtClean="0">
          <a:solidFill>
            <a:srgbClr val="002060"/>
          </a:solidFill>
          <a:latin typeface="Century Gothic" pitchFamily="34" charset="0"/>
          <a:ea typeface="+mj-ea"/>
          <a:cs typeface="EucrosiaUPC" pitchFamily="18" charset="-34"/>
        </a:defRPr>
      </a:lvl1pPr>
      <a:lvl2pPr marL="742950" indent="-285750" algn="l" defTabSz="914400" rtl="0" eaLnBrk="1" latinLnBrk="0" hangingPunct="1">
        <a:spcBef>
          <a:spcPct val="20000"/>
        </a:spcBef>
        <a:buFont typeface="Arial" pitchFamily="34" charset="0"/>
        <a:buChar char="–"/>
        <a:defRPr lang="en-US" sz="3300" b="0" kern="1200" dirty="0" smtClean="0">
          <a:solidFill>
            <a:srgbClr val="002060"/>
          </a:solidFill>
          <a:latin typeface="Century Gothic" pitchFamily="34" charset="0"/>
          <a:ea typeface="+mj-ea"/>
          <a:cs typeface="EucrosiaUPC" pitchFamily="18" charset="-34"/>
        </a:defRPr>
      </a:lvl2pPr>
      <a:lvl3pPr marL="1143000" indent="-228600" algn="l" defTabSz="914400" rtl="0" eaLnBrk="1" latinLnBrk="0" hangingPunct="1">
        <a:spcBef>
          <a:spcPct val="20000"/>
        </a:spcBef>
        <a:buFont typeface="Arial" pitchFamily="34" charset="0"/>
        <a:buChar char="•"/>
        <a:defRPr lang="en-US" sz="3300" b="0" kern="1200" dirty="0" smtClean="0">
          <a:solidFill>
            <a:srgbClr val="002060"/>
          </a:solidFill>
          <a:latin typeface="Century Gothic" pitchFamily="34" charset="0"/>
          <a:ea typeface="+mj-ea"/>
          <a:cs typeface="EucrosiaUPC" pitchFamily="18" charset="-34"/>
        </a:defRPr>
      </a:lvl3pPr>
      <a:lvl4pPr marL="1600200" indent="-228600" algn="l" defTabSz="914400" rtl="0" eaLnBrk="1" latinLnBrk="0" hangingPunct="1">
        <a:spcBef>
          <a:spcPct val="20000"/>
        </a:spcBef>
        <a:buFont typeface="Arial" pitchFamily="34" charset="0"/>
        <a:buChar char="–"/>
        <a:defRPr lang="en-US" sz="3300" b="0" kern="1200" dirty="0" smtClean="0">
          <a:solidFill>
            <a:srgbClr val="002060"/>
          </a:solidFill>
          <a:latin typeface="Century Gothic" pitchFamily="34" charset="0"/>
          <a:ea typeface="+mj-ea"/>
          <a:cs typeface="EucrosiaUPC" pitchFamily="18" charset="-34"/>
        </a:defRPr>
      </a:lvl4pPr>
      <a:lvl5pPr marL="2057400" indent="-228600" algn="l" defTabSz="914400" rtl="0" eaLnBrk="1" latinLnBrk="0" hangingPunct="1">
        <a:spcBef>
          <a:spcPct val="20000"/>
        </a:spcBef>
        <a:buFont typeface="Arial" pitchFamily="34" charset="0"/>
        <a:buChar char="»"/>
        <a:defRPr lang="es-MX" sz="3300" b="0" kern="1200" dirty="0">
          <a:solidFill>
            <a:srgbClr val="002060"/>
          </a:solidFill>
          <a:latin typeface="Century Gothic" pitchFamily="34" charset="0"/>
          <a:ea typeface="+mj-ea"/>
          <a:cs typeface="EucrosiaUPC" pitchFamily="18" charset="-34"/>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Picture 11"/>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5304" y="-52784"/>
            <a:ext cx="9202791" cy="6921108"/>
          </a:xfrm>
          <a:prstGeom prst="rect">
            <a:avLst/>
          </a:prstGeom>
        </p:spPr>
      </p:pic>
      <p:grpSp>
        <p:nvGrpSpPr>
          <p:cNvPr id="11" name="Group 10"/>
          <p:cNvGrpSpPr/>
          <p:nvPr/>
        </p:nvGrpSpPr>
        <p:grpSpPr>
          <a:xfrm>
            <a:off x="573966" y="6648380"/>
            <a:ext cx="8613522" cy="235744"/>
            <a:chOff x="559768" y="6627832"/>
            <a:chExt cx="8613522" cy="235744"/>
          </a:xfrm>
        </p:grpSpPr>
        <p:sp>
          <p:nvSpPr>
            <p:cNvPr id="9" name="Rectangle 8"/>
            <p:cNvSpPr/>
            <p:nvPr userDrawn="1"/>
          </p:nvSpPr>
          <p:spPr>
            <a:xfrm>
              <a:off x="559768" y="6635452"/>
              <a:ext cx="8613522" cy="216024"/>
            </a:xfrm>
            <a:prstGeom prst="rect">
              <a:avLst/>
            </a:prstGeom>
            <a:solidFill>
              <a:schemeClr val="dk1">
                <a:alpha val="82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MX"/>
            </a:p>
          </p:txBody>
        </p:sp>
        <p:sp>
          <p:nvSpPr>
            <p:cNvPr id="10" name="Rectangle 9"/>
            <p:cNvSpPr>
              <a:spLocks noChangeArrowheads="1"/>
            </p:cNvSpPr>
            <p:nvPr userDrawn="1"/>
          </p:nvSpPr>
          <p:spPr bwMode="auto">
            <a:xfrm>
              <a:off x="2258124" y="6627832"/>
              <a:ext cx="6858000" cy="235744"/>
            </a:xfrm>
            <a:prstGeom prst="rect">
              <a:avLst/>
            </a:prstGeom>
            <a:noFill/>
            <a:ln w="9525">
              <a:noFill/>
              <a:miter lim="800000"/>
              <a:headEnd/>
              <a:tailEnd/>
            </a:ln>
            <a:effectLst/>
          </p:spPr>
          <p:txBody>
            <a:bodyPr lIns="94743" tIns="47371" rIns="94743" bIns="47371" anchor="b"/>
            <a:lstStyle>
              <a:defPPr>
                <a:defRPr lang="es-ES_tradnl"/>
              </a:defPPr>
              <a:lvl1pPr algn="l" rtl="0" fontAlgn="base">
                <a:spcBef>
                  <a:spcPct val="0"/>
                </a:spcBef>
                <a:spcAft>
                  <a:spcPct val="0"/>
                </a:spcAft>
                <a:defRPr sz="1600" kern="1200">
                  <a:solidFill>
                    <a:schemeClr val="tx1"/>
                  </a:solidFill>
                  <a:latin typeface="Verdana" pitchFamily="34" charset="0"/>
                  <a:ea typeface="+mn-ea"/>
                  <a:cs typeface="Arial" pitchFamily="34" charset="0"/>
                </a:defRPr>
              </a:lvl1pPr>
              <a:lvl2pPr marL="457200" algn="l" rtl="0" fontAlgn="base">
                <a:spcBef>
                  <a:spcPct val="0"/>
                </a:spcBef>
                <a:spcAft>
                  <a:spcPct val="0"/>
                </a:spcAft>
                <a:defRPr sz="1600" kern="1200">
                  <a:solidFill>
                    <a:schemeClr val="tx1"/>
                  </a:solidFill>
                  <a:latin typeface="Verdana" pitchFamily="34" charset="0"/>
                  <a:ea typeface="+mn-ea"/>
                  <a:cs typeface="Arial" pitchFamily="34" charset="0"/>
                </a:defRPr>
              </a:lvl2pPr>
              <a:lvl3pPr marL="914400" algn="l" rtl="0" fontAlgn="base">
                <a:spcBef>
                  <a:spcPct val="0"/>
                </a:spcBef>
                <a:spcAft>
                  <a:spcPct val="0"/>
                </a:spcAft>
                <a:defRPr sz="1600" kern="1200">
                  <a:solidFill>
                    <a:schemeClr val="tx1"/>
                  </a:solidFill>
                  <a:latin typeface="Verdana" pitchFamily="34" charset="0"/>
                  <a:ea typeface="+mn-ea"/>
                  <a:cs typeface="Arial" pitchFamily="34" charset="0"/>
                </a:defRPr>
              </a:lvl3pPr>
              <a:lvl4pPr marL="1371600" algn="l" rtl="0" fontAlgn="base">
                <a:spcBef>
                  <a:spcPct val="0"/>
                </a:spcBef>
                <a:spcAft>
                  <a:spcPct val="0"/>
                </a:spcAft>
                <a:defRPr sz="1600" kern="1200">
                  <a:solidFill>
                    <a:schemeClr val="tx1"/>
                  </a:solidFill>
                  <a:latin typeface="Verdana" pitchFamily="34" charset="0"/>
                  <a:ea typeface="+mn-ea"/>
                  <a:cs typeface="Arial" pitchFamily="34" charset="0"/>
                </a:defRPr>
              </a:lvl4pPr>
              <a:lvl5pPr marL="1828800" algn="l" rtl="0" fontAlgn="base">
                <a:spcBef>
                  <a:spcPct val="0"/>
                </a:spcBef>
                <a:spcAft>
                  <a:spcPct val="0"/>
                </a:spcAft>
                <a:defRPr sz="1600" kern="1200">
                  <a:solidFill>
                    <a:schemeClr val="tx1"/>
                  </a:solidFill>
                  <a:latin typeface="Verdana" pitchFamily="34" charset="0"/>
                  <a:ea typeface="+mn-ea"/>
                  <a:cs typeface="Arial" pitchFamily="34" charset="0"/>
                </a:defRPr>
              </a:lvl5pPr>
              <a:lvl6pPr marL="2286000" algn="l" defTabSz="914400" rtl="0" eaLnBrk="1" latinLnBrk="0" hangingPunct="1">
                <a:defRPr sz="1600" kern="1200">
                  <a:solidFill>
                    <a:schemeClr val="tx1"/>
                  </a:solidFill>
                  <a:latin typeface="Verdana" pitchFamily="34" charset="0"/>
                  <a:ea typeface="+mn-ea"/>
                  <a:cs typeface="Arial" pitchFamily="34" charset="0"/>
                </a:defRPr>
              </a:lvl6pPr>
              <a:lvl7pPr marL="2743200" algn="l" defTabSz="914400" rtl="0" eaLnBrk="1" latinLnBrk="0" hangingPunct="1">
                <a:defRPr sz="1600" kern="1200">
                  <a:solidFill>
                    <a:schemeClr val="tx1"/>
                  </a:solidFill>
                  <a:latin typeface="Verdana" pitchFamily="34" charset="0"/>
                  <a:ea typeface="+mn-ea"/>
                  <a:cs typeface="Arial" pitchFamily="34" charset="0"/>
                </a:defRPr>
              </a:lvl7pPr>
              <a:lvl8pPr marL="3200400" algn="l" defTabSz="914400" rtl="0" eaLnBrk="1" latinLnBrk="0" hangingPunct="1">
                <a:defRPr sz="1600" kern="1200">
                  <a:solidFill>
                    <a:schemeClr val="tx1"/>
                  </a:solidFill>
                  <a:latin typeface="Verdana" pitchFamily="34" charset="0"/>
                  <a:ea typeface="+mn-ea"/>
                  <a:cs typeface="Arial" pitchFamily="34" charset="0"/>
                </a:defRPr>
              </a:lvl8pPr>
              <a:lvl9pPr marL="3657600" algn="l" defTabSz="914400" rtl="0" eaLnBrk="1" latinLnBrk="0" hangingPunct="1">
                <a:defRPr sz="1600" kern="1200">
                  <a:solidFill>
                    <a:schemeClr val="tx1"/>
                  </a:solidFill>
                  <a:latin typeface="Verdana" pitchFamily="34" charset="0"/>
                  <a:ea typeface="+mn-ea"/>
                  <a:cs typeface="Arial" pitchFamily="34" charset="0"/>
                </a:defRPr>
              </a:lvl9pPr>
            </a:lstStyle>
            <a:p>
              <a:pPr marL="0" marR="0" indent="0" algn="r" defTabSz="914400" rtl="0" eaLnBrk="1" fontAlgn="base" latinLnBrk="0" hangingPunct="1">
                <a:lnSpc>
                  <a:spcPct val="100000"/>
                </a:lnSpc>
                <a:spcBef>
                  <a:spcPct val="0"/>
                </a:spcBef>
                <a:spcAft>
                  <a:spcPct val="0"/>
                </a:spcAft>
                <a:buClrTx/>
                <a:buSzTx/>
                <a:buFontTx/>
                <a:buNone/>
                <a:tabLst/>
                <a:defRPr/>
              </a:pPr>
              <a:r>
                <a:rPr lang="es-MX" sz="1000" b="1" dirty="0" smtClean="0">
                  <a:solidFill>
                    <a:schemeClr val="bg1"/>
                  </a:solidFill>
                  <a:latin typeface="Arial" pitchFamily="34" charset="0"/>
                </a:rPr>
                <a:t>Universidad </a:t>
              </a:r>
              <a:r>
                <a:rPr lang="es-MX" sz="1000" b="1" dirty="0" err="1" smtClean="0">
                  <a:solidFill>
                    <a:schemeClr val="bg1"/>
                  </a:solidFill>
                  <a:latin typeface="Arial" pitchFamily="34" charset="0"/>
                </a:rPr>
                <a:t>Tec</a:t>
              </a:r>
              <a:r>
                <a:rPr lang="es-MX" sz="1000" b="1" dirty="0" smtClean="0">
                  <a:solidFill>
                    <a:schemeClr val="bg1"/>
                  </a:solidFill>
                  <a:latin typeface="Arial" pitchFamily="34" charset="0"/>
                </a:rPr>
                <a:t> Milenio ©  Todos los Derechos Reservados </a:t>
              </a:r>
            </a:p>
          </p:txBody>
        </p:sp>
      </p:grpSp>
      <p:sp>
        <p:nvSpPr>
          <p:cNvPr id="14" name="Title Placeholder 1"/>
          <p:cNvSpPr>
            <a:spLocks noGrp="1"/>
          </p:cNvSpPr>
          <p:nvPr>
            <p:ph type="title"/>
          </p:nvPr>
        </p:nvSpPr>
        <p:spPr>
          <a:xfrm>
            <a:off x="637480" y="0"/>
            <a:ext cx="8399016" cy="989330"/>
          </a:xfrm>
          <a:prstGeom prst="rect">
            <a:avLst/>
          </a:prstGeom>
        </p:spPr>
        <p:txBody>
          <a:bodyPr vert="horz" lIns="91440" tIns="45720" rIns="91440" bIns="45720" rtlCol="0" anchor="ctr">
            <a:normAutofit/>
          </a:bodyPr>
          <a:lstStyle/>
          <a:p>
            <a:r>
              <a:rPr lang="en-US" dirty="0" smtClean="0"/>
              <a:t>Click to edit Master title style</a:t>
            </a:r>
            <a:endParaRPr lang="es-MX" dirty="0"/>
          </a:p>
        </p:txBody>
      </p:sp>
      <p:sp>
        <p:nvSpPr>
          <p:cNvPr id="15" name="Text Placeholder 2"/>
          <p:cNvSpPr>
            <a:spLocks noGrp="1"/>
          </p:cNvSpPr>
          <p:nvPr>
            <p:ph type="body" idx="1"/>
          </p:nvPr>
        </p:nvSpPr>
        <p:spPr>
          <a:xfrm>
            <a:off x="645864" y="1051560"/>
            <a:ext cx="8390632" cy="5473784"/>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s-MX" dirty="0"/>
          </a:p>
        </p:txBody>
      </p:sp>
      <p:pic>
        <p:nvPicPr>
          <p:cNvPr id="8" name="Picture 7"/>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5304" y="-52784"/>
            <a:ext cx="9202791" cy="6921108"/>
          </a:xfrm>
          <a:prstGeom prst="rect">
            <a:avLst/>
          </a:prstGeom>
        </p:spPr>
      </p:pic>
      <p:grpSp>
        <p:nvGrpSpPr>
          <p:cNvPr id="13" name="Group 12"/>
          <p:cNvGrpSpPr/>
          <p:nvPr userDrawn="1"/>
        </p:nvGrpSpPr>
        <p:grpSpPr>
          <a:xfrm>
            <a:off x="573966" y="6648380"/>
            <a:ext cx="8613522" cy="235744"/>
            <a:chOff x="559768" y="6627832"/>
            <a:chExt cx="8613522" cy="235744"/>
          </a:xfrm>
        </p:grpSpPr>
        <p:sp>
          <p:nvSpPr>
            <p:cNvPr id="16" name="Rectangle 15"/>
            <p:cNvSpPr/>
            <p:nvPr userDrawn="1"/>
          </p:nvSpPr>
          <p:spPr>
            <a:xfrm>
              <a:off x="559768" y="6635452"/>
              <a:ext cx="8613522" cy="216024"/>
            </a:xfrm>
            <a:prstGeom prst="rect">
              <a:avLst/>
            </a:prstGeom>
            <a:solidFill>
              <a:schemeClr val="dk1">
                <a:alpha val="82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MX"/>
            </a:p>
          </p:txBody>
        </p:sp>
        <p:sp>
          <p:nvSpPr>
            <p:cNvPr id="17" name="Rectangle 16"/>
            <p:cNvSpPr>
              <a:spLocks noChangeArrowheads="1"/>
            </p:cNvSpPr>
            <p:nvPr userDrawn="1"/>
          </p:nvSpPr>
          <p:spPr bwMode="auto">
            <a:xfrm>
              <a:off x="2258124" y="6627832"/>
              <a:ext cx="6858000" cy="235744"/>
            </a:xfrm>
            <a:prstGeom prst="rect">
              <a:avLst/>
            </a:prstGeom>
            <a:noFill/>
            <a:ln w="9525">
              <a:noFill/>
              <a:miter lim="800000"/>
              <a:headEnd/>
              <a:tailEnd/>
            </a:ln>
            <a:effectLst/>
          </p:spPr>
          <p:txBody>
            <a:bodyPr lIns="94743" tIns="47371" rIns="94743" bIns="47371" anchor="b"/>
            <a:lstStyle>
              <a:defPPr>
                <a:defRPr lang="es-ES_tradnl"/>
              </a:defPPr>
              <a:lvl1pPr algn="l" rtl="0" fontAlgn="base">
                <a:spcBef>
                  <a:spcPct val="0"/>
                </a:spcBef>
                <a:spcAft>
                  <a:spcPct val="0"/>
                </a:spcAft>
                <a:defRPr sz="1600" kern="1200">
                  <a:solidFill>
                    <a:schemeClr val="tx1"/>
                  </a:solidFill>
                  <a:latin typeface="Verdana" pitchFamily="34" charset="0"/>
                  <a:ea typeface="+mn-ea"/>
                  <a:cs typeface="Arial" pitchFamily="34" charset="0"/>
                </a:defRPr>
              </a:lvl1pPr>
              <a:lvl2pPr marL="457200" algn="l" rtl="0" fontAlgn="base">
                <a:spcBef>
                  <a:spcPct val="0"/>
                </a:spcBef>
                <a:spcAft>
                  <a:spcPct val="0"/>
                </a:spcAft>
                <a:defRPr sz="1600" kern="1200">
                  <a:solidFill>
                    <a:schemeClr val="tx1"/>
                  </a:solidFill>
                  <a:latin typeface="Verdana" pitchFamily="34" charset="0"/>
                  <a:ea typeface="+mn-ea"/>
                  <a:cs typeface="Arial" pitchFamily="34" charset="0"/>
                </a:defRPr>
              </a:lvl2pPr>
              <a:lvl3pPr marL="914400" algn="l" rtl="0" fontAlgn="base">
                <a:spcBef>
                  <a:spcPct val="0"/>
                </a:spcBef>
                <a:spcAft>
                  <a:spcPct val="0"/>
                </a:spcAft>
                <a:defRPr sz="1600" kern="1200">
                  <a:solidFill>
                    <a:schemeClr val="tx1"/>
                  </a:solidFill>
                  <a:latin typeface="Verdana" pitchFamily="34" charset="0"/>
                  <a:ea typeface="+mn-ea"/>
                  <a:cs typeface="Arial" pitchFamily="34" charset="0"/>
                </a:defRPr>
              </a:lvl3pPr>
              <a:lvl4pPr marL="1371600" algn="l" rtl="0" fontAlgn="base">
                <a:spcBef>
                  <a:spcPct val="0"/>
                </a:spcBef>
                <a:spcAft>
                  <a:spcPct val="0"/>
                </a:spcAft>
                <a:defRPr sz="1600" kern="1200">
                  <a:solidFill>
                    <a:schemeClr val="tx1"/>
                  </a:solidFill>
                  <a:latin typeface="Verdana" pitchFamily="34" charset="0"/>
                  <a:ea typeface="+mn-ea"/>
                  <a:cs typeface="Arial" pitchFamily="34" charset="0"/>
                </a:defRPr>
              </a:lvl4pPr>
              <a:lvl5pPr marL="1828800" algn="l" rtl="0" fontAlgn="base">
                <a:spcBef>
                  <a:spcPct val="0"/>
                </a:spcBef>
                <a:spcAft>
                  <a:spcPct val="0"/>
                </a:spcAft>
                <a:defRPr sz="1600" kern="1200">
                  <a:solidFill>
                    <a:schemeClr val="tx1"/>
                  </a:solidFill>
                  <a:latin typeface="Verdana" pitchFamily="34" charset="0"/>
                  <a:ea typeface="+mn-ea"/>
                  <a:cs typeface="Arial" pitchFamily="34" charset="0"/>
                </a:defRPr>
              </a:lvl5pPr>
              <a:lvl6pPr marL="2286000" algn="l" defTabSz="914400" rtl="0" eaLnBrk="1" latinLnBrk="0" hangingPunct="1">
                <a:defRPr sz="1600" kern="1200">
                  <a:solidFill>
                    <a:schemeClr val="tx1"/>
                  </a:solidFill>
                  <a:latin typeface="Verdana" pitchFamily="34" charset="0"/>
                  <a:ea typeface="+mn-ea"/>
                  <a:cs typeface="Arial" pitchFamily="34" charset="0"/>
                </a:defRPr>
              </a:lvl6pPr>
              <a:lvl7pPr marL="2743200" algn="l" defTabSz="914400" rtl="0" eaLnBrk="1" latinLnBrk="0" hangingPunct="1">
                <a:defRPr sz="1600" kern="1200">
                  <a:solidFill>
                    <a:schemeClr val="tx1"/>
                  </a:solidFill>
                  <a:latin typeface="Verdana" pitchFamily="34" charset="0"/>
                  <a:ea typeface="+mn-ea"/>
                  <a:cs typeface="Arial" pitchFamily="34" charset="0"/>
                </a:defRPr>
              </a:lvl7pPr>
              <a:lvl8pPr marL="3200400" algn="l" defTabSz="914400" rtl="0" eaLnBrk="1" latinLnBrk="0" hangingPunct="1">
                <a:defRPr sz="1600" kern="1200">
                  <a:solidFill>
                    <a:schemeClr val="tx1"/>
                  </a:solidFill>
                  <a:latin typeface="Verdana" pitchFamily="34" charset="0"/>
                  <a:ea typeface="+mn-ea"/>
                  <a:cs typeface="Arial" pitchFamily="34" charset="0"/>
                </a:defRPr>
              </a:lvl8pPr>
              <a:lvl9pPr marL="3657600" algn="l" defTabSz="914400" rtl="0" eaLnBrk="1" latinLnBrk="0" hangingPunct="1">
                <a:defRPr sz="1600" kern="1200">
                  <a:solidFill>
                    <a:schemeClr val="tx1"/>
                  </a:solidFill>
                  <a:latin typeface="Verdana" pitchFamily="34" charset="0"/>
                  <a:ea typeface="+mn-ea"/>
                  <a:cs typeface="Arial" pitchFamily="34" charset="0"/>
                </a:defRPr>
              </a:lvl9pPr>
            </a:lstStyle>
            <a:p>
              <a:pPr marL="0" marR="0" indent="0" algn="r" defTabSz="914400" rtl="0" eaLnBrk="1" fontAlgn="base" latinLnBrk="0" hangingPunct="1">
                <a:lnSpc>
                  <a:spcPct val="100000"/>
                </a:lnSpc>
                <a:spcBef>
                  <a:spcPct val="0"/>
                </a:spcBef>
                <a:spcAft>
                  <a:spcPct val="0"/>
                </a:spcAft>
                <a:buClrTx/>
                <a:buSzTx/>
                <a:buFontTx/>
                <a:buNone/>
                <a:tabLst/>
                <a:defRPr/>
              </a:pPr>
              <a:r>
                <a:rPr lang="es-MX" sz="1000" b="1" dirty="0" smtClean="0">
                  <a:solidFill>
                    <a:schemeClr val="bg1"/>
                  </a:solidFill>
                  <a:latin typeface="Arial" pitchFamily="34" charset="0"/>
                </a:rPr>
                <a:t>Universidad </a:t>
              </a:r>
              <a:r>
                <a:rPr lang="es-MX" sz="1000" b="1" dirty="0" err="1" smtClean="0">
                  <a:solidFill>
                    <a:schemeClr val="bg1"/>
                  </a:solidFill>
                  <a:latin typeface="Arial" pitchFamily="34" charset="0"/>
                </a:rPr>
                <a:t>TecMilenio</a:t>
              </a:r>
              <a:r>
                <a:rPr lang="es-MX" sz="1000" b="1" dirty="0" smtClean="0">
                  <a:solidFill>
                    <a:schemeClr val="bg1"/>
                  </a:solidFill>
                  <a:latin typeface="Arial" pitchFamily="34" charset="0"/>
                </a:rPr>
                <a:t> ©  Todos los Derechos Reservados </a:t>
              </a:r>
            </a:p>
          </p:txBody>
        </p:sp>
      </p:grpSp>
    </p:spTree>
    <p:extLst>
      <p:ext uri="{BB962C8B-B14F-4D97-AF65-F5344CB8AC3E}">
        <p14:creationId xmlns:p14="http://schemas.microsoft.com/office/powerpoint/2010/main" val="3585318945"/>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Lst>
  <p:timing>
    <p:tnLst>
      <p:par>
        <p:cTn id="1" dur="indefinite" restart="never" nodeType="tmRoot"/>
      </p:par>
    </p:tnLst>
  </p:timing>
  <p:txStyles>
    <p:titleStyle>
      <a:lvl1pPr marL="0" marR="0" indent="0" algn="l" defTabSz="914400" rtl="0" eaLnBrk="1" fontAlgn="auto" latinLnBrk="0" hangingPunct="1">
        <a:lnSpc>
          <a:spcPct val="100000"/>
        </a:lnSpc>
        <a:spcBef>
          <a:spcPct val="0"/>
        </a:spcBef>
        <a:spcAft>
          <a:spcPts val="0"/>
        </a:spcAft>
        <a:buClrTx/>
        <a:buSzTx/>
        <a:buFontTx/>
        <a:buNone/>
        <a:tabLst/>
        <a:defRPr lang="en-US" sz="3600" b="1" kern="1200" dirty="0" smtClean="0">
          <a:solidFill>
            <a:srgbClr val="002060"/>
          </a:solidFill>
          <a:latin typeface="Euphemia" pitchFamily="34" charset="0"/>
          <a:ea typeface="+mj-ea"/>
          <a:cs typeface="EucrosiaUPC" pitchFamily="18" charset="-34"/>
        </a:defRPr>
      </a:lvl1pPr>
    </p:titleStyle>
    <p:bodyStyle>
      <a:lvl1pPr marL="342900" indent="-342900" algn="l" defTabSz="914400" rtl="0" eaLnBrk="1" latinLnBrk="0" hangingPunct="1">
        <a:spcBef>
          <a:spcPct val="20000"/>
        </a:spcBef>
        <a:buFont typeface="Arial" pitchFamily="34" charset="0"/>
        <a:buChar char="•"/>
        <a:defRPr lang="en-US" sz="3300" b="0" kern="1200" dirty="0" smtClean="0">
          <a:solidFill>
            <a:srgbClr val="002060"/>
          </a:solidFill>
          <a:latin typeface="Century Gothic" pitchFamily="34" charset="0"/>
          <a:ea typeface="+mj-ea"/>
          <a:cs typeface="EucrosiaUPC" pitchFamily="18" charset="-34"/>
        </a:defRPr>
      </a:lvl1pPr>
      <a:lvl2pPr marL="742950" indent="-285750" algn="l" defTabSz="914400" rtl="0" eaLnBrk="1" latinLnBrk="0" hangingPunct="1">
        <a:spcBef>
          <a:spcPct val="20000"/>
        </a:spcBef>
        <a:buFont typeface="Arial" pitchFamily="34" charset="0"/>
        <a:buChar char="–"/>
        <a:defRPr lang="en-US" sz="3300" b="0" kern="1200" dirty="0" smtClean="0">
          <a:solidFill>
            <a:srgbClr val="002060"/>
          </a:solidFill>
          <a:latin typeface="Century Gothic" pitchFamily="34" charset="0"/>
          <a:ea typeface="+mj-ea"/>
          <a:cs typeface="EucrosiaUPC" pitchFamily="18" charset="-34"/>
        </a:defRPr>
      </a:lvl2pPr>
      <a:lvl3pPr marL="1143000" indent="-228600" algn="l" defTabSz="914400" rtl="0" eaLnBrk="1" latinLnBrk="0" hangingPunct="1">
        <a:spcBef>
          <a:spcPct val="20000"/>
        </a:spcBef>
        <a:buFont typeface="Arial" pitchFamily="34" charset="0"/>
        <a:buChar char="•"/>
        <a:defRPr lang="en-US" sz="3300" b="0" kern="1200" dirty="0" smtClean="0">
          <a:solidFill>
            <a:srgbClr val="002060"/>
          </a:solidFill>
          <a:latin typeface="Century Gothic" pitchFamily="34" charset="0"/>
          <a:ea typeface="+mj-ea"/>
          <a:cs typeface="EucrosiaUPC" pitchFamily="18" charset="-34"/>
        </a:defRPr>
      </a:lvl3pPr>
      <a:lvl4pPr marL="1600200" indent="-228600" algn="l" defTabSz="914400" rtl="0" eaLnBrk="1" latinLnBrk="0" hangingPunct="1">
        <a:spcBef>
          <a:spcPct val="20000"/>
        </a:spcBef>
        <a:buFont typeface="Arial" pitchFamily="34" charset="0"/>
        <a:buChar char="–"/>
        <a:defRPr lang="en-US" sz="3300" b="0" kern="1200" dirty="0" smtClean="0">
          <a:solidFill>
            <a:srgbClr val="002060"/>
          </a:solidFill>
          <a:latin typeface="Century Gothic" pitchFamily="34" charset="0"/>
          <a:ea typeface="+mj-ea"/>
          <a:cs typeface="EucrosiaUPC" pitchFamily="18" charset="-34"/>
        </a:defRPr>
      </a:lvl4pPr>
      <a:lvl5pPr marL="2057400" indent="-228600" algn="l" defTabSz="914400" rtl="0" eaLnBrk="1" latinLnBrk="0" hangingPunct="1">
        <a:spcBef>
          <a:spcPct val="20000"/>
        </a:spcBef>
        <a:buFont typeface="Arial" pitchFamily="34" charset="0"/>
        <a:buChar char="»"/>
        <a:defRPr lang="es-MX" sz="3300" b="0" kern="1200" dirty="0">
          <a:solidFill>
            <a:srgbClr val="002060"/>
          </a:solidFill>
          <a:latin typeface="Century Gothic" pitchFamily="34" charset="0"/>
          <a:ea typeface="+mj-ea"/>
          <a:cs typeface="EucrosiaUPC" pitchFamily="18" charset="-34"/>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1.xml"/><Relationship Id="rId1" Type="http://schemas.openxmlformats.org/officeDocument/2006/relationships/themeOverride" Target="../theme/themeOverride1.xml"/><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rotWithShape="1">
          <a:blip r:embed="rId4"/>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328454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79512" y="404664"/>
            <a:ext cx="4752528" cy="2016224"/>
          </a:xfrm>
        </p:spPr>
        <p:txBody>
          <a:bodyPr/>
          <a:lstStyle/>
          <a:p>
            <a:r>
              <a:rPr lang="es-MX" sz="3200" dirty="0"/>
              <a:t>Gestión de transporte, inventarios y almacenes</a:t>
            </a:r>
          </a:p>
        </p:txBody>
      </p:sp>
      <p:sp>
        <p:nvSpPr>
          <p:cNvPr id="5" name="Subtitle 4"/>
          <p:cNvSpPr>
            <a:spLocks noGrp="1"/>
          </p:cNvSpPr>
          <p:nvPr>
            <p:ph type="subTitle" idx="1"/>
          </p:nvPr>
        </p:nvSpPr>
        <p:spPr>
          <a:xfrm>
            <a:off x="213767" y="3284984"/>
            <a:ext cx="4574257" cy="1224136"/>
          </a:xfrm>
        </p:spPr>
        <p:txBody>
          <a:bodyPr>
            <a:normAutofit/>
          </a:bodyPr>
          <a:lstStyle/>
          <a:p>
            <a:r>
              <a:rPr lang="es-MX" dirty="0"/>
              <a:t>Pronósticos</a:t>
            </a:r>
          </a:p>
        </p:txBody>
      </p:sp>
    </p:spTree>
    <p:extLst>
      <p:ext uri="{BB962C8B-B14F-4D97-AF65-F5344CB8AC3E}">
        <p14:creationId xmlns:p14="http://schemas.microsoft.com/office/powerpoint/2010/main" val="2143638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p:cNvSpPr>
            <a:spLocks noGrp="1"/>
          </p:cNvSpPr>
          <p:nvPr>
            <p:ph type="body" sz="quarter" idx="10"/>
          </p:nvPr>
        </p:nvSpPr>
        <p:spPr/>
        <p:txBody>
          <a:bodyPr>
            <a:noAutofit/>
          </a:bodyPr>
          <a:lstStyle/>
          <a:p>
            <a:r>
              <a:rPr lang="es-MX" sz="2000" dirty="0"/>
              <a:t>La demanda podrá estar siguiendo cualquiera de los siguientes </a:t>
            </a:r>
            <a:r>
              <a:rPr lang="es-MX" sz="2000" dirty="0" smtClean="0"/>
              <a:t>patrones:</a:t>
            </a:r>
          </a:p>
          <a:p>
            <a:endParaRPr lang="es-MX" sz="2000" dirty="0"/>
          </a:p>
          <a:p>
            <a:endParaRPr lang="es-MX" sz="2000" dirty="0"/>
          </a:p>
          <a:p>
            <a:pPr marL="0" indent="0">
              <a:buNone/>
            </a:pPr>
            <a:endParaRPr lang="es-MX" sz="2000" dirty="0"/>
          </a:p>
        </p:txBody>
      </p:sp>
      <p:sp>
        <p:nvSpPr>
          <p:cNvPr id="2" name="CuadroTexto 1"/>
          <p:cNvSpPr txBox="1"/>
          <p:nvPr/>
        </p:nvSpPr>
        <p:spPr>
          <a:xfrm>
            <a:off x="1187624" y="692696"/>
            <a:ext cx="184731" cy="369332"/>
          </a:xfrm>
          <a:prstGeom prst="rect">
            <a:avLst/>
          </a:prstGeom>
          <a:noFill/>
        </p:spPr>
        <p:txBody>
          <a:bodyPr wrap="none" rtlCol="0">
            <a:spAutoFit/>
          </a:bodyPr>
          <a:lstStyle/>
          <a:p>
            <a:endParaRPr lang="es-MX" dirty="0"/>
          </a:p>
        </p:txBody>
      </p:sp>
      <p:pic>
        <p:nvPicPr>
          <p:cNvPr id="5" name="Imagen 4"/>
          <p:cNvPicPr>
            <a:picLocks noChangeAspect="1"/>
          </p:cNvPicPr>
          <p:nvPr/>
        </p:nvPicPr>
        <p:blipFill rotWithShape="1">
          <a:blip r:embed="rId3"/>
          <a:srcRect l="27320" t="31520" r="28738" b="28160"/>
          <a:stretch/>
        </p:blipFill>
        <p:spPr>
          <a:xfrm>
            <a:off x="827584" y="1062028"/>
            <a:ext cx="4027946" cy="2078940"/>
          </a:xfrm>
          <a:prstGeom prst="rect">
            <a:avLst/>
          </a:prstGeom>
        </p:spPr>
      </p:pic>
      <p:pic>
        <p:nvPicPr>
          <p:cNvPr id="6" name="Imagen 5"/>
          <p:cNvPicPr>
            <a:picLocks noChangeAspect="1"/>
          </p:cNvPicPr>
          <p:nvPr/>
        </p:nvPicPr>
        <p:blipFill rotWithShape="1">
          <a:blip r:embed="rId4"/>
          <a:srcRect l="29210" t="28160" r="31101" b="35720"/>
          <a:stretch/>
        </p:blipFill>
        <p:spPr>
          <a:xfrm>
            <a:off x="4591124" y="985374"/>
            <a:ext cx="4210927" cy="2155594"/>
          </a:xfrm>
          <a:prstGeom prst="rect">
            <a:avLst/>
          </a:prstGeom>
        </p:spPr>
      </p:pic>
      <p:pic>
        <p:nvPicPr>
          <p:cNvPr id="7" name="Imagen 6"/>
          <p:cNvPicPr>
            <a:picLocks noChangeAspect="1"/>
          </p:cNvPicPr>
          <p:nvPr/>
        </p:nvPicPr>
        <p:blipFill rotWithShape="1">
          <a:blip r:embed="rId5"/>
          <a:srcRect l="30628" t="37400" r="32045" b="25641"/>
          <a:stretch/>
        </p:blipFill>
        <p:spPr>
          <a:xfrm>
            <a:off x="2483768" y="3298922"/>
            <a:ext cx="4795282" cy="2670790"/>
          </a:xfrm>
          <a:prstGeom prst="rect">
            <a:avLst/>
          </a:prstGeom>
        </p:spPr>
      </p:pic>
    </p:spTree>
    <p:extLst>
      <p:ext uri="{BB962C8B-B14F-4D97-AF65-F5344CB8AC3E}">
        <p14:creationId xmlns:p14="http://schemas.microsoft.com/office/powerpoint/2010/main" val="1138631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p:cNvSpPr>
            <a:spLocks noGrp="1"/>
          </p:cNvSpPr>
          <p:nvPr>
            <p:ph type="body" sz="quarter" idx="10"/>
          </p:nvPr>
        </p:nvSpPr>
        <p:spPr/>
        <p:txBody>
          <a:bodyPr>
            <a:normAutofit/>
          </a:bodyPr>
          <a:lstStyle/>
          <a:p>
            <a:r>
              <a:rPr lang="es-MX" sz="2400" dirty="0"/>
              <a:t>El pronóstico de la demanda por su naturaleza será una buena suposición de las ventas futuras, pues está basado en datos históricos. En ocasiones el pronóstico será más alto y en otras será menor que la demanda real</a:t>
            </a:r>
            <a:r>
              <a:rPr lang="es-MX" sz="2400" dirty="0" smtClean="0"/>
              <a:t>.</a:t>
            </a:r>
          </a:p>
          <a:p>
            <a:endParaRPr lang="es-MX" sz="2400" dirty="0"/>
          </a:p>
          <a:p>
            <a:r>
              <a:rPr lang="es-MX" sz="2400" dirty="0"/>
              <a:t>Las técnicas de proyección más comúnmente usadas son:</a:t>
            </a:r>
          </a:p>
          <a:p>
            <a:pPr lvl="1"/>
            <a:r>
              <a:rPr lang="es-MX" sz="2400" dirty="0"/>
              <a:t>Promedios móviles simples</a:t>
            </a:r>
          </a:p>
          <a:p>
            <a:pPr lvl="1"/>
            <a:r>
              <a:rPr lang="es-MX" sz="2400" dirty="0"/>
              <a:t>Promedios móviles ponderados</a:t>
            </a:r>
          </a:p>
          <a:p>
            <a:pPr lvl="1"/>
            <a:r>
              <a:rPr lang="es-MX" sz="2400" dirty="0"/>
              <a:t>Suavización exponencial simple</a:t>
            </a:r>
          </a:p>
          <a:p>
            <a:pPr lvl="1"/>
            <a:r>
              <a:rPr lang="es-MX" sz="2400" dirty="0"/>
              <a:t>Análisis de regresión</a:t>
            </a:r>
          </a:p>
          <a:p>
            <a:endParaRPr lang="es-MX" sz="1200" dirty="0" smtClean="0"/>
          </a:p>
        </p:txBody>
      </p:sp>
      <p:sp>
        <p:nvSpPr>
          <p:cNvPr id="2" name="CuadroTexto 1"/>
          <p:cNvSpPr txBox="1"/>
          <p:nvPr/>
        </p:nvSpPr>
        <p:spPr>
          <a:xfrm>
            <a:off x="1187624" y="692696"/>
            <a:ext cx="184731" cy="369332"/>
          </a:xfrm>
          <a:prstGeom prst="rect">
            <a:avLst/>
          </a:prstGeom>
          <a:noFill/>
        </p:spPr>
        <p:txBody>
          <a:bodyPr wrap="none" rtlCol="0">
            <a:spAutoFit/>
          </a:bodyPr>
          <a:lstStyle/>
          <a:p>
            <a:endParaRPr lang="es-MX" dirty="0"/>
          </a:p>
        </p:txBody>
      </p:sp>
    </p:spTree>
    <p:extLst>
      <p:ext uri="{BB962C8B-B14F-4D97-AF65-F5344CB8AC3E}">
        <p14:creationId xmlns:p14="http://schemas.microsoft.com/office/powerpoint/2010/main" val="7558705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p:cNvSpPr>
            <a:spLocks noGrp="1"/>
          </p:cNvSpPr>
          <p:nvPr>
            <p:ph type="body" sz="quarter" idx="10"/>
          </p:nvPr>
        </p:nvSpPr>
        <p:spPr/>
        <p:txBody>
          <a:bodyPr>
            <a:normAutofit/>
          </a:bodyPr>
          <a:lstStyle/>
          <a:p>
            <a:r>
              <a:rPr lang="es-MX" sz="2400" dirty="0"/>
              <a:t>El </a:t>
            </a:r>
            <a:r>
              <a:rPr lang="es-MX" sz="2400" i="1" dirty="0" err="1"/>
              <a:t>Collaborative</a:t>
            </a:r>
            <a:r>
              <a:rPr lang="es-MX" sz="2400" i="1" dirty="0"/>
              <a:t> </a:t>
            </a:r>
            <a:r>
              <a:rPr lang="es-MX" sz="2400" i="1" dirty="0" err="1"/>
              <a:t>Planning</a:t>
            </a:r>
            <a:r>
              <a:rPr lang="es-MX" sz="2400" i="1" dirty="0"/>
              <a:t> </a:t>
            </a:r>
            <a:r>
              <a:rPr lang="es-MX" sz="2400" i="1" dirty="0" err="1"/>
              <a:t>Forecasting</a:t>
            </a:r>
            <a:r>
              <a:rPr lang="es-MX" sz="2400" i="1" dirty="0"/>
              <a:t> and </a:t>
            </a:r>
            <a:r>
              <a:rPr lang="es-MX" sz="2400" i="1" dirty="0" err="1"/>
              <a:t>Replenishment</a:t>
            </a:r>
            <a:r>
              <a:rPr lang="es-MX" sz="2400" i="1" dirty="0"/>
              <a:t> CPFR </a:t>
            </a:r>
            <a:r>
              <a:rPr lang="es-MX" sz="2400" dirty="0"/>
              <a:t>(Planeamiento Participativo, Pronóstico y Reabastecimiento) es una estrategia de pronostico colaborativo que permite tener una visibilidad más precisa de los requerimientos de los clientes de la cadena de suministros. </a:t>
            </a:r>
            <a:r>
              <a:rPr lang="es-MX" sz="2400" dirty="0" smtClean="0"/>
              <a:t>La </a:t>
            </a:r>
            <a:r>
              <a:rPr lang="es-MX" sz="2400" dirty="0"/>
              <a:t>implementación del enfoque colaborativo se fundamenta en los siguientes criterios</a:t>
            </a:r>
            <a:r>
              <a:rPr lang="es-MX" sz="2400" dirty="0" smtClean="0"/>
              <a:t>:</a:t>
            </a:r>
          </a:p>
          <a:p>
            <a:endParaRPr lang="es-MX" sz="2400" dirty="0"/>
          </a:p>
          <a:p>
            <a:r>
              <a:rPr lang="es-MX" sz="2400" b="1" dirty="0"/>
              <a:t>Enfoque común en el </a:t>
            </a:r>
            <a:r>
              <a:rPr lang="es-MX" sz="2400" b="1" dirty="0" smtClean="0"/>
              <a:t>consumidor</a:t>
            </a:r>
          </a:p>
          <a:p>
            <a:r>
              <a:rPr lang="es-MX" sz="2400" b="1" dirty="0" smtClean="0"/>
              <a:t>Fortalecimiento </a:t>
            </a:r>
            <a:r>
              <a:rPr lang="es-MX" sz="2400" b="1" dirty="0"/>
              <a:t>de relaciones de </a:t>
            </a:r>
            <a:r>
              <a:rPr lang="es-MX" sz="2400" b="1" dirty="0" smtClean="0"/>
              <a:t>confianza</a:t>
            </a:r>
          </a:p>
          <a:p>
            <a:r>
              <a:rPr lang="es-MX" sz="2400" b="1" dirty="0" smtClean="0"/>
              <a:t>Objetivos</a:t>
            </a:r>
            <a:r>
              <a:rPr lang="es-MX" sz="2400" b="1" dirty="0"/>
              <a:t>, estrategias, tácticas e indicadores medidos de manera </a:t>
            </a:r>
            <a:r>
              <a:rPr lang="es-MX" sz="2400" b="1" dirty="0" smtClean="0"/>
              <a:t>conjunta</a:t>
            </a:r>
            <a:endParaRPr lang="es-MX" sz="2400" dirty="0" smtClean="0"/>
          </a:p>
        </p:txBody>
      </p:sp>
      <p:sp>
        <p:nvSpPr>
          <p:cNvPr id="2" name="CuadroTexto 1"/>
          <p:cNvSpPr txBox="1"/>
          <p:nvPr/>
        </p:nvSpPr>
        <p:spPr>
          <a:xfrm>
            <a:off x="1187624" y="692696"/>
            <a:ext cx="184731" cy="369332"/>
          </a:xfrm>
          <a:prstGeom prst="rect">
            <a:avLst/>
          </a:prstGeom>
          <a:noFill/>
        </p:spPr>
        <p:txBody>
          <a:bodyPr wrap="none" rtlCol="0">
            <a:spAutoFit/>
          </a:bodyPr>
          <a:lstStyle/>
          <a:p>
            <a:endParaRPr lang="es-MX" dirty="0"/>
          </a:p>
        </p:txBody>
      </p:sp>
    </p:spTree>
    <p:extLst>
      <p:ext uri="{BB962C8B-B14F-4D97-AF65-F5344CB8AC3E}">
        <p14:creationId xmlns:p14="http://schemas.microsoft.com/office/powerpoint/2010/main" val="37349134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p:cNvSpPr>
            <a:spLocks noGrp="1"/>
          </p:cNvSpPr>
          <p:nvPr>
            <p:ph type="body" sz="quarter" idx="10"/>
          </p:nvPr>
        </p:nvSpPr>
        <p:spPr/>
        <p:txBody>
          <a:bodyPr>
            <a:normAutofit/>
          </a:bodyPr>
          <a:lstStyle/>
          <a:p>
            <a:pPr marL="0" indent="0">
              <a:buNone/>
            </a:pPr>
            <a:r>
              <a:rPr lang="es-MX" sz="2000" dirty="0"/>
              <a:t>La estimación del tiempo de entrega y la demanda tendrán una mayor precisión si existe intercambio de la información real de las existencias entre los responsables de inventarios, compras, suministros, producción, ventas y logística. Además de nuestra empresa, la cadena de suministros incluye a los proveedores y los proveedores de los proveedores, así como también a los clientes y a los clientes de estos clientes desde la materia prima hasta el consumidor final. Por lo tanto, para gestionar los tiempos de entrega será necesario que las empresas que forman un canal de distribución puedan contar con adecuados sistemas integrados de información a través de una red de comunicación como el </a:t>
            </a:r>
            <a:r>
              <a:rPr lang="es-MX" sz="2000" dirty="0" smtClean="0"/>
              <a:t>Internet</a:t>
            </a:r>
            <a:r>
              <a:rPr lang="es-MX" sz="2000" dirty="0"/>
              <a:t>.</a:t>
            </a:r>
          </a:p>
        </p:txBody>
      </p:sp>
      <p:sp>
        <p:nvSpPr>
          <p:cNvPr id="2" name="CuadroTexto 1"/>
          <p:cNvSpPr txBox="1"/>
          <p:nvPr/>
        </p:nvSpPr>
        <p:spPr>
          <a:xfrm>
            <a:off x="1187624" y="692696"/>
            <a:ext cx="184731" cy="369332"/>
          </a:xfrm>
          <a:prstGeom prst="rect">
            <a:avLst/>
          </a:prstGeom>
          <a:noFill/>
        </p:spPr>
        <p:txBody>
          <a:bodyPr wrap="none" rtlCol="0">
            <a:spAutoFit/>
          </a:bodyPr>
          <a:lstStyle/>
          <a:p>
            <a:endParaRPr lang="es-MX" dirty="0"/>
          </a:p>
        </p:txBody>
      </p:sp>
      <p:pic>
        <p:nvPicPr>
          <p:cNvPr id="3" name="Imagen 2"/>
          <p:cNvPicPr>
            <a:picLocks noChangeAspect="1"/>
          </p:cNvPicPr>
          <p:nvPr/>
        </p:nvPicPr>
        <p:blipFill rotWithShape="1">
          <a:blip r:embed="rId3"/>
          <a:srcRect l="23540" t="32360" r="25430" b="37400"/>
          <a:stretch/>
        </p:blipFill>
        <p:spPr>
          <a:xfrm>
            <a:off x="948556" y="3717032"/>
            <a:ext cx="7776864" cy="2592288"/>
          </a:xfrm>
          <a:prstGeom prst="rect">
            <a:avLst/>
          </a:prstGeom>
        </p:spPr>
      </p:pic>
    </p:spTree>
    <p:extLst>
      <p:ext uri="{BB962C8B-B14F-4D97-AF65-F5344CB8AC3E}">
        <p14:creationId xmlns:p14="http://schemas.microsoft.com/office/powerpoint/2010/main" val="12423445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p:cNvSpPr>
            <a:spLocks noGrp="1"/>
          </p:cNvSpPr>
          <p:nvPr>
            <p:ph type="body" sz="quarter" idx="10"/>
          </p:nvPr>
        </p:nvSpPr>
        <p:spPr/>
        <p:txBody>
          <a:bodyPr>
            <a:normAutofit/>
          </a:bodyPr>
          <a:lstStyle/>
          <a:p>
            <a:r>
              <a:rPr lang="es-MX" sz="2400" dirty="0"/>
              <a:t>La importancia de reducir los tiempos de entrega fue muy bien documentada en los años sesenta por </a:t>
            </a:r>
            <a:r>
              <a:rPr lang="es-MX" sz="2400" dirty="0" err="1"/>
              <a:t>Jay</a:t>
            </a:r>
            <a:r>
              <a:rPr lang="es-MX" sz="2400" dirty="0"/>
              <a:t> </a:t>
            </a:r>
            <a:r>
              <a:rPr lang="es-MX" sz="2400" dirty="0" err="1"/>
              <a:t>Forrester</a:t>
            </a:r>
            <a:r>
              <a:rPr lang="es-MX" sz="2400" dirty="0"/>
              <a:t> (</a:t>
            </a:r>
            <a:r>
              <a:rPr lang="es-MX" sz="2400" dirty="0" err="1"/>
              <a:t>Forrester</a:t>
            </a:r>
            <a:r>
              <a:rPr lang="es-MX" sz="2400" dirty="0"/>
              <a:t>, J. </a:t>
            </a:r>
            <a:r>
              <a:rPr lang="es-MX" sz="2400" dirty="0" err="1"/>
              <a:t>Idustrial</a:t>
            </a:r>
            <a:r>
              <a:rPr lang="es-MX" sz="2400" dirty="0"/>
              <a:t> Dynamics,  MIT </a:t>
            </a:r>
            <a:r>
              <a:rPr lang="es-MX" sz="2400" dirty="0" err="1"/>
              <a:t>Press</a:t>
            </a:r>
            <a:r>
              <a:rPr lang="es-MX" sz="2400" dirty="0"/>
              <a:t>, 1961) en lo que el identifico como el efecto látigo de la variación en la demanda. </a:t>
            </a:r>
            <a:endParaRPr lang="es-MX" sz="2200" dirty="0"/>
          </a:p>
        </p:txBody>
      </p:sp>
      <p:sp>
        <p:nvSpPr>
          <p:cNvPr id="2" name="CuadroTexto 1"/>
          <p:cNvSpPr txBox="1"/>
          <p:nvPr/>
        </p:nvSpPr>
        <p:spPr>
          <a:xfrm>
            <a:off x="1187624" y="692696"/>
            <a:ext cx="184731" cy="369332"/>
          </a:xfrm>
          <a:prstGeom prst="rect">
            <a:avLst/>
          </a:prstGeom>
          <a:noFill/>
        </p:spPr>
        <p:txBody>
          <a:bodyPr wrap="none" rtlCol="0">
            <a:spAutoFit/>
          </a:bodyPr>
          <a:lstStyle/>
          <a:p>
            <a:endParaRPr lang="es-MX" dirty="0"/>
          </a:p>
        </p:txBody>
      </p:sp>
      <p:pic>
        <p:nvPicPr>
          <p:cNvPr id="5" name="Imagen 4"/>
          <p:cNvPicPr>
            <a:picLocks noChangeAspect="1"/>
          </p:cNvPicPr>
          <p:nvPr/>
        </p:nvPicPr>
        <p:blipFill rotWithShape="1">
          <a:blip r:embed="rId3"/>
          <a:srcRect l="33935" t="37400" r="33463" b="32360"/>
          <a:stretch/>
        </p:blipFill>
        <p:spPr>
          <a:xfrm>
            <a:off x="2123728" y="2348880"/>
            <a:ext cx="4968552" cy="2592288"/>
          </a:xfrm>
          <a:prstGeom prst="rect">
            <a:avLst/>
          </a:prstGeom>
        </p:spPr>
      </p:pic>
    </p:spTree>
    <p:extLst>
      <p:ext uri="{BB962C8B-B14F-4D97-AF65-F5344CB8AC3E}">
        <p14:creationId xmlns:p14="http://schemas.microsoft.com/office/powerpoint/2010/main" val="3377519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4"/>
          <p:cNvSpPr>
            <a:spLocks noGrp="1"/>
          </p:cNvSpPr>
          <p:nvPr>
            <p:ph type="body" sz="quarter" idx="13"/>
          </p:nvPr>
        </p:nvSpPr>
        <p:spPr/>
        <p:txBody>
          <a:bodyPr/>
          <a:lstStyle/>
          <a:p>
            <a:r>
              <a:rPr lang="es-MX" dirty="0" smtClean="0"/>
              <a:t>Créditos</a:t>
            </a:r>
            <a:endParaRPr lang="es-MX" dirty="0"/>
          </a:p>
        </p:txBody>
      </p:sp>
      <p:sp>
        <p:nvSpPr>
          <p:cNvPr id="6" name="Content Placeholder 2"/>
          <p:cNvSpPr>
            <a:spLocks noGrp="1"/>
          </p:cNvSpPr>
          <p:nvPr>
            <p:ph type="body" sz="quarter" idx="10"/>
          </p:nvPr>
        </p:nvSpPr>
        <p:spPr>
          <a:xfrm>
            <a:off x="683568" y="1"/>
            <a:ext cx="8352928" cy="6597352"/>
          </a:xfrm>
        </p:spPr>
        <p:txBody>
          <a:bodyPr>
            <a:noAutofit/>
          </a:bodyPr>
          <a:lstStyle/>
          <a:p>
            <a:pPr marL="0" indent="0" algn="ctr">
              <a:buNone/>
            </a:pPr>
            <a:endParaRPr lang="es-MX" sz="2800" b="1" dirty="0" smtClean="0">
              <a:cs typeface="Arial" pitchFamily="34" charset="0"/>
            </a:endParaRPr>
          </a:p>
          <a:p>
            <a:pPr marL="0" indent="0" algn="ctr">
              <a:buNone/>
            </a:pPr>
            <a:r>
              <a:rPr lang="es-MX" sz="2800" dirty="0" smtClean="0">
                <a:solidFill>
                  <a:schemeClr val="tx1"/>
                </a:solidFill>
              </a:rPr>
              <a:t>©</a:t>
            </a:r>
            <a:r>
              <a:rPr lang="es-MX" sz="2800" dirty="0" smtClean="0"/>
              <a:t> </a:t>
            </a:r>
            <a:r>
              <a:rPr lang="es-MX" sz="3000" b="1" dirty="0" smtClean="0">
                <a:solidFill>
                  <a:srgbClr val="002060"/>
                </a:solidFill>
                <a:cs typeface="Arial" pitchFamily="34" charset="0"/>
              </a:rPr>
              <a:t>Universidad </a:t>
            </a:r>
            <a:r>
              <a:rPr lang="es-MX" sz="3000" b="1" dirty="0" err="1" smtClean="0">
                <a:solidFill>
                  <a:srgbClr val="002060"/>
                </a:solidFill>
                <a:cs typeface="Arial" pitchFamily="34" charset="0"/>
              </a:rPr>
              <a:t>TecMilenio</a:t>
            </a:r>
            <a:endParaRPr lang="es-MX" sz="3000" b="1" dirty="0" smtClean="0">
              <a:solidFill>
                <a:srgbClr val="002060"/>
              </a:solidFill>
              <a:cs typeface="Arial" pitchFamily="34" charset="0"/>
            </a:endParaRPr>
          </a:p>
          <a:p>
            <a:pPr marL="0" indent="0">
              <a:buNone/>
            </a:pPr>
            <a:endParaRPr lang="es-MX" sz="2800" b="1" dirty="0" smtClean="0">
              <a:solidFill>
                <a:srgbClr val="002060"/>
              </a:solidFill>
              <a:cs typeface="Arial" pitchFamily="34" charset="0"/>
            </a:endParaRPr>
          </a:p>
          <a:p>
            <a:pPr marL="0" indent="0">
              <a:buNone/>
            </a:pPr>
            <a:endParaRPr lang="es-MX" sz="2800" b="1" dirty="0">
              <a:cs typeface="Arial" pitchFamily="34" charset="0"/>
            </a:endParaRPr>
          </a:p>
          <a:p>
            <a:pPr marL="0" indent="0">
              <a:buNone/>
            </a:pPr>
            <a:endParaRPr lang="es-MX" sz="2800" b="1" dirty="0" smtClean="0">
              <a:solidFill>
                <a:srgbClr val="002060"/>
              </a:solidFill>
              <a:cs typeface="Arial" pitchFamily="34" charset="0"/>
            </a:endParaRPr>
          </a:p>
          <a:p>
            <a:pPr marL="0" indent="0">
              <a:buNone/>
            </a:pPr>
            <a:r>
              <a:rPr lang="es-MX" sz="2400" b="1" dirty="0" smtClean="0">
                <a:solidFill>
                  <a:srgbClr val="002060"/>
                </a:solidFill>
                <a:cs typeface="Arial" pitchFamily="34" charset="0"/>
              </a:rPr>
              <a:t>Desarrollo de contenido:</a:t>
            </a:r>
            <a:r>
              <a:rPr lang="es-MX" sz="2400" dirty="0" smtClean="0">
                <a:solidFill>
                  <a:srgbClr val="002060"/>
                </a:solidFill>
                <a:cs typeface="Arial" pitchFamily="34" charset="0"/>
              </a:rPr>
              <a:t/>
            </a:r>
            <a:br>
              <a:rPr lang="es-MX" sz="2400" dirty="0" smtClean="0">
                <a:solidFill>
                  <a:srgbClr val="002060"/>
                </a:solidFill>
                <a:cs typeface="Arial" pitchFamily="34" charset="0"/>
              </a:rPr>
            </a:br>
            <a:r>
              <a:rPr lang="es-MX" sz="2400" dirty="0" smtClean="0">
                <a:solidFill>
                  <a:srgbClr val="002060"/>
                </a:solidFill>
                <a:cs typeface="Arial" pitchFamily="34" charset="0"/>
              </a:rPr>
              <a:t>Dr. Manuel Farías</a:t>
            </a:r>
          </a:p>
          <a:p>
            <a:pPr marL="0" indent="0">
              <a:buNone/>
            </a:pPr>
            <a:r>
              <a:rPr lang="es-MX" sz="2400" dirty="0" smtClean="0">
                <a:cs typeface="Arial" pitchFamily="34" charset="0"/>
              </a:rPr>
              <a:t>Dr. José Manuel Sánchez</a:t>
            </a:r>
            <a:endParaRPr lang="es-MX" sz="2400" dirty="0" smtClean="0">
              <a:solidFill>
                <a:srgbClr val="002060"/>
              </a:solidFill>
              <a:cs typeface="Arial" pitchFamily="34" charset="0"/>
            </a:endParaRPr>
          </a:p>
          <a:p>
            <a:pPr marL="0" indent="0">
              <a:buNone/>
            </a:pPr>
            <a:r>
              <a:rPr lang="es-MX" sz="2400" b="1" dirty="0" smtClean="0">
                <a:cs typeface="Arial" pitchFamily="34" charset="0"/>
              </a:rPr>
              <a:t>Coordinación académica </a:t>
            </a:r>
            <a:r>
              <a:rPr lang="es-MX" sz="2400" b="1" dirty="0">
                <a:cs typeface="Arial" pitchFamily="34" charset="0"/>
              </a:rPr>
              <a:t>de área</a:t>
            </a:r>
            <a:r>
              <a:rPr lang="es-MX" sz="2400" b="1" dirty="0" smtClean="0">
                <a:cs typeface="Arial" pitchFamily="34" charset="0"/>
              </a:rPr>
              <a:t>:</a:t>
            </a:r>
            <a:r>
              <a:rPr lang="es-MX" sz="2400" dirty="0" smtClean="0">
                <a:solidFill>
                  <a:srgbClr val="002060"/>
                </a:solidFill>
                <a:cs typeface="Arial" pitchFamily="34" charset="0"/>
              </a:rPr>
              <a:t/>
            </a:r>
            <a:br>
              <a:rPr lang="es-MX" sz="2400" dirty="0" smtClean="0">
                <a:solidFill>
                  <a:srgbClr val="002060"/>
                </a:solidFill>
                <a:cs typeface="Arial" pitchFamily="34" charset="0"/>
              </a:rPr>
            </a:br>
            <a:r>
              <a:rPr lang="es-MX" sz="2400" dirty="0" smtClean="0">
                <a:solidFill>
                  <a:srgbClr val="002060"/>
                </a:solidFill>
                <a:cs typeface="Arial" pitchFamily="34" charset="0"/>
              </a:rPr>
              <a:t>Ing. Rita </a:t>
            </a:r>
            <a:r>
              <a:rPr lang="es-MX" sz="2400" dirty="0" err="1" smtClean="0">
                <a:solidFill>
                  <a:srgbClr val="002060"/>
                </a:solidFill>
                <a:cs typeface="Arial" pitchFamily="34" charset="0"/>
              </a:rPr>
              <a:t>Lizeth</a:t>
            </a:r>
            <a:r>
              <a:rPr lang="es-MX" sz="2400" dirty="0" smtClean="0">
                <a:solidFill>
                  <a:srgbClr val="002060"/>
                </a:solidFill>
                <a:cs typeface="Arial" pitchFamily="34" charset="0"/>
              </a:rPr>
              <a:t> Serna Garza MEBC</a:t>
            </a:r>
            <a:br>
              <a:rPr lang="es-MX" sz="2400" dirty="0" smtClean="0">
                <a:solidFill>
                  <a:srgbClr val="002060"/>
                </a:solidFill>
                <a:cs typeface="Arial" pitchFamily="34" charset="0"/>
              </a:rPr>
            </a:br>
            <a:r>
              <a:rPr lang="es-MX" sz="2400" dirty="0" smtClean="0">
                <a:solidFill>
                  <a:srgbClr val="002060"/>
                </a:solidFill>
                <a:cs typeface="Arial" pitchFamily="34" charset="0"/>
              </a:rPr>
              <a:t>Universidad </a:t>
            </a:r>
            <a:r>
              <a:rPr lang="es-MX" sz="2400" dirty="0" err="1" smtClean="0">
                <a:solidFill>
                  <a:srgbClr val="002060"/>
                </a:solidFill>
                <a:cs typeface="Arial" pitchFamily="34" charset="0"/>
              </a:rPr>
              <a:t>TecMilenio</a:t>
            </a:r>
            <a:endParaRPr lang="es-MX" sz="2400" dirty="0" smtClean="0">
              <a:solidFill>
                <a:srgbClr val="002060"/>
              </a:solidFill>
              <a:cs typeface="Arial" pitchFamily="34" charset="0"/>
            </a:endParaRPr>
          </a:p>
          <a:p>
            <a:pPr>
              <a:buFont typeface="Arial" charset="0"/>
              <a:buNone/>
            </a:pPr>
            <a:r>
              <a:rPr lang="es-MX" sz="2400" b="1" dirty="0" smtClean="0">
                <a:solidFill>
                  <a:srgbClr val="002060"/>
                </a:solidFill>
                <a:cs typeface="Arial" pitchFamily="34" charset="0"/>
              </a:rPr>
              <a:t>Producción</a:t>
            </a:r>
            <a:endParaRPr lang="es-MX" sz="2400" dirty="0">
              <a:cs typeface="Arial" pitchFamily="34" charset="0"/>
            </a:endParaRPr>
          </a:p>
          <a:p>
            <a:pPr>
              <a:buFont typeface="Arial" charset="0"/>
              <a:buNone/>
            </a:pPr>
            <a:r>
              <a:rPr lang="es-MX" sz="2400" dirty="0" smtClean="0">
                <a:solidFill>
                  <a:srgbClr val="002060"/>
                </a:solidFill>
                <a:cs typeface="Arial" pitchFamily="34" charset="0"/>
              </a:rPr>
              <a:t>Universidad </a:t>
            </a:r>
            <a:r>
              <a:rPr lang="es-MX" sz="2400" dirty="0" err="1" smtClean="0">
                <a:solidFill>
                  <a:srgbClr val="002060"/>
                </a:solidFill>
                <a:cs typeface="Arial" pitchFamily="34" charset="0"/>
              </a:rPr>
              <a:t>TecVirtual</a:t>
            </a:r>
            <a:endParaRPr lang="es-MX" sz="2400" dirty="0">
              <a:solidFill>
                <a:srgbClr val="002060"/>
              </a:solidFill>
              <a:cs typeface="Arial" pitchFamily="34" charset="0"/>
            </a:endParaRPr>
          </a:p>
        </p:txBody>
      </p:sp>
    </p:spTree>
    <p:extLst>
      <p:ext uri="{BB962C8B-B14F-4D97-AF65-F5344CB8AC3E}">
        <p14:creationId xmlns:p14="http://schemas.microsoft.com/office/powerpoint/2010/main" val="122249782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SCORM_RATE_SLIDES" val="0"/>
  <p:tag name="ISPRING_SCORM_RATE_QUIZZES" val="0"/>
  <p:tag name="ISPRING_SCORM_PASSING_SCORE" val="0.0000000000"/>
  <p:tag name="ISPRING_RESOURCE_PATHS_HASH_2" val="dd0bf9a6e71c5a35a1a35c5da17742b618f89"/>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CA778C9E65FF804BB968DA6528476572" ma:contentTypeVersion="0" ma:contentTypeDescription="Crear nuevo documento." ma:contentTypeScope="" ma:versionID="6203df31d5d367857bebb00d6bde2fdb">
  <xsd:schema xmlns:xsd="http://www.w3.org/2001/XMLSchema" xmlns:xs="http://www.w3.org/2001/XMLSchema" xmlns:p="http://schemas.microsoft.com/office/2006/metadata/properties" xmlns:ns2="0b1e2d32-ce3f-45ac-96c2-efd89ead3af7" targetNamespace="http://schemas.microsoft.com/office/2006/metadata/properties" ma:root="true" ma:fieldsID="5ce51b63a4b705317b2a871d9c6a8c1f" ns2:_="">
    <xsd:import namespace="0b1e2d32-ce3f-45ac-96c2-efd89ead3af7"/>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b1e2d32-ce3f-45ac-96c2-efd89ead3af7" elementFormDefault="qualified">
    <xsd:import namespace="http://schemas.microsoft.com/office/2006/documentManagement/types"/>
    <xsd:import namespace="http://schemas.microsoft.com/office/infopath/2007/PartnerControls"/>
    <xsd:element name="_dlc_DocId" ma:index="8" nillable="true" ma:displayName="Valor de Id. de documento" ma:description="El valor del identificador de documento asignado a este elemento." ma:internalName="_dlc_DocId" ma:readOnly="true">
      <xsd:simpleType>
        <xsd:restriction base="dms:Text"/>
      </xsd:simpleType>
    </xsd:element>
    <xsd:element name="_dlc_DocIdUrl" ma:index="9" nillable="true" ma:displayName="Id. de documento" ma:description="Vínculo permanente a este documento."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dlc_DocId xmlns="0b1e2d32-ce3f-45ac-96c2-efd89ead3af7">4YDN7EVPUCAR-457-1151</_dlc_DocId>
    <_dlc_DocIdUrl xmlns="0b1e2d32-ce3f-45ac-96c2-efd89ead3af7">
      <Url>http://tecnologiaeducativa.ruv.itesm.mx/ddautm/DisenoUTM/_layouts/DocIdRedir.aspx?ID=4YDN7EVPUCAR-457-1151</Url>
      <Description>4YDN7EVPUCAR-457-1151</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895BAFFA-C33C-417E-B99D-060CD5A4ABA5}"/>
</file>

<file path=customXml/itemProps2.xml><?xml version="1.0" encoding="utf-8"?>
<ds:datastoreItem xmlns:ds="http://schemas.openxmlformats.org/officeDocument/2006/customXml" ds:itemID="{B19F3336-FA58-43D2-9463-09B5D1ED26A3}"/>
</file>

<file path=customXml/itemProps3.xml><?xml version="1.0" encoding="utf-8"?>
<ds:datastoreItem xmlns:ds="http://schemas.openxmlformats.org/officeDocument/2006/customXml" ds:itemID="{D4A7477F-36B1-40F6-B50D-F3D231C12FF9}"/>
</file>

<file path=customXml/itemProps4.xml><?xml version="1.0" encoding="utf-8"?>
<ds:datastoreItem xmlns:ds="http://schemas.openxmlformats.org/officeDocument/2006/customXml" ds:itemID="{CC0FD44B-965D-4781-BC57-238998FDF6DE}"/>
</file>

<file path=docProps/app.xml><?xml version="1.0" encoding="utf-8"?>
<Properties xmlns="http://schemas.openxmlformats.org/officeDocument/2006/extended-properties" xmlns:vt="http://schemas.openxmlformats.org/officeDocument/2006/docPropsVTypes">
  <TotalTime>1021</TotalTime>
  <Words>246</Words>
  <Application>Microsoft Office PowerPoint</Application>
  <PresentationFormat>Presentación en pantalla (4:3)</PresentationFormat>
  <Paragraphs>37</Paragraphs>
  <Slides>8</Slides>
  <Notes>8</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8</vt:i4>
      </vt:variant>
    </vt:vector>
  </HeadingPairs>
  <TitlesOfParts>
    <vt:vector size="15" baseType="lpstr">
      <vt:lpstr>Arial</vt:lpstr>
      <vt:lpstr>Calibri</vt:lpstr>
      <vt:lpstr>Century Gothic</vt:lpstr>
      <vt:lpstr>EucrosiaUPC</vt:lpstr>
      <vt:lpstr>Euphemia</vt:lpstr>
      <vt:lpstr>Office Theme</vt:lpstr>
      <vt:lpstr>1_Office Theme</vt:lpstr>
      <vt:lpstr>Presentación de PowerPoint</vt:lpstr>
      <vt:lpstr>Gestión de transporte, inventarios y almacenes</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dc:title>
  <dc:creator>Deyanira Tamez Vargas</dc:creator>
  <cp:lastModifiedBy>RITA LIZETH SERNA GARZA</cp:lastModifiedBy>
  <cp:revision>129</cp:revision>
  <dcterms:created xsi:type="dcterms:W3CDTF">2012-06-19T19:44:03Z</dcterms:created>
  <dcterms:modified xsi:type="dcterms:W3CDTF">2015-01-29T16:54:10Z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0x010100CA778C9E65FF804BB968DA6528476572</vt:lpwstr>
  </property>
  <property fmtid="{D5CDD505-2E9C-101B-9397-08002B2CF9AE}" pid="3" name="ItemRetentionFormula">
    <vt:lpwstr/>
  </property>
  <property fmtid="{D5CDD505-2E9C-101B-9397-08002B2CF9AE}" pid="4" name="_dlc_policyId">
    <vt:lpwstr/>
  </property>
  <property fmtid="{D5CDD505-2E9C-101B-9397-08002B2CF9AE}" pid="5" name="_dlc_DocIdItemGuid">
    <vt:lpwstr>b559592f-99ff-482e-bf57-e363fb5b60d9</vt:lpwstr>
  </property>
  <property fmtid="{D5CDD505-2E9C-101B-9397-08002B2CF9AE}" pid="6" name="IsMyDocuments">
    <vt:bool>true</vt:bool>
  </property>
</Properties>
</file>