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tags/tag1.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9" r:id="rId5"/>
  </p:sldMasterIdLst>
  <p:notesMasterIdLst>
    <p:notesMasterId r:id="rId12"/>
  </p:notesMasterIdLst>
  <p:handoutMasterIdLst>
    <p:handoutMasterId r:id="rId13"/>
  </p:handoutMasterIdLst>
  <p:sldIdLst>
    <p:sldId id="272" r:id="rId6"/>
    <p:sldId id="256" r:id="rId7"/>
    <p:sldId id="257" r:id="rId8"/>
    <p:sldId id="276" r:id="rId9"/>
    <p:sldId id="277" r:id="rId10"/>
    <p:sldId id="270" r:id="rId11"/>
  </p:sldIdLst>
  <p:sldSz cx="9144000" cy="6858000" type="screen4x3"/>
  <p:notesSz cx="6858000" cy="9144000"/>
  <p:custDataLst>
    <p:tags r:id="rId14"/>
  </p:custDataLst>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95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autoAdjust="0"/>
    <p:restoredTop sz="94660"/>
  </p:normalViewPr>
  <p:slideViewPr>
    <p:cSldViewPr>
      <p:cViewPr varScale="1">
        <p:scale>
          <a:sx n="84" d="100"/>
          <a:sy n="84" d="100"/>
        </p:scale>
        <p:origin x="1686" y="78"/>
      </p:cViewPr>
      <p:guideLst>
        <p:guide orient="horz" pos="618"/>
        <p:guide pos="2880"/>
      </p:guideLst>
    </p:cSldViewPr>
  </p:slideViewPr>
  <p:notesTextViewPr>
    <p:cViewPr>
      <p:scale>
        <a:sx n="1" d="1"/>
        <a:sy n="1" d="1"/>
      </p:scale>
      <p:origin x="0" y="0"/>
    </p:cViewPr>
  </p:notesTextViewPr>
  <p:notesViewPr>
    <p:cSldViewPr>
      <p:cViewPr varScale="1">
        <p:scale>
          <a:sx n="86" d="100"/>
          <a:sy n="86" d="100"/>
        </p:scale>
        <p:origin x="-309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customXml" Target="../customXml/item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6098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872011-4491-474C-ADA9-1CC1BF9CCDEC}" type="datetimeFigureOut">
              <a:rPr lang="es-MX" smtClean="0"/>
              <a:t>29/01/2015</a:t>
            </a:fld>
            <a:endParaRPr lang="es-MX"/>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44652B-2737-4D07-86B8-ACBC8EAF763A}" type="slidenum">
              <a:rPr lang="es-MX" smtClean="0"/>
              <a:t>‹Nº›</a:t>
            </a:fld>
            <a:endParaRPr lang="es-MX"/>
          </a:p>
        </p:txBody>
      </p:sp>
    </p:spTree>
    <p:extLst>
      <p:ext uri="{BB962C8B-B14F-4D97-AF65-F5344CB8AC3E}">
        <p14:creationId xmlns:p14="http://schemas.microsoft.com/office/powerpoint/2010/main" val="1461189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1</a:t>
            </a:fld>
            <a:endParaRPr lang="es-MX"/>
          </a:p>
        </p:txBody>
      </p:sp>
    </p:spTree>
    <p:extLst>
      <p:ext uri="{BB962C8B-B14F-4D97-AF65-F5344CB8AC3E}">
        <p14:creationId xmlns:p14="http://schemas.microsoft.com/office/powerpoint/2010/main" val="245926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2</a:t>
            </a:fld>
            <a:endParaRPr lang="es-MX"/>
          </a:p>
        </p:txBody>
      </p:sp>
    </p:spTree>
    <p:extLst>
      <p:ext uri="{BB962C8B-B14F-4D97-AF65-F5344CB8AC3E}">
        <p14:creationId xmlns:p14="http://schemas.microsoft.com/office/powerpoint/2010/main" val="245926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3</a:t>
            </a:fld>
            <a:endParaRPr lang="es-MX"/>
          </a:p>
        </p:txBody>
      </p:sp>
    </p:spTree>
    <p:extLst>
      <p:ext uri="{BB962C8B-B14F-4D97-AF65-F5344CB8AC3E}">
        <p14:creationId xmlns:p14="http://schemas.microsoft.com/office/powerpoint/2010/main" val="2349416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4</a:t>
            </a:fld>
            <a:endParaRPr lang="es-MX"/>
          </a:p>
        </p:txBody>
      </p:sp>
    </p:spTree>
    <p:extLst>
      <p:ext uri="{BB962C8B-B14F-4D97-AF65-F5344CB8AC3E}">
        <p14:creationId xmlns:p14="http://schemas.microsoft.com/office/powerpoint/2010/main" val="358659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5</a:t>
            </a:fld>
            <a:endParaRPr lang="es-MX"/>
          </a:p>
        </p:txBody>
      </p:sp>
    </p:spTree>
    <p:extLst>
      <p:ext uri="{BB962C8B-B14F-4D97-AF65-F5344CB8AC3E}">
        <p14:creationId xmlns:p14="http://schemas.microsoft.com/office/powerpoint/2010/main" val="2933805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6</a:t>
            </a:fld>
            <a:endParaRPr lang="es-MX"/>
          </a:p>
        </p:txBody>
      </p:sp>
    </p:spTree>
    <p:extLst>
      <p:ext uri="{BB962C8B-B14F-4D97-AF65-F5344CB8AC3E}">
        <p14:creationId xmlns:p14="http://schemas.microsoft.com/office/powerpoint/2010/main" val="19940916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ortada">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248" y="-99392"/>
            <a:ext cx="9324469" cy="6993351"/>
          </a:xfrm>
          <a:prstGeom prst="rect">
            <a:avLst/>
          </a:prstGeom>
        </p:spPr>
      </p:pic>
      <p:sp>
        <p:nvSpPr>
          <p:cNvPr id="2" name="Title 1"/>
          <p:cNvSpPr>
            <a:spLocks noGrp="1"/>
          </p:cNvSpPr>
          <p:nvPr>
            <p:ph type="ctrTitle"/>
          </p:nvPr>
        </p:nvSpPr>
        <p:spPr>
          <a:xfrm>
            <a:off x="107504" y="404664"/>
            <a:ext cx="4752528" cy="1368152"/>
          </a:xfrm>
          <a:prstGeom prst="rect">
            <a:avLst/>
          </a:prstGeom>
        </p:spPr>
        <p:txBody>
          <a:bodyPr>
            <a:noAutofit/>
          </a:bodyPr>
          <a:lstStyle>
            <a:lvl1pPr algn="l">
              <a:defRPr sz="4800" b="1">
                <a:latin typeface="Century Gothic" pitchFamily="34" charset="0"/>
              </a:defRPr>
            </a:lvl1pPr>
          </a:lstStyle>
          <a:p>
            <a:r>
              <a:rPr lang="en-US" dirty="0" smtClean="0"/>
              <a:t>Click to edit Master title style</a:t>
            </a:r>
            <a:endParaRPr lang="es-MX" dirty="0"/>
          </a:p>
        </p:txBody>
      </p:sp>
      <p:sp>
        <p:nvSpPr>
          <p:cNvPr id="3" name="Subtitle 2"/>
          <p:cNvSpPr>
            <a:spLocks noGrp="1"/>
          </p:cNvSpPr>
          <p:nvPr>
            <p:ph type="subTitle" idx="1"/>
          </p:nvPr>
        </p:nvSpPr>
        <p:spPr>
          <a:xfrm>
            <a:off x="213767" y="2924944"/>
            <a:ext cx="6400800" cy="1556370"/>
          </a:xfrm>
          <a:prstGeom prst="rect">
            <a:avLst/>
          </a:prstGeom>
        </p:spPr>
        <p:txBody>
          <a:bodyPr>
            <a:normAutofit/>
          </a:bodyPr>
          <a:lstStyle>
            <a:lvl1pPr marL="0" indent="0" algn="l">
              <a:buNone/>
              <a:defRPr lang="es-MX" sz="3000" b="0" kern="1200" dirty="0">
                <a:solidFill>
                  <a:srgbClr val="002060"/>
                </a:solidFill>
                <a:latin typeface="Century Gothic" pitchFamily="34" charset="0"/>
                <a:ea typeface="+mj-ea"/>
                <a:cs typeface="EucrosiaUPC" pitchFamily="18" charset="-3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s-MX" dirty="0"/>
          </a:p>
        </p:txBody>
      </p:sp>
    </p:spTree>
    <p:extLst>
      <p:ext uri="{BB962C8B-B14F-4D97-AF65-F5344CB8AC3E}">
        <p14:creationId xmlns:p14="http://schemas.microsoft.com/office/powerpoint/2010/main" val="13957398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Century Gothic" pitchFamily="34" charset="0"/>
              </a:defRPr>
            </a:lvl1pPr>
          </a:lstStyle>
          <a:p>
            <a:r>
              <a:rPr lang="en-US" dirty="0" smtClean="0"/>
              <a:t>Click to edit Master title style</a:t>
            </a:r>
            <a:endParaRPr lang="es-MX"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5477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Portada">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48" y="-99392"/>
            <a:ext cx="9324469" cy="6993351"/>
          </a:xfrm>
          <a:prstGeom prst="rect">
            <a:avLst/>
          </a:prstGeom>
        </p:spPr>
      </p:pic>
      <p:sp>
        <p:nvSpPr>
          <p:cNvPr id="2" name="Title 1"/>
          <p:cNvSpPr>
            <a:spLocks noGrp="1"/>
          </p:cNvSpPr>
          <p:nvPr>
            <p:ph type="ctrTitle"/>
          </p:nvPr>
        </p:nvSpPr>
        <p:spPr>
          <a:xfrm>
            <a:off x="107504" y="404664"/>
            <a:ext cx="4752528" cy="1368152"/>
          </a:xfrm>
          <a:prstGeom prst="rect">
            <a:avLst/>
          </a:prstGeom>
        </p:spPr>
        <p:txBody>
          <a:bodyPr>
            <a:noAutofit/>
          </a:bodyPr>
          <a:lstStyle>
            <a:lvl1pPr algn="l">
              <a:defRPr sz="4800" b="1">
                <a:latin typeface="Century Gothic" pitchFamily="34" charset="0"/>
              </a:defRPr>
            </a:lvl1pPr>
          </a:lstStyle>
          <a:p>
            <a:r>
              <a:rPr lang="en-US" dirty="0" smtClean="0"/>
              <a:t>Click to edit Master title style</a:t>
            </a:r>
            <a:endParaRPr lang="es-MX" dirty="0"/>
          </a:p>
        </p:txBody>
      </p:sp>
      <p:sp>
        <p:nvSpPr>
          <p:cNvPr id="3" name="Subtitle 2"/>
          <p:cNvSpPr>
            <a:spLocks noGrp="1"/>
          </p:cNvSpPr>
          <p:nvPr>
            <p:ph type="subTitle" idx="1"/>
          </p:nvPr>
        </p:nvSpPr>
        <p:spPr>
          <a:xfrm>
            <a:off x="213767" y="2924944"/>
            <a:ext cx="6400800" cy="1556370"/>
          </a:xfrm>
          <a:prstGeom prst="rect">
            <a:avLst/>
          </a:prstGeom>
        </p:spPr>
        <p:txBody>
          <a:bodyPr>
            <a:normAutofit/>
          </a:bodyPr>
          <a:lstStyle>
            <a:lvl1pPr marL="0" indent="0" algn="l">
              <a:buNone/>
              <a:defRPr lang="es-MX" sz="3000" b="0" kern="1200" dirty="0">
                <a:solidFill>
                  <a:srgbClr val="002060"/>
                </a:solidFill>
                <a:latin typeface="Century Gothic" pitchFamily="34" charset="0"/>
                <a:ea typeface="+mj-ea"/>
                <a:cs typeface="EucrosiaUPC" pitchFamily="18" charset="-3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s-MX"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248" y="-99392"/>
            <a:ext cx="9324469" cy="6993351"/>
          </a:xfrm>
          <a:prstGeom prst="rect">
            <a:avLst/>
          </a:prstGeom>
        </p:spPr>
      </p:pic>
    </p:spTree>
    <p:extLst>
      <p:ext uri="{BB962C8B-B14F-4D97-AF65-F5344CB8AC3E}">
        <p14:creationId xmlns:p14="http://schemas.microsoft.com/office/powerpoint/2010/main" val="13957398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ólo contenido">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
        <p:nvSpPr>
          <p:cNvPr id="5" name="Text Placeholder 11"/>
          <p:cNvSpPr>
            <a:spLocks noGrp="1"/>
          </p:cNvSpPr>
          <p:nvPr>
            <p:ph type="body" sz="quarter" idx="10"/>
          </p:nvPr>
        </p:nvSpPr>
        <p:spPr>
          <a:xfrm>
            <a:off x="637480" y="1"/>
            <a:ext cx="8399016" cy="6597352"/>
          </a:xfrm>
          <a:prstGeom prst="rect">
            <a:avLst/>
          </a:prstGeom>
        </p:spPr>
        <p:txBody>
          <a:bodyPr>
            <a:normAutofit/>
          </a:bodyPr>
          <a:lstStyle>
            <a:lvl1pPr>
              <a:defRPr sz="3300">
                <a:latin typeface="Century Gothic" pitchFamily="34" charset="0"/>
              </a:defRPr>
            </a:lvl1pPr>
            <a:lvl2pPr>
              <a:defRPr sz="3300">
                <a:latin typeface="Century Gothic" pitchFamily="34" charset="0"/>
              </a:defRPr>
            </a:lvl2pPr>
            <a:lvl3pPr>
              <a:defRPr sz="3300">
                <a:latin typeface="Century Gothic" pitchFamily="34" charset="0"/>
              </a:defRPr>
            </a:lvl3pPr>
            <a:lvl4pPr>
              <a:defRPr sz="3300">
                <a:latin typeface="Century Gothic" pitchFamily="34" charset="0"/>
              </a:defRPr>
            </a:lvl4pPr>
            <a:lvl5pPr>
              <a:defRPr sz="3300">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Tree>
    <p:extLst>
      <p:ext uri="{BB962C8B-B14F-4D97-AF65-F5344CB8AC3E}">
        <p14:creationId xmlns:p14="http://schemas.microsoft.com/office/powerpoint/2010/main" val="268444261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ólo título">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4196152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ítulo y contenido">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37480" y="0"/>
            <a:ext cx="8399016" cy="980728"/>
          </a:xfrm>
          <a:prstGeom prst="rect">
            <a:avLst/>
          </a:prstGeom>
        </p:spPr>
        <p:txBody>
          <a:bodyPr vert="horz" lIns="91440" tIns="45720" rIns="91440" bIns="45720" rtlCol="0" anchor="ctr">
            <a:normAutofit/>
          </a:bodyPr>
          <a:lstStyle>
            <a:lvl1pPr algn="l">
              <a:defRPr>
                <a:latin typeface="Century Gothic" pitchFamily="34" charset="0"/>
              </a:defRPr>
            </a:lvl1pPr>
          </a:lstStyle>
          <a:p>
            <a:r>
              <a:rPr lang="en-US" dirty="0" smtClean="0"/>
              <a:t>Click to edit Master title style</a:t>
            </a:r>
            <a:endParaRPr lang="es-MX" dirty="0"/>
          </a:p>
        </p:txBody>
      </p:sp>
      <p:sp>
        <p:nvSpPr>
          <p:cNvPr id="12" name="Text Placeholder 11"/>
          <p:cNvSpPr>
            <a:spLocks noGrp="1"/>
          </p:cNvSpPr>
          <p:nvPr>
            <p:ph type="body" sz="quarter" idx="10"/>
          </p:nvPr>
        </p:nvSpPr>
        <p:spPr>
          <a:xfrm>
            <a:off x="637480" y="1052513"/>
            <a:ext cx="8399016" cy="5544839"/>
          </a:xfrm>
          <a:prstGeom prst="rect">
            <a:avLst/>
          </a:prstGeom>
        </p:spPr>
        <p:txBody>
          <a:bodyPr>
            <a:normAutofit/>
          </a:bodyPr>
          <a:lstStyle>
            <a:lvl1pPr>
              <a:defRPr sz="3300">
                <a:latin typeface="Century Gothic" pitchFamily="34" charset="0"/>
              </a:defRPr>
            </a:lvl1pPr>
            <a:lvl2pPr>
              <a:defRPr sz="3300">
                <a:latin typeface="Century Gothic" pitchFamily="34" charset="0"/>
              </a:defRPr>
            </a:lvl2pPr>
            <a:lvl3pPr>
              <a:defRPr sz="3300">
                <a:latin typeface="Century Gothic" pitchFamily="34" charset="0"/>
              </a:defRPr>
            </a:lvl3pPr>
            <a:lvl4pPr>
              <a:defRPr sz="3300">
                <a:latin typeface="Century Gothic" pitchFamily="34" charset="0"/>
              </a:defRPr>
            </a:lvl4pPr>
            <a:lvl5pPr>
              <a:defRPr sz="3300">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196636725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smtClean="0"/>
              <a:t>Click to edit Master title style</a:t>
            </a:r>
            <a:endParaRPr lang="es-MX"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898592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72988" y="1395760"/>
            <a:ext cx="4038600" cy="5129584"/>
          </a:xfrm>
          <a:prstGeom prst="rect">
            <a:avLst/>
          </a:prstGeo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4" name="Content Placeholder 3"/>
          <p:cNvSpPr>
            <a:spLocks noGrp="1"/>
          </p:cNvSpPr>
          <p:nvPr>
            <p:ph sz="half" idx="2"/>
          </p:nvPr>
        </p:nvSpPr>
        <p:spPr>
          <a:xfrm>
            <a:off x="4963988" y="1395760"/>
            <a:ext cx="4038600" cy="5129584"/>
          </a:xfrm>
          <a:prstGeom prst="rect">
            <a:avLst/>
          </a:prstGeo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8" name="Title Placeholder 1"/>
          <p:cNvSpPr>
            <a:spLocks noGrp="1"/>
          </p:cNvSpPr>
          <p:nvPr>
            <p:ph type="title"/>
          </p:nvPr>
        </p:nvSpPr>
        <p:spPr>
          <a:xfrm>
            <a:off x="637480" y="71438"/>
            <a:ext cx="8399016" cy="1143000"/>
          </a:xfrm>
          <a:prstGeom prst="rect">
            <a:avLst/>
          </a:prstGeom>
        </p:spPr>
        <p:txBody>
          <a:bodyPr vert="horz" lIns="91440" tIns="45720" rIns="91440" bIns="45720" rtlCol="0" anchor="ctr">
            <a:normAutofit/>
          </a:bodyPr>
          <a:lstStyle>
            <a:lvl1pPr>
              <a:defRPr>
                <a:latin typeface="Century Gothic" pitchFamily="34" charset="0"/>
              </a:defRPr>
            </a:lvl1pPr>
          </a:lstStyle>
          <a:p>
            <a:r>
              <a:rPr lang="en-US" dirty="0" smtClean="0"/>
              <a:t>Click to edit Master title style</a:t>
            </a:r>
            <a:endParaRPr lang="es-MX" dirty="0"/>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091142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7480" y="71438"/>
            <a:ext cx="8399016" cy="1143000"/>
          </a:xfrm>
          <a:prstGeom prst="rect">
            <a:avLst/>
          </a:prstGeom>
        </p:spPr>
        <p:txBody>
          <a:bodyPr/>
          <a:lstStyle>
            <a:lvl1pPr>
              <a:defRPr>
                <a:latin typeface="Century Gothic" pitchFamily="34" charset="0"/>
              </a:defRPr>
            </a:lvl1pPr>
          </a:lstStyle>
          <a:p>
            <a:r>
              <a:rPr lang="en-US" dirty="0" smtClean="0"/>
              <a:t>Click to edit Master title style</a:t>
            </a:r>
            <a:endParaRPr lang="es-MX" dirty="0"/>
          </a:p>
        </p:txBody>
      </p:sp>
      <p:sp>
        <p:nvSpPr>
          <p:cNvPr id="3" name="Text Placeholder 2"/>
          <p:cNvSpPr>
            <a:spLocks noGrp="1"/>
          </p:cNvSpPr>
          <p:nvPr>
            <p:ph type="body" idx="1"/>
          </p:nvPr>
        </p:nvSpPr>
        <p:spPr>
          <a:xfrm>
            <a:off x="734764" y="1387376"/>
            <a:ext cx="4040188" cy="762099"/>
          </a:xfrm>
          <a:prstGeom prst="rect">
            <a:avLst/>
          </a:prstGeom>
        </p:spPr>
        <p:txBody>
          <a:bodyPr anchor="b"/>
          <a:lstStyle>
            <a:lvl1pPr marL="0" indent="0">
              <a:buNone/>
              <a:defRPr sz="24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34764" y="2149474"/>
            <a:ext cx="4040188" cy="4447877"/>
          </a:xfrm>
          <a:prstGeom prst="rect">
            <a:avLst/>
          </a:prstGeo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4"/>
          <p:cNvSpPr>
            <a:spLocks noGrp="1"/>
          </p:cNvSpPr>
          <p:nvPr>
            <p:ph type="body" sz="quarter" idx="3"/>
          </p:nvPr>
        </p:nvSpPr>
        <p:spPr>
          <a:xfrm>
            <a:off x="4922589" y="1387376"/>
            <a:ext cx="4041775" cy="762099"/>
          </a:xfrm>
          <a:prstGeom prst="rect">
            <a:avLst/>
          </a:prstGeom>
        </p:spPr>
        <p:txBody>
          <a:bodyPr anchor="b"/>
          <a:lstStyle>
            <a:lvl1pPr marL="0" indent="0">
              <a:buNone/>
              <a:defRPr sz="24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922589" y="2149474"/>
            <a:ext cx="4041775" cy="4447877"/>
          </a:xfrm>
          <a:prstGeom prst="rect">
            <a:avLst/>
          </a:prstGeo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9"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4367174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1595961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31750"/>
            <a:ext cx="3008313" cy="1162050"/>
          </a:xfrm>
          <a:prstGeom prst="rect">
            <a:avLst/>
          </a:prstGeom>
        </p:spPr>
        <p:txBody>
          <a:bodyPr anchor="b"/>
          <a:lstStyle>
            <a:lvl1pPr algn="l">
              <a:defRPr sz="2000" b="1">
                <a:latin typeface="Century Gothic" pitchFamily="34" charset="0"/>
              </a:defRPr>
            </a:lvl1pPr>
          </a:lstStyle>
          <a:p>
            <a:r>
              <a:rPr lang="en-US" dirty="0" smtClean="0"/>
              <a:t>Click to edit Master title style</a:t>
            </a:r>
            <a:endParaRPr lang="es-MX" dirty="0"/>
          </a:p>
        </p:txBody>
      </p:sp>
      <p:sp>
        <p:nvSpPr>
          <p:cNvPr id="3" name="Content Placeholder 2"/>
          <p:cNvSpPr>
            <a:spLocks noGrp="1"/>
          </p:cNvSpPr>
          <p:nvPr>
            <p:ph idx="1"/>
          </p:nvPr>
        </p:nvSpPr>
        <p:spPr>
          <a:xfrm>
            <a:off x="3778250" y="31750"/>
            <a:ext cx="5258246" cy="6493594"/>
          </a:xfrm>
          <a:prstGeom prst="rect">
            <a:avLst/>
          </a:prstGeom>
        </p:spPr>
        <p:txBody>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4" name="Text Placeholder 3"/>
          <p:cNvSpPr>
            <a:spLocks noGrp="1"/>
          </p:cNvSpPr>
          <p:nvPr>
            <p:ph type="body" sz="half" idx="2"/>
          </p:nvPr>
        </p:nvSpPr>
        <p:spPr>
          <a:xfrm>
            <a:off x="660400" y="1193800"/>
            <a:ext cx="3008313" cy="5331544"/>
          </a:xfrm>
          <a:prstGeom prst="rect">
            <a:avLst/>
          </a:prstGeom>
        </p:spPr>
        <p:txBody>
          <a:bodyPr/>
          <a:lstStyle>
            <a:lvl1pPr marL="0" indent="0">
              <a:buNone/>
              <a:defRPr sz="1400">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960196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ólo contenido">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
        <p:nvSpPr>
          <p:cNvPr id="5" name="Text Placeholder 11"/>
          <p:cNvSpPr>
            <a:spLocks noGrp="1"/>
          </p:cNvSpPr>
          <p:nvPr>
            <p:ph type="body" sz="quarter" idx="10"/>
          </p:nvPr>
        </p:nvSpPr>
        <p:spPr>
          <a:xfrm>
            <a:off x="637480" y="1"/>
            <a:ext cx="8399016" cy="6597352"/>
          </a:xfrm>
          <a:prstGeom prst="rect">
            <a:avLst/>
          </a:prstGeom>
        </p:spPr>
        <p:txBody>
          <a:bodyPr>
            <a:normAutofit/>
          </a:bodyPr>
          <a:lstStyle>
            <a:lvl1pPr>
              <a:defRPr sz="3300">
                <a:latin typeface="Century Gothic" pitchFamily="34" charset="0"/>
              </a:defRPr>
            </a:lvl1pPr>
            <a:lvl2pPr>
              <a:defRPr sz="3300">
                <a:latin typeface="Century Gothic" pitchFamily="34" charset="0"/>
              </a:defRPr>
            </a:lvl2pPr>
            <a:lvl3pPr>
              <a:defRPr sz="3300">
                <a:latin typeface="Century Gothic" pitchFamily="34" charset="0"/>
              </a:defRPr>
            </a:lvl3pPr>
            <a:lvl4pPr>
              <a:defRPr sz="3300">
                <a:latin typeface="Century Gothic" pitchFamily="34" charset="0"/>
              </a:defRPr>
            </a:lvl4pPr>
            <a:lvl5pPr>
              <a:defRPr sz="3300">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Tree>
    <p:extLst>
      <p:ext uri="{BB962C8B-B14F-4D97-AF65-F5344CB8AC3E}">
        <p14:creationId xmlns:p14="http://schemas.microsoft.com/office/powerpoint/2010/main" val="268444261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Century Gothic" pitchFamily="34" charset="0"/>
              </a:defRPr>
            </a:lvl1pPr>
          </a:lstStyle>
          <a:p>
            <a:r>
              <a:rPr lang="en-US" dirty="0" smtClean="0"/>
              <a:t>Click to edit Master title style</a:t>
            </a:r>
            <a:endParaRPr lang="es-MX"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54772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ólo título">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4196152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37480" y="0"/>
            <a:ext cx="8399016" cy="980728"/>
          </a:xfrm>
          <a:prstGeom prst="rect">
            <a:avLst/>
          </a:prstGeom>
        </p:spPr>
        <p:txBody>
          <a:bodyPr vert="horz" lIns="91440" tIns="45720" rIns="91440" bIns="45720" rtlCol="0" anchor="ctr">
            <a:normAutofit/>
          </a:bodyPr>
          <a:lstStyle>
            <a:lvl1pPr algn="l">
              <a:defRPr>
                <a:latin typeface="Century Gothic" pitchFamily="34" charset="0"/>
              </a:defRPr>
            </a:lvl1pPr>
          </a:lstStyle>
          <a:p>
            <a:r>
              <a:rPr lang="en-US" dirty="0" smtClean="0"/>
              <a:t>Click to edit Master title style</a:t>
            </a:r>
            <a:endParaRPr lang="es-MX" dirty="0"/>
          </a:p>
        </p:txBody>
      </p:sp>
      <p:sp>
        <p:nvSpPr>
          <p:cNvPr id="12" name="Text Placeholder 11"/>
          <p:cNvSpPr>
            <a:spLocks noGrp="1"/>
          </p:cNvSpPr>
          <p:nvPr>
            <p:ph type="body" sz="quarter" idx="10"/>
          </p:nvPr>
        </p:nvSpPr>
        <p:spPr>
          <a:xfrm>
            <a:off x="637480" y="1052513"/>
            <a:ext cx="8399016" cy="5544839"/>
          </a:xfrm>
          <a:prstGeom prst="rect">
            <a:avLst/>
          </a:prstGeom>
        </p:spPr>
        <p:txBody>
          <a:bodyPr>
            <a:normAutofit/>
          </a:bodyPr>
          <a:lstStyle>
            <a:lvl1pPr>
              <a:defRPr sz="3300">
                <a:latin typeface="Century Gothic" pitchFamily="34" charset="0"/>
              </a:defRPr>
            </a:lvl1pPr>
            <a:lvl2pPr>
              <a:defRPr sz="3300">
                <a:latin typeface="Century Gothic" pitchFamily="34" charset="0"/>
              </a:defRPr>
            </a:lvl2pPr>
            <a:lvl3pPr>
              <a:defRPr sz="3300">
                <a:latin typeface="Century Gothic" pitchFamily="34" charset="0"/>
              </a:defRPr>
            </a:lvl3pPr>
            <a:lvl4pPr>
              <a:defRPr sz="3300">
                <a:latin typeface="Century Gothic" pitchFamily="34" charset="0"/>
              </a:defRPr>
            </a:lvl4pPr>
            <a:lvl5pPr>
              <a:defRPr sz="3300">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19663672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smtClean="0"/>
              <a:t>Click to edit Master title style</a:t>
            </a:r>
            <a:endParaRPr lang="es-MX"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89859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72988" y="1395760"/>
            <a:ext cx="4038600" cy="5129584"/>
          </a:xfrm>
          <a:prstGeom prst="rect">
            <a:avLst/>
          </a:prstGeo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4" name="Content Placeholder 3"/>
          <p:cNvSpPr>
            <a:spLocks noGrp="1"/>
          </p:cNvSpPr>
          <p:nvPr>
            <p:ph sz="half" idx="2"/>
          </p:nvPr>
        </p:nvSpPr>
        <p:spPr>
          <a:xfrm>
            <a:off x="4963988" y="1395760"/>
            <a:ext cx="4038600" cy="5129584"/>
          </a:xfrm>
          <a:prstGeom prst="rect">
            <a:avLst/>
          </a:prstGeo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8" name="Title Placeholder 1"/>
          <p:cNvSpPr>
            <a:spLocks noGrp="1"/>
          </p:cNvSpPr>
          <p:nvPr>
            <p:ph type="title"/>
          </p:nvPr>
        </p:nvSpPr>
        <p:spPr>
          <a:xfrm>
            <a:off x="637480" y="71438"/>
            <a:ext cx="8399016" cy="1143000"/>
          </a:xfrm>
          <a:prstGeom prst="rect">
            <a:avLst/>
          </a:prstGeom>
        </p:spPr>
        <p:txBody>
          <a:bodyPr vert="horz" lIns="91440" tIns="45720" rIns="91440" bIns="45720" rtlCol="0" anchor="ctr">
            <a:normAutofit/>
          </a:bodyPr>
          <a:lstStyle>
            <a:lvl1pPr>
              <a:defRPr>
                <a:latin typeface="Century Gothic" pitchFamily="34" charset="0"/>
              </a:defRPr>
            </a:lvl1pPr>
          </a:lstStyle>
          <a:p>
            <a:r>
              <a:rPr lang="en-US" dirty="0" smtClean="0"/>
              <a:t>Click to edit Master title style</a:t>
            </a:r>
            <a:endParaRPr lang="es-MX" dirty="0"/>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09114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7480" y="71438"/>
            <a:ext cx="8399016" cy="1143000"/>
          </a:xfrm>
          <a:prstGeom prst="rect">
            <a:avLst/>
          </a:prstGeom>
        </p:spPr>
        <p:txBody>
          <a:bodyPr/>
          <a:lstStyle>
            <a:lvl1pPr>
              <a:defRPr>
                <a:latin typeface="Century Gothic" pitchFamily="34" charset="0"/>
              </a:defRPr>
            </a:lvl1pPr>
          </a:lstStyle>
          <a:p>
            <a:r>
              <a:rPr lang="en-US" dirty="0" smtClean="0"/>
              <a:t>Click to edit Master title style</a:t>
            </a:r>
            <a:endParaRPr lang="es-MX" dirty="0"/>
          </a:p>
        </p:txBody>
      </p:sp>
      <p:sp>
        <p:nvSpPr>
          <p:cNvPr id="3" name="Text Placeholder 2"/>
          <p:cNvSpPr>
            <a:spLocks noGrp="1"/>
          </p:cNvSpPr>
          <p:nvPr>
            <p:ph type="body" idx="1"/>
          </p:nvPr>
        </p:nvSpPr>
        <p:spPr>
          <a:xfrm>
            <a:off x="734764" y="1387376"/>
            <a:ext cx="4040188" cy="762099"/>
          </a:xfrm>
          <a:prstGeom prst="rect">
            <a:avLst/>
          </a:prstGeom>
        </p:spPr>
        <p:txBody>
          <a:bodyPr anchor="b"/>
          <a:lstStyle>
            <a:lvl1pPr marL="0" indent="0">
              <a:buNone/>
              <a:defRPr sz="24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34764" y="2149474"/>
            <a:ext cx="4040188" cy="4447877"/>
          </a:xfrm>
          <a:prstGeom prst="rect">
            <a:avLst/>
          </a:prstGeo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4"/>
          <p:cNvSpPr>
            <a:spLocks noGrp="1"/>
          </p:cNvSpPr>
          <p:nvPr>
            <p:ph type="body" sz="quarter" idx="3"/>
          </p:nvPr>
        </p:nvSpPr>
        <p:spPr>
          <a:xfrm>
            <a:off x="4922589" y="1387376"/>
            <a:ext cx="4041775" cy="762099"/>
          </a:xfrm>
          <a:prstGeom prst="rect">
            <a:avLst/>
          </a:prstGeom>
        </p:spPr>
        <p:txBody>
          <a:bodyPr anchor="b"/>
          <a:lstStyle>
            <a:lvl1pPr marL="0" indent="0">
              <a:buNone/>
              <a:defRPr sz="24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922589" y="2149474"/>
            <a:ext cx="4041775" cy="4447877"/>
          </a:xfrm>
          <a:prstGeom prst="rect">
            <a:avLst/>
          </a:prstGeo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9"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43671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159596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31750"/>
            <a:ext cx="3008313" cy="1162050"/>
          </a:xfrm>
          <a:prstGeom prst="rect">
            <a:avLst/>
          </a:prstGeom>
        </p:spPr>
        <p:txBody>
          <a:bodyPr anchor="b"/>
          <a:lstStyle>
            <a:lvl1pPr algn="l">
              <a:defRPr sz="2000" b="1">
                <a:latin typeface="Century Gothic" pitchFamily="34" charset="0"/>
              </a:defRPr>
            </a:lvl1pPr>
          </a:lstStyle>
          <a:p>
            <a:r>
              <a:rPr lang="en-US" dirty="0" smtClean="0"/>
              <a:t>Click to edit Master title style</a:t>
            </a:r>
            <a:endParaRPr lang="es-MX" dirty="0"/>
          </a:p>
        </p:txBody>
      </p:sp>
      <p:sp>
        <p:nvSpPr>
          <p:cNvPr id="3" name="Content Placeholder 2"/>
          <p:cNvSpPr>
            <a:spLocks noGrp="1"/>
          </p:cNvSpPr>
          <p:nvPr>
            <p:ph idx="1"/>
          </p:nvPr>
        </p:nvSpPr>
        <p:spPr>
          <a:xfrm>
            <a:off x="3778250" y="31750"/>
            <a:ext cx="5258246" cy="6493594"/>
          </a:xfrm>
          <a:prstGeom prst="rect">
            <a:avLst/>
          </a:prstGeom>
        </p:spPr>
        <p:txBody>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4" name="Text Placeholder 3"/>
          <p:cNvSpPr>
            <a:spLocks noGrp="1"/>
          </p:cNvSpPr>
          <p:nvPr>
            <p:ph type="body" sz="half" idx="2"/>
          </p:nvPr>
        </p:nvSpPr>
        <p:spPr>
          <a:xfrm>
            <a:off x="660400" y="1193800"/>
            <a:ext cx="3008313" cy="5331544"/>
          </a:xfrm>
          <a:prstGeom prst="rect">
            <a:avLst/>
          </a:prstGeom>
        </p:spPr>
        <p:txBody>
          <a:bodyPr/>
          <a:lstStyle>
            <a:lvl1pPr marL="0" indent="0">
              <a:buNone/>
              <a:defRPr sz="1400">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96019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5304" y="-52784"/>
            <a:ext cx="9202791" cy="6921108"/>
          </a:xfrm>
          <a:prstGeom prst="rect">
            <a:avLst/>
          </a:prstGeom>
        </p:spPr>
      </p:pic>
      <p:grpSp>
        <p:nvGrpSpPr>
          <p:cNvPr id="11" name="Group 10"/>
          <p:cNvGrpSpPr/>
          <p:nvPr userDrawn="1"/>
        </p:nvGrpSpPr>
        <p:grpSpPr>
          <a:xfrm>
            <a:off x="573966" y="6648380"/>
            <a:ext cx="8613522" cy="235744"/>
            <a:chOff x="559768" y="6627832"/>
            <a:chExt cx="8613522" cy="235744"/>
          </a:xfrm>
        </p:grpSpPr>
        <p:sp>
          <p:nvSpPr>
            <p:cNvPr id="9" name="Rectangle 8"/>
            <p:cNvSpPr/>
            <p:nvPr userDrawn="1"/>
          </p:nvSpPr>
          <p:spPr>
            <a:xfrm>
              <a:off x="559768" y="6635452"/>
              <a:ext cx="8613522" cy="216024"/>
            </a:xfrm>
            <a:prstGeom prst="rect">
              <a:avLst/>
            </a:prstGeom>
            <a:solidFill>
              <a:schemeClr val="dk1">
                <a:alpha val="8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Rectangle 9"/>
            <p:cNvSpPr>
              <a:spLocks noChangeArrowheads="1"/>
            </p:cNvSpPr>
            <p:nvPr userDrawn="1"/>
          </p:nvSpPr>
          <p:spPr bwMode="auto">
            <a:xfrm>
              <a:off x="2258124" y="6627832"/>
              <a:ext cx="6858000" cy="235744"/>
            </a:xfrm>
            <a:prstGeom prst="rect">
              <a:avLst/>
            </a:prstGeom>
            <a:noFill/>
            <a:ln w="9525">
              <a:noFill/>
              <a:miter lim="800000"/>
              <a:headEnd/>
              <a:tailEnd/>
            </a:ln>
            <a:effectLst/>
          </p:spPr>
          <p:txBody>
            <a:bodyPr lIns="94743" tIns="47371" rIns="94743" bIns="47371" anchor="b"/>
            <a:lstStyle>
              <a:defPPr>
                <a:defRPr lang="es-ES_tradnl"/>
              </a:defPPr>
              <a:lvl1pPr algn="l" rtl="0" fontAlgn="base">
                <a:spcBef>
                  <a:spcPct val="0"/>
                </a:spcBef>
                <a:spcAft>
                  <a:spcPct val="0"/>
                </a:spcAft>
                <a:defRPr sz="1600"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sz="1600"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sz="1600"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sz="1600"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sz="1600" kern="1200">
                  <a:solidFill>
                    <a:schemeClr val="tx1"/>
                  </a:solidFill>
                  <a:latin typeface="Verdana" pitchFamily="34" charset="0"/>
                  <a:ea typeface="+mn-ea"/>
                  <a:cs typeface="Arial" pitchFamily="34" charset="0"/>
                </a:defRPr>
              </a:lvl5pPr>
              <a:lvl6pPr marL="2286000" algn="l" defTabSz="914400" rtl="0" eaLnBrk="1" latinLnBrk="0" hangingPunct="1">
                <a:defRPr sz="1600" kern="1200">
                  <a:solidFill>
                    <a:schemeClr val="tx1"/>
                  </a:solidFill>
                  <a:latin typeface="Verdana" pitchFamily="34" charset="0"/>
                  <a:ea typeface="+mn-ea"/>
                  <a:cs typeface="Arial" pitchFamily="34" charset="0"/>
                </a:defRPr>
              </a:lvl6pPr>
              <a:lvl7pPr marL="2743200" algn="l" defTabSz="914400" rtl="0" eaLnBrk="1" latinLnBrk="0" hangingPunct="1">
                <a:defRPr sz="1600" kern="1200">
                  <a:solidFill>
                    <a:schemeClr val="tx1"/>
                  </a:solidFill>
                  <a:latin typeface="Verdana" pitchFamily="34" charset="0"/>
                  <a:ea typeface="+mn-ea"/>
                  <a:cs typeface="Arial" pitchFamily="34" charset="0"/>
                </a:defRPr>
              </a:lvl7pPr>
              <a:lvl8pPr marL="3200400" algn="l" defTabSz="914400" rtl="0" eaLnBrk="1" latinLnBrk="0" hangingPunct="1">
                <a:defRPr sz="1600" kern="1200">
                  <a:solidFill>
                    <a:schemeClr val="tx1"/>
                  </a:solidFill>
                  <a:latin typeface="Verdana" pitchFamily="34" charset="0"/>
                  <a:ea typeface="+mn-ea"/>
                  <a:cs typeface="Arial" pitchFamily="34" charset="0"/>
                </a:defRPr>
              </a:lvl8pPr>
              <a:lvl9pPr marL="3657600" algn="l" defTabSz="914400" rtl="0" eaLnBrk="1" latinLnBrk="0" hangingPunct="1">
                <a:defRPr sz="1600" kern="1200">
                  <a:solidFill>
                    <a:schemeClr val="tx1"/>
                  </a:solidFill>
                  <a:latin typeface="Verdana" pitchFamily="34" charset="0"/>
                  <a:ea typeface="+mn-ea"/>
                  <a:cs typeface="Arial" pitchFamily="34" charset="0"/>
                </a:defRPr>
              </a:lvl9pPr>
            </a:lstStyle>
            <a:p>
              <a:pPr marL="0" marR="0" indent="0" algn="r" defTabSz="914400" rtl="0" eaLnBrk="1" fontAlgn="base" latinLnBrk="0" hangingPunct="1">
                <a:lnSpc>
                  <a:spcPct val="100000"/>
                </a:lnSpc>
                <a:spcBef>
                  <a:spcPct val="0"/>
                </a:spcBef>
                <a:spcAft>
                  <a:spcPct val="0"/>
                </a:spcAft>
                <a:buClrTx/>
                <a:buSzTx/>
                <a:buFontTx/>
                <a:buNone/>
                <a:tabLst/>
                <a:defRPr/>
              </a:pPr>
              <a:r>
                <a:rPr lang="es-MX" sz="1000" b="1" dirty="0" smtClean="0">
                  <a:solidFill>
                    <a:schemeClr val="bg1"/>
                  </a:solidFill>
                  <a:latin typeface="Arial" pitchFamily="34" charset="0"/>
                </a:rPr>
                <a:t>Universidad </a:t>
              </a:r>
              <a:r>
                <a:rPr lang="es-MX" sz="1000" b="1" dirty="0" err="1" smtClean="0">
                  <a:solidFill>
                    <a:schemeClr val="bg1"/>
                  </a:solidFill>
                  <a:latin typeface="Arial" pitchFamily="34" charset="0"/>
                </a:rPr>
                <a:t>TecMilenio</a:t>
              </a:r>
              <a:r>
                <a:rPr lang="es-MX" sz="1000" b="1" dirty="0" smtClean="0">
                  <a:solidFill>
                    <a:schemeClr val="bg1"/>
                  </a:solidFill>
                  <a:latin typeface="Arial" pitchFamily="34" charset="0"/>
                </a:rPr>
                <a:t> ©  Todos los Derechos Reservados </a:t>
              </a:r>
            </a:p>
          </p:txBody>
        </p:sp>
      </p:grpSp>
      <p:sp>
        <p:nvSpPr>
          <p:cNvPr id="14" name="Title Placeholder 1"/>
          <p:cNvSpPr>
            <a:spLocks noGrp="1"/>
          </p:cNvSpPr>
          <p:nvPr>
            <p:ph type="title"/>
          </p:nvPr>
        </p:nvSpPr>
        <p:spPr>
          <a:xfrm>
            <a:off x="637480" y="0"/>
            <a:ext cx="8399016" cy="989330"/>
          </a:xfrm>
          <a:prstGeom prst="rect">
            <a:avLst/>
          </a:prstGeom>
        </p:spPr>
        <p:txBody>
          <a:bodyPr vert="horz" lIns="91440" tIns="45720" rIns="91440" bIns="45720" rtlCol="0" anchor="ctr">
            <a:normAutofit/>
          </a:bodyPr>
          <a:lstStyle/>
          <a:p>
            <a:r>
              <a:rPr lang="en-US" dirty="0" smtClean="0"/>
              <a:t>Click to edit Master title style</a:t>
            </a:r>
            <a:endParaRPr lang="es-MX" dirty="0"/>
          </a:p>
        </p:txBody>
      </p:sp>
      <p:sp>
        <p:nvSpPr>
          <p:cNvPr id="15" name="Text Placeholder 2"/>
          <p:cNvSpPr>
            <a:spLocks noGrp="1"/>
          </p:cNvSpPr>
          <p:nvPr>
            <p:ph type="body" idx="1"/>
          </p:nvPr>
        </p:nvSpPr>
        <p:spPr>
          <a:xfrm>
            <a:off x="645864" y="1051560"/>
            <a:ext cx="8390632" cy="547378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Tree>
    <p:extLst>
      <p:ext uri="{BB962C8B-B14F-4D97-AF65-F5344CB8AC3E}">
        <p14:creationId xmlns:p14="http://schemas.microsoft.com/office/powerpoint/2010/main" val="358531894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8" r:id="rId3"/>
    <p:sldLayoutId id="2147483650" r:id="rId4"/>
    <p:sldLayoutId id="2147483651" r:id="rId5"/>
    <p:sldLayoutId id="2147483652" r:id="rId6"/>
    <p:sldLayoutId id="2147483653" r:id="rId7"/>
    <p:sldLayoutId id="2147483655" r:id="rId8"/>
    <p:sldLayoutId id="2147483656" r:id="rId9"/>
    <p:sldLayoutId id="2147483657"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ct val="0"/>
        </a:spcBef>
        <a:spcAft>
          <a:spcPts val="0"/>
        </a:spcAft>
        <a:buClrTx/>
        <a:buSzTx/>
        <a:buFontTx/>
        <a:buNone/>
        <a:tabLst/>
        <a:defRPr lang="en-US" sz="3600" b="1" kern="1200" dirty="0" smtClean="0">
          <a:solidFill>
            <a:srgbClr val="002060"/>
          </a:solidFill>
          <a:latin typeface="Euphemia" pitchFamily="34" charset="0"/>
          <a:ea typeface="+mj-ea"/>
          <a:cs typeface="EucrosiaUPC" pitchFamily="18" charset="-34"/>
        </a:defRPr>
      </a:lvl1pPr>
    </p:titleStyle>
    <p:bodyStyle>
      <a:lvl1pPr marL="342900" indent="-3429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1pPr>
      <a:lvl2pPr marL="742950" indent="-28575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2pPr>
      <a:lvl3pPr marL="1143000" indent="-2286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3pPr>
      <a:lvl4pPr marL="1600200" indent="-2286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4pPr>
      <a:lvl5pPr marL="2057400" indent="-228600" algn="l" defTabSz="914400" rtl="0" eaLnBrk="1" latinLnBrk="0" hangingPunct="1">
        <a:spcBef>
          <a:spcPct val="20000"/>
        </a:spcBef>
        <a:buFont typeface="Arial" pitchFamily="34" charset="0"/>
        <a:buChar char="»"/>
        <a:defRPr lang="es-MX" sz="3300" b="0" kern="1200" dirty="0">
          <a:solidFill>
            <a:srgbClr val="002060"/>
          </a:solidFill>
          <a:latin typeface="Century Gothic" pitchFamily="34" charset="0"/>
          <a:ea typeface="+mj-ea"/>
          <a:cs typeface="EucrosiaUPC" pitchFamily="18"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304" y="-52784"/>
            <a:ext cx="9202791" cy="6921108"/>
          </a:xfrm>
          <a:prstGeom prst="rect">
            <a:avLst/>
          </a:prstGeom>
        </p:spPr>
      </p:pic>
      <p:grpSp>
        <p:nvGrpSpPr>
          <p:cNvPr id="11" name="Group 10"/>
          <p:cNvGrpSpPr/>
          <p:nvPr/>
        </p:nvGrpSpPr>
        <p:grpSpPr>
          <a:xfrm>
            <a:off x="573966" y="6648380"/>
            <a:ext cx="8613522" cy="235744"/>
            <a:chOff x="559768" y="6627832"/>
            <a:chExt cx="8613522" cy="235744"/>
          </a:xfrm>
        </p:grpSpPr>
        <p:sp>
          <p:nvSpPr>
            <p:cNvPr id="9" name="Rectangle 8"/>
            <p:cNvSpPr/>
            <p:nvPr userDrawn="1"/>
          </p:nvSpPr>
          <p:spPr>
            <a:xfrm>
              <a:off x="559768" y="6635452"/>
              <a:ext cx="8613522" cy="216024"/>
            </a:xfrm>
            <a:prstGeom prst="rect">
              <a:avLst/>
            </a:prstGeom>
            <a:solidFill>
              <a:schemeClr val="dk1">
                <a:alpha val="8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Rectangle 9"/>
            <p:cNvSpPr>
              <a:spLocks noChangeArrowheads="1"/>
            </p:cNvSpPr>
            <p:nvPr userDrawn="1"/>
          </p:nvSpPr>
          <p:spPr bwMode="auto">
            <a:xfrm>
              <a:off x="2258124" y="6627832"/>
              <a:ext cx="6858000" cy="235744"/>
            </a:xfrm>
            <a:prstGeom prst="rect">
              <a:avLst/>
            </a:prstGeom>
            <a:noFill/>
            <a:ln w="9525">
              <a:noFill/>
              <a:miter lim="800000"/>
              <a:headEnd/>
              <a:tailEnd/>
            </a:ln>
            <a:effectLst/>
          </p:spPr>
          <p:txBody>
            <a:bodyPr lIns="94743" tIns="47371" rIns="94743" bIns="47371" anchor="b"/>
            <a:lstStyle>
              <a:defPPr>
                <a:defRPr lang="es-ES_tradnl"/>
              </a:defPPr>
              <a:lvl1pPr algn="l" rtl="0" fontAlgn="base">
                <a:spcBef>
                  <a:spcPct val="0"/>
                </a:spcBef>
                <a:spcAft>
                  <a:spcPct val="0"/>
                </a:spcAft>
                <a:defRPr sz="1600"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sz="1600"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sz="1600"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sz="1600"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sz="1600" kern="1200">
                  <a:solidFill>
                    <a:schemeClr val="tx1"/>
                  </a:solidFill>
                  <a:latin typeface="Verdana" pitchFamily="34" charset="0"/>
                  <a:ea typeface="+mn-ea"/>
                  <a:cs typeface="Arial" pitchFamily="34" charset="0"/>
                </a:defRPr>
              </a:lvl5pPr>
              <a:lvl6pPr marL="2286000" algn="l" defTabSz="914400" rtl="0" eaLnBrk="1" latinLnBrk="0" hangingPunct="1">
                <a:defRPr sz="1600" kern="1200">
                  <a:solidFill>
                    <a:schemeClr val="tx1"/>
                  </a:solidFill>
                  <a:latin typeface="Verdana" pitchFamily="34" charset="0"/>
                  <a:ea typeface="+mn-ea"/>
                  <a:cs typeface="Arial" pitchFamily="34" charset="0"/>
                </a:defRPr>
              </a:lvl6pPr>
              <a:lvl7pPr marL="2743200" algn="l" defTabSz="914400" rtl="0" eaLnBrk="1" latinLnBrk="0" hangingPunct="1">
                <a:defRPr sz="1600" kern="1200">
                  <a:solidFill>
                    <a:schemeClr val="tx1"/>
                  </a:solidFill>
                  <a:latin typeface="Verdana" pitchFamily="34" charset="0"/>
                  <a:ea typeface="+mn-ea"/>
                  <a:cs typeface="Arial" pitchFamily="34" charset="0"/>
                </a:defRPr>
              </a:lvl7pPr>
              <a:lvl8pPr marL="3200400" algn="l" defTabSz="914400" rtl="0" eaLnBrk="1" latinLnBrk="0" hangingPunct="1">
                <a:defRPr sz="1600" kern="1200">
                  <a:solidFill>
                    <a:schemeClr val="tx1"/>
                  </a:solidFill>
                  <a:latin typeface="Verdana" pitchFamily="34" charset="0"/>
                  <a:ea typeface="+mn-ea"/>
                  <a:cs typeface="Arial" pitchFamily="34" charset="0"/>
                </a:defRPr>
              </a:lvl8pPr>
              <a:lvl9pPr marL="3657600" algn="l" defTabSz="914400" rtl="0" eaLnBrk="1" latinLnBrk="0" hangingPunct="1">
                <a:defRPr sz="1600" kern="1200">
                  <a:solidFill>
                    <a:schemeClr val="tx1"/>
                  </a:solidFill>
                  <a:latin typeface="Verdana" pitchFamily="34" charset="0"/>
                  <a:ea typeface="+mn-ea"/>
                  <a:cs typeface="Arial" pitchFamily="34" charset="0"/>
                </a:defRPr>
              </a:lvl9pPr>
            </a:lstStyle>
            <a:p>
              <a:pPr marL="0" marR="0" indent="0" algn="r" defTabSz="914400" rtl="0" eaLnBrk="1" fontAlgn="base" latinLnBrk="0" hangingPunct="1">
                <a:lnSpc>
                  <a:spcPct val="100000"/>
                </a:lnSpc>
                <a:spcBef>
                  <a:spcPct val="0"/>
                </a:spcBef>
                <a:spcAft>
                  <a:spcPct val="0"/>
                </a:spcAft>
                <a:buClrTx/>
                <a:buSzTx/>
                <a:buFontTx/>
                <a:buNone/>
                <a:tabLst/>
                <a:defRPr/>
              </a:pPr>
              <a:r>
                <a:rPr lang="es-MX" sz="1000" b="1" dirty="0" smtClean="0">
                  <a:solidFill>
                    <a:schemeClr val="bg1"/>
                  </a:solidFill>
                  <a:latin typeface="Arial" pitchFamily="34" charset="0"/>
                </a:rPr>
                <a:t>Universidad </a:t>
              </a:r>
              <a:r>
                <a:rPr lang="es-MX" sz="1000" b="1" dirty="0" err="1" smtClean="0">
                  <a:solidFill>
                    <a:schemeClr val="bg1"/>
                  </a:solidFill>
                  <a:latin typeface="Arial" pitchFamily="34" charset="0"/>
                </a:rPr>
                <a:t>Tec</a:t>
              </a:r>
              <a:r>
                <a:rPr lang="es-MX" sz="1000" b="1" dirty="0" smtClean="0">
                  <a:solidFill>
                    <a:schemeClr val="bg1"/>
                  </a:solidFill>
                  <a:latin typeface="Arial" pitchFamily="34" charset="0"/>
                </a:rPr>
                <a:t> Milenio ©  Todos los Derechos Reservados </a:t>
              </a:r>
            </a:p>
          </p:txBody>
        </p:sp>
      </p:grpSp>
      <p:sp>
        <p:nvSpPr>
          <p:cNvPr id="14" name="Title Placeholder 1"/>
          <p:cNvSpPr>
            <a:spLocks noGrp="1"/>
          </p:cNvSpPr>
          <p:nvPr>
            <p:ph type="title"/>
          </p:nvPr>
        </p:nvSpPr>
        <p:spPr>
          <a:xfrm>
            <a:off x="637480" y="0"/>
            <a:ext cx="8399016" cy="989330"/>
          </a:xfrm>
          <a:prstGeom prst="rect">
            <a:avLst/>
          </a:prstGeom>
        </p:spPr>
        <p:txBody>
          <a:bodyPr vert="horz" lIns="91440" tIns="45720" rIns="91440" bIns="45720" rtlCol="0" anchor="ctr">
            <a:normAutofit/>
          </a:bodyPr>
          <a:lstStyle/>
          <a:p>
            <a:r>
              <a:rPr lang="en-US" dirty="0" smtClean="0"/>
              <a:t>Click to edit Master title style</a:t>
            </a:r>
            <a:endParaRPr lang="es-MX" dirty="0"/>
          </a:p>
        </p:txBody>
      </p:sp>
      <p:sp>
        <p:nvSpPr>
          <p:cNvPr id="15" name="Text Placeholder 2"/>
          <p:cNvSpPr>
            <a:spLocks noGrp="1"/>
          </p:cNvSpPr>
          <p:nvPr>
            <p:ph type="body" idx="1"/>
          </p:nvPr>
        </p:nvSpPr>
        <p:spPr>
          <a:xfrm>
            <a:off x="645864" y="1051560"/>
            <a:ext cx="8390632" cy="547378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pic>
        <p:nvPicPr>
          <p:cNvPr id="8" name="Picture 7"/>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5304" y="-52784"/>
            <a:ext cx="9202791" cy="6921108"/>
          </a:xfrm>
          <a:prstGeom prst="rect">
            <a:avLst/>
          </a:prstGeom>
        </p:spPr>
      </p:pic>
      <p:grpSp>
        <p:nvGrpSpPr>
          <p:cNvPr id="13" name="Group 12"/>
          <p:cNvGrpSpPr/>
          <p:nvPr userDrawn="1"/>
        </p:nvGrpSpPr>
        <p:grpSpPr>
          <a:xfrm>
            <a:off x="573966" y="6648380"/>
            <a:ext cx="8613522" cy="235744"/>
            <a:chOff x="559768" y="6627832"/>
            <a:chExt cx="8613522" cy="235744"/>
          </a:xfrm>
        </p:grpSpPr>
        <p:sp>
          <p:nvSpPr>
            <p:cNvPr id="16" name="Rectangle 15"/>
            <p:cNvSpPr/>
            <p:nvPr userDrawn="1"/>
          </p:nvSpPr>
          <p:spPr>
            <a:xfrm>
              <a:off x="559768" y="6635452"/>
              <a:ext cx="8613522" cy="216024"/>
            </a:xfrm>
            <a:prstGeom prst="rect">
              <a:avLst/>
            </a:prstGeom>
            <a:solidFill>
              <a:schemeClr val="dk1">
                <a:alpha val="8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7" name="Rectangle 16"/>
            <p:cNvSpPr>
              <a:spLocks noChangeArrowheads="1"/>
            </p:cNvSpPr>
            <p:nvPr userDrawn="1"/>
          </p:nvSpPr>
          <p:spPr bwMode="auto">
            <a:xfrm>
              <a:off x="2258124" y="6627832"/>
              <a:ext cx="6858000" cy="235744"/>
            </a:xfrm>
            <a:prstGeom prst="rect">
              <a:avLst/>
            </a:prstGeom>
            <a:noFill/>
            <a:ln w="9525">
              <a:noFill/>
              <a:miter lim="800000"/>
              <a:headEnd/>
              <a:tailEnd/>
            </a:ln>
            <a:effectLst/>
          </p:spPr>
          <p:txBody>
            <a:bodyPr lIns="94743" tIns="47371" rIns="94743" bIns="47371" anchor="b"/>
            <a:lstStyle>
              <a:defPPr>
                <a:defRPr lang="es-ES_tradnl"/>
              </a:defPPr>
              <a:lvl1pPr algn="l" rtl="0" fontAlgn="base">
                <a:spcBef>
                  <a:spcPct val="0"/>
                </a:spcBef>
                <a:spcAft>
                  <a:spcPct val="0"/>
                </a:spcAft>
                <a:defRPr sz="1600"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sz="1600"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sz="1600"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sz="1600"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sz="1600" kern="1200">
                  <a:solidFill>
                    <a:schemeClr val="tx1"/>
                  </a:solidFill>
                  <a:latin typeface="Verdana" pitchFamily="34" charset="0"/>
                  <a:ea typeface="+mn-ea"/>
                  <a:cs typeface="Arial" pitchFamily="34" charset="0"/>
                </a:defRPr>
              </a:lvl5pPr>
              <a:lvl6pPr marL="2286000" algn="l" defTabSz="914400" rtl="0" eaLnBrk="1" latinLnBrk="0" hangingPunct="1">
                <a:defRPr sz="1600" kern="1200">
                  <a:solidFill>
                    <a:schemeClr val="tx1"/>
                  </a:solidFill>
                  <a:latin typeface="Verdana" pitchFamily="34" charset="0"/>
                  <a:ea typeface="+mn-ea"/>
                  <a:cs typeface="Arial" pitchFamily="34" charset="0"/>
                </a:defRPr>
              </a:lvl6pPr>
              <a:lvl7pPr marL="2743200" algn="l" defTabSz="914400" rtl="0" eaLnBrk="1" latinLnBrk="0" hangingPunct="1">
                <a:defRPr sz="1600" kern="1200">
                  <a:solidFill>
                    <a:schemeClr val="tx1"/>
                  </a:solidFill>
                  <a:latin typeface="Verdana" pitchFamily="34" charset="0"/>
                  <a:ea typeface="+mn-ea"/>
                  <a:cs typeface="Arial" pitchFamily="34" charset="0"/>
                </a:defRPr>
              </a:lvl7pPr>
              <a:lvl8pPr marL="3200400" algn="l" defTabSz="914400" rtl="0" eaLnBrk="1" latinLnBrk="0" hangingPunct="1">
                <a:defRPr sz="1600" kern="1200">
                  <a:solidFill>
                    <a:schemeClr val="tx1"/>
                  </a:solidFill>
                  <a:latin typeface="Verdana" pitchFamily="34" charset="0"/>
                  <a:ea typeface="+mn-ea"/>
                  <a:cs typeface="Arial" pitchFamily="34" charset="0"/>
                </a:defRPr>
              </a:lvl8pPr>
              <a:lvl9pPr marL="3657600" algn="l" defTabSz="914400" rtl="0" eaLnBrk="1" latinLnBrk="0" hangingPunct="1">
                <a:defRPr sz="1600" kern="1200">
                  <a:solidFill>
                    <a:schemeClr val="tx1"/>
                  </a:solidFill>
                  <a:latin typeface="Verdana" pitchFamily="34" charset="0"/>
                  <a:ea typeface="+mn-ea"/>
                  <a:cs typeface="Arial" pitchFamily="34" charset="0"/>
                </a:defRPr>
              </a:lvl9pPr>
            </a:lstStyle>
            <a:p>
              <a:pPr marL="0" marR="0" indent="0" algn="r" defTabSz="914400" rtl="0" eaLnBrk="1" fontAlgn="base" latinLnBrk="0" hangingPunct="1">
                <a:lnSpc>
                  <a:spcPct val="100000"/>
                </a:lnSpc>
                <a:spcBef>
                  <a:spcPct val="0"/>
                </a:spcBef>
                <a:spcAft>
                  <a:spcPct val="0"/>
                </a:spcAft>
                <a:buClrTx/>
                <a:buSzTx/>
                <a:buFontTx/>
                <a:buNone/>
                <a:tabLst/>
                <a:defRPr/>
              </a:pPr>
              <a:r>
                <a:rPr lang="es-MX" sz="1000" b="1" dirty="0" smtClean="0">
                  <a:solidFill>
                    <a:schemeClr val="bg1"/>
                  </a:solidFill>
                  <a:latin typeface="Arial" pitchFamily="34" charset="0"/>
                </a:rPr>
                <a:t>Universidad </a:t>
              </a:r>
              <a:r>
                <a:rPr lang="es-MX" sz="1000" b="1" dirty="0" err="1" smtClean="0">
                  <a:solidFill>
                    <a:schemeClr val="bg1"/>
                  </a:solidFill>
                  <a:latin typeface="Arial" pitchFamily="34" charset="0"/>
                </a:rPr>
                <a:t>TecMilenio</a:t>
              </a:r>
              <a:r>
                <a:rPr lang="es-MX" sz="1000" b="1" dirty="0" smtClean="0">
                  <a:solidFill>
                    <a:schemeClr val="bg1"/>
                  </a:solidFill>
                  <a:latin typeface="Arial" pitchFamily="34" charset="0"/>
                </a:rPr>
                <a:t> ©  Todos los Derechos Reservados </a:t>
              </a:r>
            </a:p>
          </p:txBody>
        </p:sp>
      </p:grpSp>
    </p:spTree>
    <p:extLst>
      <p:ext uri="{BB962C8B-B14F-4D97-AF65-F5344CB8AC3E}">
        <p14:creationId xmlns:p14="http://schemas.microsoft.com/office/powerpoint/2010/main" val="358531894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ct val="0"/>
        </a:spcBef>
        <a:spcAft>
          <a:spcPts val="0"/>
        </a:spcAft>
        <a:buClrTx/>
        <a:buSzTx/>
        <a:buFontTx/>
        <a:buNone/>
        <a:tabLst/>
        <a:defRPr lang="en-US" sz="3600" b="1" kern="1200" dirty="0" smtClean="0">
          <a:solidFill>
            <a:srgbClr val="002060"/>
          </a:solidFill>
          <a:latin typeface="Euphemia" pitchFamily="34" charset="0"/>
          <a:ea typeface="+mj-ea"/>
          <a:cs typeface="EucrosiaUPC" pitchFamily="18" charset="-34"/>
        </a:defRPr>
      </a:lvl1pPr>
    </p:titleStyle>
    <p:bodyStyle>
      <a:lvl1pPr marL="342900" indent="-3429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1pPr>
      <a:lvl2pPr marL="742950" indent="-28575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2pPr>
      <a:lvl3pPr marL="1143000" indent="-2286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3pPr>
      <a:lvl4pPr marL="1600200" indent="-2286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4pPr>
      <a:lvl5pPr marL="2057400" indent="-228600" algn="l" defTabSz="914400" rtl="0" eaLnBrk="1" latinLnBrk="0" hangingPunct="1">
        <a:spcBef>
          <a:spcPct val="20000"/>
        </a:spcBef>
        <a:buFont typeface="Arial" pitchFamily="34" charset="0"/>
        <a:buChar char="»"/>
        <a:defRPr lang="es-MX" sz="3300" b="0" kern="1200" dirty="0">
          <a:solidFill>
            <a:srgbClr val="002060"/>
          </a:solidFill>
          <a:latin typeface="Century Gothic" pitchFamily="34" charset="0"/>
          <a:ea typeface="+mj-ea"/>
          <a:cs typeface="EucrosiaUPC" pitchFamily="18"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hemeOverride" Target="../theme/themeOverride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4"/>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32845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512" y="404664"/>
            <a:ext cx="4752528" cy="2016224"/>
          </a:xfrm>
        </p:spPr>
        <p:txBody>
          <a:bodyPr/>
          <a:lstStyle/>
          <a:p>
            <a:r>
              <a:rPr lang="es-MX" sz="3200" dirty="0"/>
              <a:t>Gestión de transporte, inventarios y almacenes</a:t>
            </a:r>
          </a:p>
        </p:txBody>
      </p:sp>
      <p:sp>
        <p:nvSpPr>
          <p:cNvPr id="5" name="Subtitle 4"/>
          <p:cNvSpPr>
            <a:spLocks noGrp="1"/>
          </p:cNvSpPr>
          <p:nvPr>
            <p:ph type="subTitle" idx="1"/>
          </p:nvPr>
        </p:nvSpPr>
        <p:spPr>
          <a:xfrm>
            <a:off x="213767" y="3284984"/>
            <a:ext cx="4574257" cy="1224136"/>
          </a:xfrm>
        </p:spPr>
        <p:txBody>
          <a:bodyPr>
            <a:normAutofit/>
          </a:bodyPr>
          <a:lstStyle/>
          <a:p>
            <a:r>
              <a:rPr lang="es-MX" dirty="0"/>
              <a:t>Medidas de seguridad</a:t>
            </a:r>
          </a:p>
        </p:txBody>
      </p:sp>
    </p:spTree>
    <p:extLst>
      <p:ext uri="{BB962C8B-B14F-4D97-AF65-F5344CB8AC3E}">
        <p14:creationId xmlns:p14="http://schemas.microsoft.com/office/powerpoint/2010/main" val="214363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noAutofit/>
          </a:bodyPr>
          <a:lstStyle/>
          <a:p>
            <a:pPr marL="0" indent="0">
              <a:buNone/>
            </a:pPr>
            <a:endParaRPr lang="es-MX" sz="2000" dirty="0" smtClean="0"/>
          </a:p>
          <a:p>
            <a:pPr marL="0" indent="0">
              <a:buNone/>
            </a:pPr>
            <a:r>
              <a:rPr lang="es-MX" sz="2000" dirty="0"/>
              <a:t>Todas las actividades que se desarrollan en un almacén tienen sus peligros y riesgos, las estadísticas confirman que el trabajo en almacenes es de alto riesgo, así lo clasifica el IMSS en México y la OSHA en EEUU</a:t>
            </a:r>
            <a:r>
              <a:rPr lang="es-MX" sz="2000" dirty="0" smtClean="0"/>
              <a:t>.</a:t>
            </a:r>
          </a:p>
          <a:p>
            <a:pPr marL="0" indent="0">
              <a:buNone/>
            </a:pPr>
            <a:endParaRPr lang="es-MX" sz="2000" dirty="0"/>
          </a:p>
          <a:p>
            <a:pPr marL="0" indent="0">
              <a:buNone/>
            </a:pPr>
            <a:r>
              <a:rPr lang="es-MX" sz="2000" dirty="0"/>
              <a:t>Entre las principales causas de accidentes están:</a:t>
            </a:r>
          </a:p>
          <a:p>
            <a:r>
              <a:rPr lang="es-MX" sz="2000" dirty="0"/>
              <a:t>Operación irresponsable de montacargas</a:t>
            </a:r>
          </a:p>
          <a:p>
            <a:r>
              <a:rPr lang="es-MX" sz="2000" dirty="0"/>
              <a:t>Estibado incorrecto de tarimas</a:t>
            </a:r>
          </a:p>
          <a:p>
            <a:r>
              <a:rPr lang="es-MX" sz="2000" dirty="0"/>
              <a:t>No uso de equipo de protección personal</a:t>
            </a:r>
          </a:p>
          <a:p>
            <a:r>
              <a:rPr lang="es-MX" sz="2000" dirty="0"/>
              <a:t>No seguir los procedimientos de seguridad al dar mantenimiento a equipos</a:t>
            </a:r>
          </a:p>
          <a:p>
            <a:r>
              <a:rPr lang="es-MX" sz="2000" dirty="0"/>
              <a:t>Lastimaduras al cargar de manera incorrecta</a:t>
            </a:r>
          </a:p>
          <a:p>
            <a:r>
              <a:rPr lang="es-MX" sz="2000" dirty="0"/>
              <a:t>Fallas en prevención de incendios</a:t>
            </a:r>
          </a:p>
          <a:p>
            <a:pPr marL="0" indent="0">
              <a:buNone/>
            </a:pPr>
            <a:endParaRPr lang="es-MX" sz="2000" dirty="0" smtClean="0"/>
          </a:p>
          <a:p>
            <a:pPr marL="0" indent="0">
              <a:buNone/>
            </a:pPr>
            <a:r>
              <a:rPr lang="es-MX" sz="2000" dirty="0" smtClean="0"/>
              <a:t>Un </a:t>
            </a:r>
            <a:r>
              <a:rPr lang="es-MX" sz="2000" dirty="0"/>
              <a:t>ambiente de trabajo inseguro desalienta la productividad y causa alta rotación de personal, los esfuerzos para crear y mantener un ambiente de trabajo seguro deben ser una prioridad del administrador del almacén.</a:t>
            </a:r>
          </a:p>
          <a:p>
            <a:pPr marL="0" indent="0">
              <a:buNone/>
            </a:pPr>
            <a:endParaRPr lang="es-MX" sz="2000" dirty="0"/>
          </a:p>
          <a:p>
            <a:pPr marL="0" indent="0">
              <a:buNone/>
            </a:pPr>
            <a:endParaRPr lang="es-MX" sz="2000" dirty="0"/>
          </a:p>
        </p:txBody>
      </p:sp>
      <p:sp>
        <p:nvSpPr>
          <p:cNvPr id="2" name="CuadroTexto 1"/>
          <p:cNvSpPr txBox="1"/>
          <p:nvPr/>
        </p:nvSpPr>
        <p:spPr>
          <a:xfrm>
            <a:off x="1187624" y="692696"/>
            <a:ext cx="184731" cy="369332"/>
          </a:xfrm>
          <a:prstGeom prst="rect">
            <a:avLst/>
          </a:prstGeom>
          <a:noFill/>
        </p:spPr>
        <p:txBody>
          <a:bodyPr wrap="none" rtlCol="0">
            <a:spAutoFit/>
          </a:bodyPr>
          <a:lstStyle/>
          <a:p>
            <a:endParaRPr lang="es-MX" dirty="0"/>
          </a:p>
        </p:txBody>
      </p:sp>
    </p:spTree>
    <p:extLst>
      <p:ext uri="{BB962C8B-B14F-4D97-AF65-F5344CB8AC3E}">
        <p14:creationId xmlns:p14="http://schemas.microsoft.com/office/powerpoint/2010/main" val="113863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normAutofit fontScale="85000" lnSpcReduction="10000"/>
          </a:bodyPr>
          <a:lstStyle/>
          <a:p>
            <a:pPr marL="0" indent="0">
              <a:buNone/>
            </a:pPr>
            <a:r>
              <a:rPr lang="es-MX" sz="2000" dirty="0"/>
              <a:t>El inventario que se resguarda en un almacén puede tener un valor económico muy importante, y muy probablemente también comprende artículos de mucho valor y/o de fácil comercialización. El riesgo de sufrir un robo es muy alto, por lo que deben tomarse medidas para prevenirlo. Un gran riesgo lo constituyen los empleados deshonestos que se pueden coludir para robar o defraudar a la empresa</a:t>
            </a:r>
            <a:r>
              <a:rPr lang="es-MX" sz="2000" dirty="0" smtClean="0"/>
              <a:t>.</a:t>
            </a:r>
          </a:p>
          <a:p>
            <a:pPr marL="0" indent="0">
              <a:buNone/>
            </a:pPr>
            <a:endParaRPr lang="es-MX" sz="2000" dirty="0"/>
          </a:p>
          <a:p>
            <a:r>
              <a:rPr lang="es-MX" sz="2400" dirty="0"/>
              <a:t>El robo de los propios empleados en un almacén o cedis puede alcanzar montos considerables, algunas medidas para prevenir el robo en almacenes son:</a:t>
            </a:r>
          </a:p>
          <a:p>
            <a:r>
              <a:rPr lang="es-MX" sz="2400" dirty="0"/>
              <a:t>Realizar una cuidadosa investigación del personal que se va a reclutar para detectar antecedentes penales, conducta violenta, y/o consumo de drogas. La investigación debe ser aún más rigurosa al contratar guardias de seguridad o compañías que prestan el servicio. Se debe evitar contratar riesgos, investigar antecedentes, no sólo referencias y establecer prácticas robustas de selección de personal.</a:t>
            </a:r>
          </a:p>
          <a:p>
            <a:r>
              <a:rPr lang="es-MX" sz="2400" dirty="0"/>
              <a:t>Asegurarse de identificar, despedir y denunciar al personal que ha tenido conductas inadecuadas y practicar exámenes antidoping aleatorio al personal, los adictos roban para pagar su vicio.</a:t>
            </a:r>
          </a:p>
          <a:p>
            <a:r>
              <a:rPr lang="es-MX" sz="2400" dirty="0"/>
              <a:t>Realizar inspecciones rutinarias a los  paquetes y vehículos que salen de la empresa.</a:t>
            </a:r>
          </a:p>
          <a:p>
            <a:pPr marL="0" indent="0">
              <a:buNone/>
            </a:pPr>
            <a:endParaRPr lang="es-MX" sz="2400" dirty="0"/>
          </a:p>
          <a:p>
            <a:endParaRPr lang="es-MX" sz="2400" dirty="0"/>
          </a:p>
          <a:p>
            <a:endParaRPr lang="es-MX" sz="2400" dirty="0" smtClean="0"/>
          </a:p>
        </p:txBody>
      </p:sp>
      <p:sp>
        <p:nvSpPr>
          <p:cNvPr id="2" name="CuadroTexto 1"/>
          <p:cNvSpPr txBox="1"/>
          <p:nvPr/>
        </p:nvSpPr>
        <p:spPr>
          <a:xfrm>
            <a:off x="1187624" y="692696"/>
            <a:ext cx="184731" cy="369332"/>
          </a:xfrm>
          <a:prstGeom prst="rect">
            <a:avLst/>
          </a:prstGeom>
          <a:noFill/>
        </p:spPr>
        <p:txBody>
          <a:bodyPr wrap="none" rtlCol="0">
            <a:spAutoFit/>
          </a:bodyPr>
          <a:lstStyle/>
          <a:p>
            <a:endParaRPr lang="es-MX" dirty="0"/>
          </a:p>
        </p:txBody>
      </p:sp>
    </p:spTree>
    <p:extLst>
      <p:ext uri="{BB962C8B-B14F-4D97-AF65-F5344CB8AC3E}">
        <p14:creationId xmlns:p14="http://schemas.microsoft.com/office/powerpoint/2010/main" val="3734913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normAutofit/>
          </a:bodyPr>
          <a:lstStyle/>
          <a:p>
            <a:r>
              <a:rPr lang="es-MX" sz="2000" dirty="0"/>
              <a:t>Revisar que en la basura del almacén o CEDIS no vayan productos inventariados en el almacén.</a:t>
            </a:r>
          </a:p>
          <a:p>
            <a:r>
              <a:rPr lang="es-MX" sz="2000" dirty="0"/>
              <a:t>Capacitar a los jefes y gerentes en la identificación de conductas de robo, uso de drogas y de empleados que demuestran un nivel de gastos superior a sus ingresos o mejoran su situación patrimonial inexplicablemente.</a:t>
            </a:r>
          </a:p>
          <a:p>
            <a:r>
              <a:rPr lang="es-MX" sz="2000" dirty="0"/>
              <a:t>Verificar al menos dos veces al año, que los sistemas de alarma estén funcionando correctamente. Las cámaras de circuito cerrado tienen una curva decreciente de efectividad deben tomarse otras medidas para reforzar la vigilancia.</a:t>
            </a:r>
          </a:p>
          <a:p>
            <a:r>
              <a:rPr lang="es-MX" sz="2000" dirty="0"/>
              <a:t>Tener un sistema de seguridad que vaya más allá de una alarma, un circuito cerrado y/o los guardias de seguridad, para evitar robos externos e internos.</a:t>
            </a:r>
          </a:p>
          <a:p>
            <a:r>
              <a:rPr lang="es-MX" sz="2000" dirty="0"/>
              <a:t>Implementar la práctica de infiltrar trabajadores encubiertos dentro del almacén o el cedis para identificar malas prácticas.</a:t>
            </a:r>
          </a:p>
          <a:p>
            <a:r>
              <a:rPr lang="es-MX" sz="2000" dirty="0"/>
              <a:t>Establecer un canal confidencial para que los empleados denuncien robos, uso de drogas u otras actividades ilegales de sus compañeros.</a:t>
            </a:r>
          </a:p>
          <a:p>
            <a:pPr marL="0" indent="0">
              <a:buNone/>
            </a:pPr>
            <a:endParaRPr lang="es-MX" sz="2000" dirty="0" smtClean="0"/>
          </a:p>
          <a:p>
            <a:endParaRPr lang="es-MX" sz="2000" dirty="0"/>
          </a:p>
          <a:p>
            <a:pPr marL="0" indent="0">
              <a:buNone/>
            </a:pPr>
            <a:endParaRPr lang="es-MX" sz="2000" dirty="0"/>
          </a:p>
        </p:txBody>
      </p:sp>
      <p:sp>
        <p:nvSpPr>
          <p:cNvPr id="2" name="CuadroTexto 1"/>
          <p:cNvSpPr txBox="1"/>
          <p:nvPr/>
        </p:nvSpPr>
        <p:spPr>
          <a:xfrm>
            <a:off x="1187624" y="692696"/>
            <a:ext cx="184731" cy="369332"/>
          </a:xfrm>
          <a:prstGeom prst="rect">
            <a:avLst/>
          </a:prstGeom>
          <a:noFill/>
        </p:spPr>
        <p:txBody>
          <a:bodyPr wrap="none" rtlCol="0">
            <a:spAutoFit/>
          </a:bodyPr>
          <a:lstStyle/>
          <a:p>
            <a:endParaRPr lang="es-MX" dirty="0"/>
          </a:p>
        </p:txBody>
      </p:sp>
    </p:spTree>
    <p:extLst>
      <p:ext uri="{BB962C8B-B14F-4D97-AF65-F5344CB8AC3E}">
        <p14:creationId xmlns:p14="http://schemas.microsoft.com/office/powerpoint/2010/main" val="1242344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type="body" sz="quarter" idx="13"/>
          </p:nvPr>
        </p:nvSpPr>
        <p:spPr/>
        <p:txBody>
          <a:bodyPr/>
          <a:lstStyle/>
          <a:p>
            <a:r>
              <a:rPr lang="es-MX" dirty="0" smtClean="0"/>
              <a:t>Créditos</a:t>
            </a:r>
            <a:endParaRPr lang="es-MX" dirty="0"/>
          </a:p>
        </p:txBody>
      </p:sp>
      <p:sp>
        <p:nvSpPr>
          <p:cNvPr id="6" name="Content Placeholder 2"/>
          <p:cNvSpPr>
            <a:spLocks noGrp="1"/>
          </p:cNvSpPr>
          <p:nvPr>
            <p:ph type="body" sz="quarter" idx="10"/>
          </p:nvPr>
        </p:nvSpPr>
        <p:spPr>
          <a:xfrm>
            <a:off x="683568" y="1"/>
            <a:ext cx="8352928" cy="6597352"/>
          </a:xfrm>
        </p:spPr>
        <p:txBody>
          <a:bodyPr>
            <a:noAutofit/>
          </a:bodyPr>
          <a:lstStyle/>
          <a:p>
            <a:pPr marL="0" indent="0" algn="ctr">
              <a:buNone/>
            </a:pPr>
            <a:endParaRPr lang="es-MX" sz="2800" b="1" dirty="0" smtClean="0">
              <a:cs typeface="Arial" pitchFamily="34" charset="0"/>
            </a:endParaRPr>
          </a:p>
          <a:p>
            <a:pPr marL="0" indent="0" algn="ctr">
              <a:buNone/>
            </a:pPr>
            <a:r>
              <a:rPr lang="es-MX" sz="2800" dirty="0" smtClean="0">
                <a:solidFill>
                  <a:schemeClr val="tx1"/>
                </a:solidFill>
              </a:rPr>
              <a:t>©</a:t>
            </a:r>
            <a:r>
              <a:rPr lang="es-MX" sz="2800" dirty="0" smtClean="0"/>
              <a:t> </a:t>
            </a:r>
            <a:r>
              <a:rPr lang="es-MX" sz="3000" b="1" dirty="0" smtClean="0">
                <a:solidFill>
                  <a:srgbClr val="002060"/>
                </a:solidFill>
                <a:cs typeface="Arial" pitchFamily="34" charset="0"/>
              </a:rPr>
              <a:t>Universidad </a:t>
            </a:r>
            <a:r>
              <a:rPr lang="es-MX" sz="3000" b="1" dirty="0" err="1" smtClean="0">
                <a:solidFill>
                  <a:srgbClr val="002060"/>
                </a:solidFill>
                <a:cs typeface="Arial" pitchFamily="34" charset="0"/>
              </a:rPr>
              <a:t>TecMilenio</a:t>
            </a:r>
            <a:endParaRPr lang="es-MX" sz="3000" b="1" dirty="0" smtClean="0">
              <a:solidFill>
                <a:srgbClr val="002060"/>
              </a:solidFill>
              <a:cs typeface="Arial" pitchFamily="34" charset="0"/>
            </a:endParaRPr>
          </a:p>
          <a:p>
            <a:pPr marL="0" indent="0">
              <a:buNone/>
            </a:pPr>
            <a:endParaRPr lang="es-MX" sz="2800" b="1" dirty="0" smtClean="0">
              <a:solidFill>
                <a:srgbClr val="002060"/>
              </a:solidFill>
              <a:cs typeface="Arial" pitchFamily="34" charset="0"/>
            </a:endParaRPr>
          </a:p>
          <a:p>
            <a:pPr marL="0" indent="0">
              <a:buNone/>
            </a:pPr>
            <a:endParaRPr lang="es-MX" sz="2800" b="1" dirty="0">
              <a:cs typeface="Arial" pitchFamily="34" charset="0"/>
            </a:endParaRPr>
          </a:p>
          <a:p>
            <a:pPr marL="0" indent="0">
              <a:buNone/>
            </a:pPr>
            <a:endParaRPr lang="es-MX" sz="2800" b="1" dirty="0" smtClean="0">
              <a:solidFill>
                <a:srgbClr val="002060"/>
              </a:solidFill>
              <a:cs typeface="Arial" pitchFamily="34" charset="0"/>
            </a:endParaRPr>
          </a:p>
          <a:p>
            <a:pPr marL="0" indent="0">
              <a:buNone/>
            </a:pPr>
            <a:r>
              <a:rPr lang="es-MX" sz="2400" b="1" dirty="0" smtClean="0">
                <a:solidFill>
                  <a:srgbClr val="002060"/>
                </a:solidFill>
                <a:cs typeface="Arial" pitchFamily="34" charset="0"/>
              </a:rPr>
              <a:t>Desarrollo de contenido:</a:t>
            </a:r>
            <a:r>
              <a:rPr lang="es-MX" sz="2400" dirty="0" smtClean="0">
                <a:solidFill>
                  <a:srgbClr val="002060"/>
                </a:solidFill>
                <a:cs typeface="Arial" pitchFamily="34" charset="0"/>
              </a:rPr>
              <a:t/>
            </a:r>
            <a:br>
              <a:rPr lang="es-MX" sz="2400" dirty="0" smtClean="0">
                <a:solidFill>
                  <a:srgbClr val="002060"/>
                </a:solidFill>
                <a:cs typeface="Arial" pitchFamily="34" charset="0"/>
              </a:rPr>
            </a:br>
            <a:r>
              <a:rPr lang="es-MX" sz="2400" dirty="0" smtClean="0">
                <a:solidFill>
                  <a:srgbClr val="002060"/>
                </a:solidFill>
                <a:cs typeface="Arial" pitchFamily="34" charset="0"/>
              </a:rPr>
              <a:t>Dr. Manuel Farías</a:t>
            </a:r>
          </a:p>
          <a:p>
            <a:pPr marL="0" indent="0">
              <a:buNone/>
            </a:pPr>
            <a:r>
              <a:rPr lang="es-MX" sz="2400" dirty="0" smtClean="0">
                <a:cs typeface="Arial" pitchFamily="34" charset="0"/>
              </a:rPr>
              <a:t>Dr. José Manuel Sánchez</a:t>
            </a:r>
            <a:endParaRPr lang="es-MX" sz="2400" dirty="0" smtClean="0">
              <a:solidFill>
                <a:srgbClr val="002060"/>
              </a:solidFill>
              <a:cs typeface="Arial" pitchFamily="34" charset="0"/>
            </a:endParaRPr>
          </a:p>
          <a:p>
            <a:pPr marL="0" indent="0">
              <a:buNone/>
            </a:pPr>
            <a:r>
              <a:rPr lang="es-MX" sz="2400" b="1" dirty="0" smtClean="0">
                <a:cs typeface="Arial" pitchFamily="34" charset="0"/>
              </a:rPr>
              <a:t>Coordinación académica </a:t>
            </a:r>
            <a:r>
              <a:rPr lang="es-MX" sz="2400" b="1" dirty="0">
                <a:cs typeface="Arial" pitchFamily="34" charset="0"/>
              </a:rPr>
              <a:t>de área</a:t>
            </a:r>
            <a:r>
              <a:rPr lang="es-MX" sz="2400" b="1" dirty="0" smtClean="0">
                <a:cs typeface="Arial" pitchFamily="34" charset="0"/>
              </a:rPr>
              <a:t>:</a:t>
            </a:r>
            <a:r>
              <a:rPr lang="es-MX" sz="2400" dirty="0" smtClean="0">
                <a:solidFill>
                  <a:srgbClr val="002060"/>
                </a:solidFill>
                <a:cs typeface="Arial" pitchFamily="34" charset="0"/>
              </a:rPr>
              <a:t/>
            </a:r>
            <a:br>
              <a:rPr lang="es-MX" sz="2400" dirty="0" smtClean="0">
                <a:solidFill>
                  <a:srgbClr val="002060"/>
                </a:solidFill>
                <a:cs typeface="Arial" pitchFamily="34" charset="0"/>
              </a:rPr>
            </a:br>
            <a:r>
              <a:rPr lang="es-MX" sz="2400" dirty="0" smtClean="0">
                <a:solidFill>
                  <a:srgbClr val="002060"/>
                </a:solidFill>
                <a:cs typeface="Arial" pitchFamily="34" charset="0"/>
              </a:rPr>
              <a:t>Ing. Rita </a:t>
            </a:r>
            <a:r>
              <a:rPr lang="es-MX" sz="2400" dirty="0" err="1" smtClean="0">
                <a:solidFill>
                  <a:srgbClr val="002060"/>
                </a:solidFill>
                <a:cs typeface="Arial" pitchFamily="34" charset="0"/>
              </a:rPr>
              <a:t>Lizeth</a:t>
            </a:r>
            <a:r>
              <a:rPr lang="es-MX" sz="2400" dirty="0" smtClean="0">
                <a:solidFill>
                  <a:srgbClr val="002060"/>
                </a:solidFill>
                <a:cs typeface="Arial" pitchFamily="34" charset="0"/>
              </a:rPr>
              <a:t> Serna Garza MEBC</a:t>
            </a:r>
            <a:br>
              <a:rPr lang="es-MX" sz="2400" dirty="0" smtClean="0">
                <a:solidFill>
                  <a:srgbClr val="002060"/>
                </a:solidFill>
                <a:cs typeface="Arial" pitchFamily="34" charset="0"/>
              </a:rPr>
            </a:br>
            <a:r>
              <a:rPr lang="es-MX" sz="2400" dirty="0" smtClean="0">
                <a:solidFill>
                  <a:srgbClr val="002060"/>
                </a:solidFill>
                <a:cs typeface="Arial" pitchFamily="34" charset="0"/>
              </a:rPr>
              <a:t>Universidad </a:t>
            </a:r>
            <a:r>
              <a:rPr lang="es-MX" sz="2400" dirty="0" err="1" smtClean="0">
                <a:solidFill>
                  <a:srgbClr val="002060"/>
                </a:solidFill>
                <a:cs typeface="Arial" pitchFamily="34" charset="0"/>
              </a:rPr>
              <a:t>TecMilenio</a:t>
            </a:r>
            <a:endParaRPr lang="es-MX" sz="2400" dirty="0" smtClean="0">
              <a:solidFill>
                <a:srgbClr val="002060"/>
              </a:solidFill>
              <a:cs typeface="Arial" pitchFamily="34" charset="0"/>
            </a:endParaRPr>
          </a:p>
          <a:p>
            <a:pPr>
              <a:buFont typeface="Arial" charset="0"/>
              <a:buNone/>
            </a:pPr>
            <a:r>
              <a:rPr lang="es-MX" sz="2400" b="1" dirty="0" smtClean="0">
                <a:solidFill>
                  <a:srgbClr val="002060"/>
                </a:solidFill>
                <a:cs typeface="Arial" pitchFamily="34" charset="0"/>
              </a:rPr>
              <a:t>Producción</a:t>
            </a:r>
            <a:endParaRPr lang="es-MX" sz="2400" dirty="0">
              <a:cs typeface="Arial" pitchFamily="34" charset="0"/>
            </a:endParaRPr>
          </a:p>
          <a:p>
            <a:pPr>
              <a:buFont typeface="Arial" charset="0"/>
              <a:buNone/>
            </a:pPr>
            <a:r>
              <a:rPr lang="es-MX" sz="2400" dirty="0" smtClean="0">
                <a:solidFill>
                  <a:srgbClr val="002060"/>
                </a:solidFill>
                <a:cs typeface="Arial" pitchFamily="34" charset="0"/>
              </a:rPr>
              <a:t>Universidad </a:t>
            </a:r>
            <a:r>
              <a:rPr lang="es-MX" sz="2400" dirty="0" err="1" smtClean="0">
                <a:solidFill>
                  <a:srgbClr val="002060"/>
                </a:solidFill>
                <a:cs typeface="Arial" pitchFamily="34" charset="0"/>
              </a:rPr>
              <a:t>TecVirtual</a:t>
            </a:r>
            <a:endParaRPr lang="es-MX" sz="2400" dirty="0">
              <a:solidFill>
                <a:srgbClr val="002060"/>
              </a:solidFill>
              <a:cs typeface="Arial" pitchFamily="34" charset="0"/>
            </a:endParaRPr>
          </a:p>
        </p:txBody>
      </p:sp>
    </p:spTree>
    <p:extLst>
      <p:ext uri="{BB962C8B-B14F-4D97-AF65-F5344CB8AC3E}">
        <p14:creationId xmlns:p14="http://schemas.microsoft.com/office/powerpoint/2010/main" val="12224978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0000"/>
  <p:tag name="ISPRING_RESOURCE_PATHS_HASH_2" val="dd0bf9a6e71c5a35a1a35c5da17742b618f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A778C9E65FF804BB968DA6528476572" ma:contentTypeVersion="0" ma:contentTypeDescription="Crear nuevo documento." ma:contentTypeScope="" ma:versionID="6203df31d5d367857bebb00d6bde2fdb">
  <xsd:schema xmlns:xsd="http://www.w3.org/2001/XMLSchema" xmlns:xs="http://www.w3.org/2001/XMLSchema" xmlns:p="http://schemas.microsoft.com/office/2006/metadata/properties" xmlns:ns2="0b1e2d32-ce3f-45ac-96c2-efd89ead3af7" targetNamespace="http://schemas.microsoft.com/office/2006/metadata/properties" ma:root="true" ma:fieldsID="5ce51b63a4b705317b2a871d9c6a8c1f" ns2:_="">
    <xsd:import namespace="0b1e2d32-ce3f-45ac-96c2-efd89ead3af7"/>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1e2d32-ce3f-45ac-96c2-efd89ead3af7"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0b1e2d32-ce3f-45ac-96c2-efd89ead3af7">4YDN7EVPUCAR-457-1157</_dlc_DocId>
    <_dlc_DocIdUrl xmlns="0b1e2d32-ce3f-45ac-96c2-efd89ead3af7">
      <Url>http://tecnologiaeducativa.ruv.itesm.mx/ddautm/DisenoUTM/_layouts/DocIdRedir.aspx?ID=4YDN7EVPUCAR-457-1157</Url>
      <Description>4YDN7EVPUCAR-457-1157</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47234FA-5BE2-4327-A6F7-738B77A6A7B0}"/>
</file>

<file path=customXml/itemProps2.xml><?xml version="1.0" encoding="utf-8"?>
<ds:datastoreItem xmlns:ds="http://schemas.openxmlformats.org/officeDocument/2006/customXml" ds:itemID="{D4A7477F-36B1-40F6-B50D-F3D231C12FF9}"/>
</file>

<file path=customXml/itemProps3.xml><?xml version="1.0" encoding="utf-8"?>
<ds:datastoreItem xmlns:ds="http://schemas.openxmlformats.org/officeDocument/2006/customXml" ds:itemID="{B19F3336-FA58-43D2-9463-09B5D1ED26A3}"/>
</file>

<file path=customXml/itemProps4.xml><?xml version="1.0" encoding="utf-8"?>
<ds:datastoreItem xmlns:ds="http://schemas.openxmlformats.org/officeDocument/2006/customXml" ds:itemID="{463A6E8F-F5D7-456D-923B-3DF37EDC8F99}"/>
</file>

<file path=docProps/app.xml><?xml version="1.0" encoding="utf-8"?>
<Properties xmlns="http://schemas.openxmlformats.org/officeDocument/2006/extended-properties" xmlns:vt="http://schemas.openxmlformats.org/officeDocument/2006/docPropsVTypes">
  <TotalTime>1060</TotalTime>
  <Words>499</Words>
  <Application>Microsoft Office PowerPoint</Application>
  <PresentationFormat>Presentación en pantalla (4:3)</PresentationFormat>
  <Paragraphs>45</Paragraphs>
  <Slides>6</Slides>
  <Notes>6</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6</vt:i4>
      </vt:variant>
    </vt:vector>
  </HeadingPairs>
  <TitlesOfParts>
    <vt:vector size="13" baseType="lpstr">
      <vt:lpstr>Arial</vt:lpstr>
      <vt:lpstr>Calibri</vt:lpstr>
      <vt:lpstr>Century Gothic</vt:lpstr>
      <vt:lpstr>EucrosiaUPC</vt:lpstr>
      <vt:lpstr>Euphemia</vt:lpstr>
      <vt:lpstr>Office Theme</vt:lpstr>
      <vt:lpstr>1_Office Theme</vt:lpstr>
      <vt:lpstr>Presentación de PowerPoint</vt:lpstr>
      <vt:lpstr>Gestión de transporte, inventarios y almacenes</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c:title>
  <dc:creator>Deyanira Tamez Vargas</dc:creator>
  <cp:lastModifiedBy>RITA LIZETH SERNA GARZA</cp:lastModifiedBy>
  <cp:revision>135</cp:revision>
  <dcterms:created xsi:type="dcterms:W3CDTF">2012-06-19T19:44:03Z</dcterms:created>
  <dcterms:modified xsi:type="dcterms:W3CDTF">2015-01-29T17:10:43Z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0x010100CA778C9E65FF804BB968DA6528476572</vt:lpwstr>
  </property>
  <property fmtid="{D5CDD505-2E9C-101B-9397-08002B2CF9AE}" pid="3" name="ItemRetentionFormula">
    <vt:lpwstr/>
  </property>
  <property fmtid="{D5CDD505-2E9C-101B-9397-08002B2CF9AE}" pid="4" name="_dlc_policyId">
    <vt:lpwstr/>
  </property>
  <property fmtid="{D5CDD505-2E9C-101B-9397-08002B2CF9AE}" pid="5" name="_dlc_DocIdItemGuid">
    <vt:lpwstr>4dba6b1e-ae1d-43d0-848f-667514af33be</vt:lpwstr>
  </property>
  <property fmtid="{D5CDD505-2E9C-101B-9397-08002B2CF9AE}" pid="6" name="IsMyDocuments">
    <vt:bool>true</vt:bool>
  </property>
</Properties>
</file>