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slides/slide3.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13.xml" ContentType="application/vnd.openxmlformats-officedocument.presentationml.slideLayout+xml"/>
  <Override PartName="/ppt/slideLayouts/slideLayout15.xml" ContentType="application/vnd.openxmlformats-officedocument.presentationml.slideLayout+xml"/>
  <Override PartName="/ppt/slideLayouts/slideLayout20.xml" ContentType="application/vnd.openxmlformats-officedocument.presentationml.slideLayout+xml"/>
  <Override PartName="/ppt/slideLayouts/slideLayout14.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handoutMasters/handoutMaster1.xml" ContentType="application/vnd.openxmlformats-officedocument.presentationml.handoutMaster+xml"/>
  <Override PartName="/ppt/theme/theme1.xml" ContentType="application/vnd.openxmlformats-officedocument.theme+xml"/>
  <Override PartName="/ppt/notesMasters/notesMaster1.xml" ContentType="application/vnd.openxmlformats-officedocument.presentationml.notesMaster+xml"/>
  <Override PartName="/ppt/theme/themeOverride1.xml" ContentType="application/vnd.openxmlformats-officedocument.themeOverride+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custom.xml" ContentType="application/vnd.openxmlformats-officedocument.custom-properties+xml"/>
  <Override PartName="/docProps/app.xml" ContentType="application/vnd.openxmlformats-officedocument.extended-properties+xml"/>
  <Override PartName="/ppt/tags/tag1.xml" ContentType="application/vnd.openxmlformats-officedocument.presentationml.tag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59" r:id="rId5"/>
  </p:sldMasterIdLst>
  <p:notesMasterIdLst>
    <p:notesMasterId r:id="rId11"/>
  </p:notesMasterIdLst>
  <p:handoutMasterIdLst>
    <p:handoutMasterId r:id="rId12"/>
  </p:handoutMasterIdLst>
  <p:sldIdLst>
    <p:sldId id="272" r:id="rId6"/>
    <p:sldId id="256" r:id="rId7"/>
    <p:sldId id="257" r:id="rId8"/>
    <p:sldId id="275" r:id="rId9"/>
    <p:sldId id="270" r:id="rId10"/>
  </p:sldIdLst>
  <p:sldSz cx="9144000" cy="6858000" type="screen4x3"/>
  <p:notesSz cx="6858000" cy="9144000"/>
  <p:custDataLst>
    <p:tags r:id="rId13"/>
  </p:custDataLst>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18">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95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55" autoAdjust="0"/>
    <p:restoredTop sz="94660"/>
  </p:normalViewPr>
  <p:slideViewPr>
    <p:cSldViewPr>
      <p:cViewPr varScale="1">
        <p:scale>
          <a:sx n="84" d="100"/>
          <a:sy n="84" d="100"/>
        </p:scale>
        <p:origin x="1686" y="78"/>
      </p:cViewPr>
      <p:guideLst>
        <p:guide orient="horz" pos="618"/>
        <p:guide pos="2880"/>
      </p:guideLst>
    </p:cSldViewPr>
  </p:slideViewPr>
  <p:notesTextViewPr>
    <p:cViewPr>
      <p:scale>
        <a:sx n="1" d="1"/>
        <a:sy n="1" d="1"/>
      </p:scale>
      <p:origin x="0" y="0"/>
    </p:cViewPr>
  </p:notesTextViewPr>
  <p:notesViewPr>
    <p:cSldViewPr>
      <p:cViewPr varScale="1">
        <p:scale>
          <a:sx n="86" d="100"/>
          <a:sy n="86" d="100"/>
        </p:scale>
        <p:origin x="-309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ags" Target="tags/tag1.xml"/><Relationship Id="rId18" Type="http://schemas.openxmlformats.org/officeDocument/2006/relationships/customXml" Target="../customXml/item4.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60985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872011-4491-474C-ADA9-1CC1BF9CCDEC}" type="datetimeFigureOut">
              <a:rPr lang="es-MX" smtClean="0"/>
              <a:t>29/01/2015</a:t>
            </a:fld>
            <a:endParaRPr lang="es-MX"/>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44652B-2737-4D07-86B8-ACBC8EAF763A}" type="slidenum">
              <a:rPr lang="es-MX" smtClean="0"/>
              <a:t>‹Nº›</a:t>
            </a:fld>
            <a:endParaRPr lang="es-MX"/>
          </a:p>
        </p:txBody>
      </p:sp>
    </p:spTree>
    <p:extLst>
      <p:ext uri="{BB962C8B-B14F-4D97-AF65-F5344CB8AC3E}">
        <p14:creationId xmlns:p14="http://schemas.microsoft.com/office/powerpoint/2010/main" val="1461189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MX"/>
          </a:p>
        </p:txBody>
      </p:sp>
      <p:sp>
        <p:nvSpPr>
          <p:cNvPr id="4" name="Slide Number Placeholder 3"/>
          <p:cNvSpPr>
            <a:spLocks noGrp="1"/>
          </p:cNvSpPr>
          <p:nvPr>
            <p:ph type="sldNum" sz="quarter" idx="10"/>
          </p:nvPr>
        </p:nvSpPr>
        <p:spPr/>
        <p:txBody>
          <a:bodyPr/>
          <a:lstStyle/>
          <a:p>
            <a:fld id="{6F44652B-2737-4D07-86B8-ACBC8EAF763A}" type="slidenum">
              <a:rPr lang="es-MX" smtClean="0"/>
              <a:t>1</a:t>
            </a:fld>
            <a:endParaRPr lang="es-MX"/>
          </a:p>
        </p:txBody>
      </p:sp>
    </p:spTree>
    <p:extLst>
      <p:ext uri="{BB962C8B-B14F-4D97-AF65-F5344CB8AC3E}">
        <p14:creationId xmlns:p14="http://schemas.microsoft.com/office/powerpoint/2010/main" val="245926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MX"/>
          </a:p>
        </p:txBody>
      </p:sp>
      <p:sp>
        <p:nvSpPr>
          <p:cNvPr id="4" name="Slide Number Placeholder 3"/>
          <p:cNvSpPr>
            <a:spLocks noGrp="1"/>
          </p:cNvSpPr>
          <p:nvPr>
            <p:ph type="sldNum" sz="quarter" idx="10"/>
          </p:nvPr>
        </p:nvSpPr>
        <p:spPr/>
        <p:txBody>
          <a:bodyPr/>
          <a:lstStyle/>
          <a:p>
            <a:fld id="{6F44652B-2737-4D07-86B8-ACBC8EAF763A}" type="slidenum">
              <a:rPr lang="es-MX" smtClean="0"/>
              <a:t>2</a:t>
            </a:fld>
            <a:endParaRPr lang="es-MX"/>
          </a:p>
        </p:txBody>
      </p:sp>
    </p:spTree>
    <p:extLst>
      <p:ext uri="{BB962C8B-B14F-4D97-AF65-F5344CB8AC3E}">
        <p14:creationId xmlns:p14="http://schemas.microsoft.com/office/powerpoint/2010/main" val="245926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MX"/>
          </a:p>
        </p:txBody>
      </p:sp>
      <p:sp>
        <p:nvSpPr>
          <p:cNvPr id="4" name="Slide Number Placeholder 3"/>
          <p:cNvSpPr>
            <a:spLocks noGrp="1"/>
          </p:cNvSpPr>
          <p:nvPr>
            <p:ph type="sldNum" sz="quarter" idx="10"/>
          </p:nvPr>
        </p:nvSpPr>
        <p:spPr/>
        <p:txBody>
          <a:bodyPr/>
          <a:lstStyle/>
          <a:p>
            <a:fld id="{6F44652B-2737-4D07-86B8-ACBC8EAF763A}" type="slidenum">
              <a:rPr lang="es-MX" smtClean="0"/>
              <a:t>3</a:t>
            </a:fld>
            <a:endParaRPr lang="es-MX"/>
          </a:p>
        </p:txBody>
      </p:sp>
    </p:spTree>
    <p:extLst>
      <p:ext uri="{BB962C8B-B14F-4D97-AF65-F5344CB8AC3E}">
        <p14:creationId xmlns:p14="http://schemas.microsoft.com/office/powerpoint/2010/main" val="2349416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MX"/>
          </a:p>
        </p:txBody>
      </p:sp>
      <p:sp>
        <p:nvSpPr>
          <p:cNvPr id="4" name="Slide Number Placeholder 3"/>
          <p:cNvSpPr>
            <a:spLocks noGrp="1"/>
          </p:cNvSpPr>
          <p:nvPr>
            <p:ph type="sldNum" sz="quarter" idx="10"/>
          </p:nvPr>
        </p:nvSpPr>
        <p:spPr/>
        <p:txBody>
          <a:bodyPr/>
          <a:lstStyle/>
          <a:p>
            <a:fld id="{6F44652B-2737-4D07-86B8-ACBC8EAF763A}" type="slidenum">
              <a:rPr lang="es-MX" smtClean="0"/>
              <a:t>4</a:t>
            </a:fld>
            <a:endParaRPr lang="es-MX"/>
          </a:p>
        </p:txBody>
      </p:sp>
    </p:spTree>
    <p:extLst>
      <p:ext uri="{BB962C8B-B14F-4D97-AF65-F5344CB8AC3E}">
        <p14:creationId xmlns:p14="http://schemas.microsoft.com/office/powerpoint/2010/main" val="18308782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MX"/>
          </a:p>
        </p:txBody>
      </p:sp>
      <p:sp>
        <p:nvSpPr>
          <p:cNvPr id="4" name="Slide Number Placeholder 3"/>
          <p:cNvSpPr>
            <a:spLocks noGrp="1"/>
          </p:cNvSpPr>
          <p:nvPr>
            <p:ph type="sldNum" sz="quarter" idx="10"/>
          </p:nvPr>
        </p:nvSpPr>
        <p:spPr/>
        <p:txBody>
          <a:bodyPr/>
          <a:lstStyle/>
          <a:p>
            <a:fld id="{6F44652B-2737-4D07-86B8-ACBC8EAF763A}" type="slidenum">
              <a:rPr lang="es-MX" smtClean="0"/>
              <a:t>5</a:t>
            </a:fld>
            <a:endParaRPr lang="es-MX"/>
          </a:p>
        </p:txBody>
      </p:sp>
    </p:spTree>
    <p:extLst>
      <p:ext uri="{BB962C8B-B14F-4D97-AF65-F5344CB8AC3E}">
        <p14:creationId xmlns:p14="http://schemas.microsoft.com/office/powerpoint/2010/main" val="19940916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ortada">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9248" y="-99392"/>
            <a:ext cx="9324469" cy="6993351"/>
          </a:xfrm>
          <a:prstGeom prst="rect">
            <a:avLst/>
          </a:prstGeom>
        </p:spPr>
      </p:pic>
      <p:sp>
        <p:nvSpPr>
          <p:cNvPr id="2" name="Title 1"/>
          <p:cNvSpPr>
            <a:spLocks noGrp="1"/>
          </p:cNvSpPr>
          <p:nvPr>
            <p:ph type="ctrTitle"/>
          </p:nvPr>
        </p:nvSpPr>
        <p:spPr>
          <a:xfrm>
            <a:off x="107504" y="404664"/>
            <a:ext cx="4752528" cy="1368152"/>
          </a:xfrm>
          <a:prstGeom prst="rect">
            <a:avLst/>
          </a:prstGeom>
        </p:spPr>
        <p:txBody>
          <a:bodyPr>
            <a:noAutofit/>
          </a:bodyPr>
          <a:lstStyle>
            <a:lvl1pPr algn="l">
              <a:defRPr sz="4800" b="1">
                <a:latin typeface="Century Gothic" pitchFamily="34" charset="0"/>
              </a:defRPr>
            </a:lvl1pPr>
          </a:lstStyle>
          <a:p>
            <a:r>
              <a:rPr lang="en-US" dirty="0" smtClean="0"/>
              <a:t>Click to edit Master title style</a:t>
            </a:r>
            <a:endParaRPr lang="es-MX" dirty="0"/>
          </a:p>
        </p:txBody>
      </p:sp>
      <p:sp>
        <p:nvSpPr>
          <p:cNvPr id="3" name="Subtitle 2"/>
          <p:cNvSpPr>
            <a:spLocks noGrp="1"/>
          </p:cNvSpPr>
          <p:nvPr>
            <p:ph type="subTitle" idx="1"/>
          </p:nvPr>
        </p:nvSpPr>
        <p:spPr>
          <a:xfrm>
            <a:off x="213767" y="2924944"/>
            <a:ext cx="6400800" cy="1556370"/>
          </a:xfrm>
          <a:prstGeom prst="rect">
            <a:avLst/>
          </a:prstGeom>
        </p:spPr>
        <p:txBody>
          <a:bodyPr>
            <a:normAutofit/>
          </a:bodyPr>
          <a:lstStyle>
            <a:lvl1pPr marL="0" indent="0" algn="l">
              <a:buNone/>
              <a:defRPr lang="es-MX" sz="3000" b="0" kern="1200" dirty="0">
                <a:solidFill>
                  <a:srgbClr val="002060"/>
                </a:solidFill>
                <a:latin typeface="Century Gothic" pitchFamily="34" charset="0"/>
                <a:ea typeface="+mj-ea"/>
                <a:cs typeface="EucrosiaUPC" pitchFamily="18" charset="-34"/>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s-MX" dirty="0"/>
          </a:p>
        </p:txBody>
      </p:sp>
    </p:spTree>
    <p:extLst>
      <p:ext uri="{BB962C8B-B14F-4D97-AF65-F5344CB8AC3E}">
        <p14:creationId xmlns:p14="http://schemas.microsoft.com/office/powerpoint/2010/main" val="139573981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atin typeface="Century Gothic" pitchFamily="34" charset="0"/>
              </a:defRPr>
            </a:lvl1pPr>
          </a:lstStyle>
          <a:p>
            <a:r>
              <a:rPr lang="en-US" dirty="0" smtClean="0"/>
              <a:t>Click to edit Master title style</a:t>
            </a:r>
            <a:endParaRPr lang="es-MX"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entury Gothic"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7"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Tree>
    <p:extLst>
      <p:ext uri="{BB962C8B-B14F-4D97-AF65-F5344CB8AC3E}">
        <p14:creationId xmlns:p14="http://schemas.microsoft.com/office/powerpoint/2010/main" val="254772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Portada">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248" y="-99392"/>
            <a:ext cx="9324469" cy="6993351"/>
          </a:xfrm>
          <a:prstGeom prst="rect">
            <a:avLst/>
          </a:prstGeom>
        </p:spPr>
      </p:pic>
      <p:sp>
        <p:nvSpPr>
          <p:cNvPr id="2" name="Title 1"/>
          <p:cNvSpPr>
            <a:spLocks noGrp="1"/>
          </p:cNvSpPr>
          <p:nvPr>
            <p:ph type="ctrTitle"/>
          </p:nvPr>
        </p:nvSpPr>
        <p:spPr>
          <a:xfrm>
            <a:off x="107504" y="404664"/>
            <a:ext cx="4752528" cy="1368152"/>
          </a:xfrm>
          <a:prstGeom prst="rect">
            <a:avLst/>
          </a:prstGeom>
        </p:spPr>
        <p:txBody>
          <a:bodyPr>
            <a:noAutofit/>
          </a:bodyPr>
          <a:lstStyle>
            <a:lvl1pPr algn="l">
              <a:defRPr sz="4800" b="1">
                <a:latin typeface="Century Gothic" pitchFamily="34" charset="0"/>
              </a:defRPr>
            </a:lvl1pPr>
          </a:lstStyle>
          <a:p>
            <a:r>
              <a:rPr lang="en-US" dirty="0" smtClean="0"/>
              <a:t>Click to edit Master title style</a:t>
            </a:r>
            <a:endParaRPr lang="es-MX" dirty="0"/>
          </a:p>
        </p:txBody>
      </p:sp>
      <p:sp>
        <p:nvSpPr>
          <p:cNvPr id="3" name="Subtitle 2"/>
          <p:cNvSpPr>
            <a:spLocks noGrp="1"/>
          </p:cNvSpPr>
          <p:nvPr>
            <p:ph type="subTitle" idx="1"/>
          </p:nvPr>
        </p:nvSpPr>
        <p:spPr>
          <a:xfrm>
            <a:off x="213767" y="2924944"/>
            <a:ext cx="6400800" cy="1556370"/>
          </a:xfrm>
          <a:prstGeom prst="rect">
            <a:avLst/>
          </a:prstGeom>
        </p:spPr>
        <p:txBody>
          <a:bodyPr>
            <a:normAutofit/>
          </a:bodyPr>
          <a:lstStyle>
            <a:lvl1pPr marL="0" indent="0" algn="l">
              <a:buNone/>
              <a:defRPr lang="es-MX" sz="3000" b="0" kern="1200" dirty="0">
                <a:solidFill>
                  <a:srgbClr val="002060"/>
                </a:solidFill>
                <a:latin typeface="Century Gothic" pitchFamily="34" charset="0"/>
                <a:ea typeface="+mj-ea"/>
                <a:cs typeface="EucrosiaUPC" pitchFamily="18" charset="-34"/>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s-MX"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9248" y="-99392"/>
            <a:ext cx="9324469" cy="6993351"/>
          </a:xfrm>
          <a:prstGeom prst="rect">
            <a:avLst/>
          </a:prstGeom>
        </p:spPr>
      </p:pic>
    </p:spTree>
    <p:extLst>
      <p:ext uri="{BB962C8B-B14F-4D97-AF65-F5344CB8AC3E}">
        <p14:creationId xmlns:p14="http://schemas.microsoft.com/office/powerpoint/2010/main" val="139573981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ólo contenido">
    <p:spTree>
      <p:nvGrpSpPr>
        <p:cNvPr id="1" name=""/>
        <p:cNvGrpSpPr/>
        <p:nvPr/>
      </p:nvGrpSpPr>
      <p:grpSpPr>
        <a:xfrm>
          <a:off x="0" y="0"/>
          <a:ext cx="0" cy="0"/>
          <a:chOff x="0" y="0"/>
          <a:chExt cx="0" cy="0"/>
        </a:xfrm>
      </p:grpSpPr>
      <p:sp>
        <p:nvSpPr>
          <p:cNvPr id="4"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
        <p:nvSpPr>
          <p:cNvPr id="5" name="Text Placeholder 11"/>
          <p:cNvSpPr>
            <a:spLocks noGrp="1"/>
          </p:cNvSpPr>
          <p:nvPr>
            <p:ph type="body" sz="quarter" idx="10"/>
          </p:nvPr>
        </p:nvSpPr>
        <p:spPr>
          <a:xfrm>
            <a:off x="637480" y="1"/>
            <a:ext cx="8399016" cy="6597352"/>
          </a:xfrm>
          <a:prstGeom prst="rect">
            <a:avLst/>
          </a:prstGeom>
        </p:spPr>
        <p:txBody>
          <a:bodyPr>
            <a:normAutofit/>
          </a:bodyPr>
          <a:lstStyle>
            <a:lvl1pPr>
              <a:defRPr sz="3300">
                <a:latin typeface="Century Gothic" pitchFamily="34" charset="0"/>
              </a:defRPr>
            </a:lvl1pPr>
            <a:lvl2pPr>
              <a:defRPr sz="3300">
                <a:latin typeface="Century Gothic" pitchFamily="34" charset="0"/>
              </a:defRPr>
            </a:lvl2pPr>
            <a:lvl3pPr>
              <a:defRPr sz="3300">
                <a:latin typeface="Century Gothic" pitchFamily="34" charset="0"/>
              </a:defRPr>
            </a:lvl3pPr>
            <a:lvl4pPr>
              <a:defRPr sz="3300">
                <a:latin typeface="Century Gothic" pitchFamily="34" charset="0"/>
              </a:defRPr>
            </a:lvl4pPr>
            <a:lvl5pPr>
              <a:defRPr sz="3300">
                <a:latin typeface="Century Gothic"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spTree>
    <p:extLst>
      <p:ext uri="{BB962C8B-B14F-4D97-AF65-F5344CB8AC3E}">
        <p14:creationId xmlns:p14="http://schemas.microsoft.com/office/powerpoint/2010/main" val="268444261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ólo título">
    <p:spTree>
      <p:nvGrpSpPr>
        <p:cNvPr id="1" name=""/>
        <p:cNvGrpSpPr/>
        <p:nvPr/>
      </p:nvGrpSpPr>
      <p:grpSpPr>
        <a:xfrm>
          <a:off x="0" y="0"/>
          <a:ext cx="0" cy="0"/>
          <a:chOff x="0" y="0"/>
          <a:chExt cx="0" cy="0"/>
        </a:xfrm>
      </p:grpSpPr>
      <p:sp>
        <p:nvSpPr>
          <p:cNvPr id="4"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Tree>
    <p:extLst>
      <p:ext uri="{BB962C8B-B14F-4D97-AF65-F5344CB8AC3E}">
        <p14:creationId xmlns:p14="http://schemas.microsoft.com/office/powerpoint/2010/main" val="41961528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ítulo y contenido">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637480" y="0"/>
            <a:ext cx="8399016" cy="980728"/>
          </a:xfrm>
          <a:prstGeom prst="rect">
            <a:avLst/>
          </a:prstGeom>
        </p:spPr>
        <p:txBody>
          <a:bodyPr vert="horz" lIns="91440" tIns="45720" rIns="91440" bIns="45720" rtlCol="0" anchor="ctr">
            <a:normAutofit/>
          </a:bodyPr>
          <a:lstStyle>
            <a:lvl1pPr algn="l">
              <a:defRPr>
                <a:latin typeface="Century Gothic" pitchFamily="34" charset="0"/>
              </a:defRPr>
            </a:lvl1pPr>
          </a:lstStyle>
          <a:p>
            <a:r>
              <a:rPr lang="en-US" dirty="0" smtClean="0"/>
              <a:t>Click to edit Master title style</a:t>
            </a:r>
            <a:endParaRPr lang="es-MX" dirty="0"/>
          </a:p>
        </p:txBody>
      </p:sp>
      <p:sp>
        <p:nvSpPr>
          <p:cNvPr id="12" name="Text Placeholder 11"/>
          <p:cNvSpPr>
            <a:spLocks noGrp="1"/>
          </p:cNvSpPr>
          <p:nvPr>
            <p:ph type="body" sz="quarter" idx="10"/>
          </p:nvPr>
        </p:nvSpPr>
        <p:spPr>
          <a:xfrm>
            <a:off x="637480" y="1052513"/>
            <a:ext cx="8399016" cy="5544839"/>
          </a:xfrm>
          <a:prstGeom prst="rect">
            <a:avLst/>
          </a:prstGeom>
        </p:spPr>
        <p:txBody>
          <a:bodyPr>
            <a:normAutofit/>
          </a:bodyPr>
          <a:lstStyle>
            <a:lvl1pPr>
              <a:defRPr sz="3300">
                <a:latin typeface="Century Gothic" pitchFamily="34" charset="0"/>
              </a:defRPr>
            </a:lvl1pPr>
            <a:lvl2pPr>
              <a:defRPr sz="3300">
                <a:latin typeface="Century Gothic" pitchFamily="34" charset="0"/>
              </a:defRPr>
            </a:lvl2pPr>
            <a:lvl3pPr>
              <a:defRPr sz="3300">
                <a:latin typeface="Century Gothic" pitchFamily="34" charset="0"/>
              </a:defRPr>
            </a:lvl3pPr>
            <a:lvl4pPr>
              <a:defRPr sz="3300">
                <a:latin typeface="Century Gothic" pitchFamily="34" charset="0"/>
              </a:defRPr>
            </a:lvl4pPr>
            <a:lvl5pPr>
              <a:defRPr sz="3300">
                <a:latin typeface="Century Gothic"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sp>
        <p:nvSpPr>
          <p:cNvPr id="5"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Tree>
    <p:extLst>
      <p:ext uri="{BB962C8B-B14F-4D97-AF65-F5344CB8AC3E}">
        <p14:creationId xmlns:p14="http://schemas.microsoft.com/office/powerpoint/2010/main" val="196636725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dirty="0" smtClean="0"/>
              <a:t>Click to edit Master title style</a:t>
            </a:r>
            <a:endParaRPr lang="es-MX"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Tree>
    <p:extLst>
      <p:ext uri="{BB962C8B-B14F-4D97-AF65-F5344CB8AC3E}">
        <p14:creationId xmlns:p14="http://schemas.microsoft.com/office/powerpoint/2010/main" val="28985921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72988" y="1395760"/>
            <a:ext cx="4038600" cy="5129584"/>
          </a:xfrm>
          <a:prstGeom prst="rect">
            <a:avLst/>
          </a:prstGeom>
        </p:spPr>
        <p:txBody>
          <a:bodyPr/>
          <a:lstStyle>
            <a:lvl1pPr>
              <a:defRPr sz="2800">
                <a:latin typeface="Century Gothic" pitchFamily="34" charset="0"/>
              </a:defRPr>
            </a:lvl1pPr>
            <a:lvl2pPr>
              <a:defRPr sz="2400">
                <a:latin typeface="Century Gothic" pitchFamily="34" charset="0"/>
              </a:defRPr>
            </a:lvl2pPr>
            <a:lvl3pPr>
              <a:defRPr sz="2000">
                <a:latin typeface="Century Gothic" pitchFamily="34" charset="0"/>
              </a:defRPr>
            </a:lvl3pPr>
            <a:lvl4pPr>
              <a:defRPr sz="1800">
                <a:latin typeface="Century Gothic" pitchFamily="34" charset="0"/>
              </a:defRPr>
            </a:lvl4pPr>
            <a:lvl5pPr>
              <a:defRPr sz="1800">
                <a:latin typeface="Century Gothic"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sp>
        <p:nvSpPr>
          <p:cNvPr id="4" name="Content Placeholder 3"/>
          <p:cNvSpPr>
            <a:spLocks noGrp="1"/>
          </p:cNvSpPr>
          <p:nvPr>
            <p:ph sz="half" idx="2"/>
          </p:nvPr>
        </p:nvSpPr>
        <p:spPr>
          <a:xfrm>
            <a:off x="4963988" y="1395760"/>
            <a:ext cx="4038600" cy="5129584"/>
          </a:xfrm>
          <a:prstGeom prst="rect">
            <a:avLst/>
          </a:prstGeom>
        </p:spPr>
        <p:txBody>
          <a:bodyPr/>
          <a:lstStyle>
            <a:lvl1pPr>
              <a:defRPr sz="2800">
                <a:latin typeface="Century Gothic" pitchFamily="34" charset="0"/>
              </a:defRPr>
            </a:lvl1pPr>
            <a:lvl2pPr>
              <a:defRPr sz="2400">
                <a:latin typeface="Century Gothic" pitchFamily="34" charset="0"/>
              </a:defRPr>
            </a:lvl2pPr>
            <a:lvl3pPr>
              <a:defRPr sz="2000">
                <a:latin typeface="Century Gothic" pitchFamily="34" charset="0"/>
              </a:defRPr>
            </a:lvl3pPr>
            <a:lvl4pPr>
              <a:defRPr sz="1800">
                <a:latin typeface="Century Gothic" pitchFamily="34" charset="0"/>
              </a:defRPr>
            </a:lvl4pPr>
            <a:lvl5pPr>
              <a:defRPr sz="1800">
                <a:latin typeface="Century Gothic"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sp>
        <p:nvSpPr>
          <p:cNvPr id="8" name="Title Placeholder 1"/>
          <p:cNvSpPr>
            <a:spLocks noGrp="1"/>
          </p:cNvSpPr>
          <p:nvPr>
            <p:ph type="title"/>
          </p:nvPr>
        </p:nvSpPr>
        <p:spPr>
          <a:xfrm>
            <a:off x="637480" y="71438"/>
            <a:ext cx="8399016" cy="1143000"/>
          </a:xfrm>
          <a:prstGeom prst="rect">
            <a:avLst/>
          </a:prstGeom>
        </p:spPr>
        <p:txBody>
          <a:bodyPr vert="horz" lIns="91440" tIns="45720" rIns="91440" bIns="45720" rtlCol="0" anchor="ctr">
            <a:normAutofit/>
          </a:bodyPr>
          <a:lstStyle>
            <a:lvl1pPr>
              <a:defRPr>
                <a:latin typeface="Century Gothic" pitchFamily="34" charset="0"/>
              </a:defRPr>
            </a:lvl1pPr>
          </a:lstStyle>
          <a:p>
            <a:r>
              <a:rPr lang="en-US" dirty="0" smtClean="0"/>
              <a:t>Click to edit Master title style</a:t>
            </a:r>
            <a:endParaRPr lang="es-MX" dirty="0"/>
          </a:p>
        </p:txBody>
      </p:sp>
      <p:sp>
        <p:nvSpPr>
          <p:cNvPr id="7"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Tree>
    <p:extLst>
      <p:ext uri="{BB962C8B-B14F-4D97-AF65-F5344CB8AC3E}">
        <p14:creationId xmlns:p14="http://schemas.microsoft.com/office/powerpoint/2010/main" val="20911427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7480" y="71438"/>
            <a:ext cx="8399016" cy="1143000"/>
          </a:xfrm>
          <a:prstGeom prst="rect">
            <a:avLst/>
          </a:prstGeom>
        </p:spPr>
        <p:txBody>
          <a:bodyPr/>
          <a:lstStyle>
            <a:lvl1pPr>
              <a:defRPr>
                <a:latin typeface="Century Gothic" pitchFamily="34" charset="0"/>
              </a:defRPr>
            </a:lvl1pPr>
          </a:lstStyle>
          <a:p>
            <a:r>
              <a:rPr lang="en-US" dirty="0" smtClean="0"/>
              <a:t>Click to edit Master title style</a:t>
            </a:r>
            <a:endParaRPr lang="es-MX" dirty="0"/>
          </a:p>
        </p:txBody>
      </p:sp>
      <p:sp>
        <p:nvSpPr>
          <p:cNvPr id="3" name="Text Placeholder 2"/>
          <p:cNvSpPr>
            <a:spLocks noGrp="1"/>
          </p:cNvSpPr>
          <p:nvPr>
            <p:ph type="body" idx="1"/>
          </p:nvPr>
        </p:nvSpPr>
        <p:spPr>
          <a:xfrm>
            <a:off x="734764" y="1387376"/>
            <a:ext cx="4040188" cy="762099"/>
          </a:xfrm>
          <a:prstGeom prst="rect">
            <a:avLst/>
          </a:prstGeom>
        </p:spPr>
        <p:txBody>
          <a:bodyPr anchor="b"/>
          <a:lstStyle>
            <a:lvl1pPr marL="0" indent="0">
              <a:buNone/>
              <a:defRPr sz="2400" b="1">
                <a:latin typeface="Century Gothic"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734764" y="2149474"/>
            <a:ext cx="4040188" cy="4447877"/>
          </a:xfrm>
          <a:prstGeom prst="rect">
            <a:avLst/>
          </a:prstGeom>
        </p:spPr>
        <p:txBody>
          <a:bodyPr/>
          <a:lstStyle>
            <a:lvl1pPr>
              <a:defRPr sz="2400">
                <a:latin typeface="Century Gothic" pitchFamily="34" charset="0"/>
              </a:defRPr>
            </a:lvl1pPr>
            <a:lvl2pPr>
              <a:defRPr sz="2000">
                <a:latin typeface="Century Gothic" pitchFamily="34" charset="0"/>
              </a:defRPr>
            </a:lvl2pPr>
            <a:lvl3pPr>
              <a:defRPr sz="1800">
                <a:latin typeface="Century Gothic" pitchFamily="34" charset="0"/>
              </a:defRPr>
            </a:lvl3pPr>
            <a:lvl4pPr>
              <a:defRPr sz="1600">
                <a:latin typeface="Century Gothic" pitchFamily="34" charset="0"/>
              </a:defRPr>
            </a:lvl4pPr>
            <a:lvl5pPr>
              <a:defRPr sz="1600">
                <a:latin typeface="Century Gothic"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sp>
        <p:nvSpPr>
          <p:cNvPr id="5" name="Text Placeholder 4"/>
          <p:cNvSpPr>
            <a:spLocks noGrp="1"/>
          </p:cNvSpPr>
          <p:nvPr>
            <p:ph type="body" sz="quarter" idx="3"/>
          </p:nvPr>
        </p:nvSpPr>
        <p:spPr>
          <a:xfrm>
            <a:off x="4922589" y="1387376"/>
            <a:ext cx="4041775" cy="762099"/>
          </a:xfrm>
          <a:prstGeom prst="rect">
            <a:avLst/>
          </a:prstGeom>
        </p:spPr>
        <p:txBody>
          <a:bodyPr anchor="b"/>
          <a:lstStyle>
            <a:lvl1pPr marL="0" indent="0">
              <a:buNone/>
              <a:defRPr sz="2400" b="1">
                <a:latin typeface="Century Gothic"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922589" y="2149474"/>
            <a:ext cx="4041775" cy="4447877"/>
          </a:xfrm>
          <a:prstGeom prst="rect">
            <a:avLst/>
          </a:prstGeom>
        </p:spPr>
        <p:txBody>
          <a:bodyPr/>
          <a:lstStyle>
            <a:lvl1pPr>
              <a:defRPr sz="2400">
                <a:latin typeface="Century Gothic" pitchFamily="34" charset="0"/>
              </a:defRPr>
            </a:lvl1pPr>
            <a:lvl2pPr>
              <a:defRPr sz="2000">
                <a:latin typeface="Century Gothic" pitchFamily="34" charset="0"/>
              </a:defRPr>
            </a:lvl2pPr>
            <a:lvl3pPr>
              <a:defRPr sz="1800">
                <a:latin typeface="Century Gothic" pitchFamily="34" charset="0"/>
              </a:defRPr>
            </a:lvl3pPr>
            <a:lvl4pPr>
              <a:defRPr sz="1600">
                <a:latin typeface="Century Gothic" pitchFamily="34" charset="0"/>
              </a:defRPr>
            </a:lvl4pPr>
            <a:lvl5pPr>
              <a:defRPr sz="1600">
                <a:latin typeface="Century Gothic"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sp>
        <p:nvSpPr>
          <p:cNvPr id="9"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Tree>
    <p:extLst>
      <p:ext uri="{BB962C8B-B14F-4D97-AF65-F5344CB8AC3E}">
        <p14:creationId xmlns:p14="http://schemas.microsoft.com/office/powerpoint/2010/main" val="24367174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4"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Tree>
    <p:extLst>
      <p:ext uri="{BB962C8B-B14F-4D97-AF65-F5344CB8AC3E}">
        <p14:creationId xmlns:p14="http://schemas.microsoft.com/office/powerpoint/2010/main" val="15959612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0400" y="31750"/>
            <a:ext cx="3008313" cy="1162050"/>
          </a:xfrm>
          <a:prstGeom prst="rect">
            <a:avLst/>
          </a:prstGeom>
        </p:spPr>
        <p:txBody>
          <a:bodyPr anchor="b"/>
          <a:lstStyle>
            <a:lvl1pPr algn="l">
              <a:defRPr sz="2000" b="1">
                <a:latin typeface="Century Gothic" pitchFamily="34" charset="0"/>
              </a:defRPr>
            </a:lvl1pPr>
          </a:lstStyle>
          <a:p>
            <a:r>
              <a:rPr lang="en-US" dirty="0" smtClean="0"/>
              <a:t>Click to edit Master title style</a:t>
            </a:r>
            <a:endParaRPr lang="es-MX" dirty="0"/>
          </a:p>
        </p:txBody>
      </p:sp>
      <p:sp>
        <p:nvSpPr>
          <p:cNvPr id="3" name="Content Placeholder 2"/>
          <p:cNvSpPr>
            <a:spLocks noGrp="1"/>
          </p:cNvSpPr>
          <p:nvPr>
            <p:ph idx="1"/>
          </p:nvPr>
        </p:nvSpPr>
        <p:spPr>
          <a:xfrm>
            <a:off x="3778250" y="31750"/>
            <a:ext cx="5258246" cy="6493594"/>
          </a:xfrm>
          <a:prstGeom prst="rect">
            <a:avLst/>
          </a:prstGeom>
        </p:spPr>
        <p:txBody>
          <a:bodyPr/>
          <a:lstStyle>
            <a:lvl1pPr>
              <a:defRPr sz="3200">
                <a:latin typeface="Century Gothic" pitchFamily="34" charset="0"/>
              </a:defRPr>
            </a:lvl1pPr>
            <a:lvl2pPr>
              <a:defRPr sz="2800">
                <a:latin typeface="Century Gothic" pitchFamily="34" charset="0"/>
              </a:defRPr>
            </a:lvl2pPr>
            <a:lvl3pPr>
              <a:defRPr sz="2400">
                <a:latin typeface="Century Gothic" pitchFamily="34" charset="0"/>
              </a:defRPr>
            </a:lvl3pPr>
            <a:lvl4pPr>
              <a:defRPr sz="2000">
                <a:latin typeface="Century Gothic" pitchFamily="34" charset="0"/>
              </a:defRPr>
            </a:lvl4pPr>
            <a:lvl5pPr>
              <a:defRPr sz="2000">
                <a:latin typeface="Century Gothic"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sp>
        <p:nvSpPr>
          <p:cNvPr id="4" name="Text Placeholder 3"/>
          <p:cNvSpPr>
            <a:spLocks noGrp="1"/>
          </p:cNvSpPr>
          <p:nvPr>
            <p:ph type="body" sz="half" idx="2"/>
          </p:nvPr>
        </p:nvSpPr>
        <p:spPr>
          <a:xfrm>
            <a:off x="660400" y="1193800"/>
            <a:ext cx="3008313" cy="5331544"/>
          </a:xfrm>
          <a:prstGeom prst="rect">
            <a:avLst/>
          </a:prstGeom>
        </p:spPr>
        <p:txBody>
          <a:bodyPr/>
          <a:lstStyle>
            <a:lvl1pPr marL="0" indent="0">
              <a:buNone/>
              <a:defRPr sz="1400">
                <a:latin typeface="Century Gothic"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7"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Tree>
    <p:extLst>
      <p:ext uri="{BB962C8B-B14F-4D97-AF65-F5344CB8AC3E}">
        <p14:creationId xmlns:p14="http://schemas.microsoft.com/office/powerpoint/2010/main" val="2960196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ólo contenido">
    <p:spTree>
      <p:nvGrpSpPr>
        <p:cNvPr id="1" name=""/>
        <p:cNvGrpSpPr/>
        <p:nvPr/>
      </p:nvGrpSpPr>
      <p:grpSpPr>
        <a:xfrm>
          <a:off x="0" y="0"/>
          <a:ext cx="0" cy="0"/>
          <a:chOff x="0" y="0"/>
          <a:chExt cx="0" cy="0"/>
        </a:xfrm>
      </p:grpSpPr>
      <p:sp>
        <p:nvSpPr>
          <p:cNvPr id="4"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
        <p:nvSpPr>
          <p:cNvPr id="5" name="Text Placeholder 11"/>
          <p:cNvSpPr>
            <a:spLocks noGrp="1"/>
          </p:cNvSpPr>
          <p:nvPr>
            <p:ph type="body" sz="quarter" idx="10"/>
          </p:nvPr>
        </p:nvSpPr>
        <p:spPr>
          <a:xfrm>
            <a:off x="637480" y="1"/>
            <a:ext cx="8399016" cy="6597352"/>
          </a:xfrm>
          <a:prstGeom prst="rect">
            <a:avLst/>
          </a:prstGeom>
        </p:spPr>
        <p:txBody>
          <a:bodyPr>
            <a:normAutofit/>
          </a:bodyPr>
          <a:lstStyle>
            <a:lvl1pPr>
              <a:defRPr sz="3300">
                <a:latin typeface="Century Gothic" pitchFamily="34" charset="0"/>
              </a:defRPr>
            </a:lvl1pPr>
            <a:lvl2pPr>
              <a:defRPr sz="3300">
                <a:latin typeface="Century Gothic" pitchFamily="34" charset="0"/>
              </a:defRPr>
            </a:lvl2pPr>
            <a:lvl3pPr>
              <a:defRPr sz="3300">
                <a:latin typeface="Century Gothic" pitchFamily="34" charset="0"/>
              </a:defRPr>
            </a:lvl3pPr>
            <a:lvl4pPr>
              <a:defRPr sz="3300">
                <a:latin typeface="Century Gothic" pitchFamily="34" charset="0"/>
              </a:defRPr>
            </a:lvl4pPr>
            <a:lvl5pPr>
              <a:defRPr sz="3300">
                <a:latin typeface="Century Gothic"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spTree>
    <p:extLst>
      <p:ext uri="{BB962C8B-B14F-4D97-AF65-F5344CB8AC3E}">
        <p14:creationId xmlns:p14="http://schemas.microsoft.com/office/powerpoint/2010/main" val="268444261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atin typeface="Century Gothic" pitchFamily="34" charset="0"/>
              </a:defRPr>
            </a:lvl1pPr>
          </a:lstStyle>
          <a:p>
            <a:r>
              <a:rPr lang="en-US" dirty="0" smtClean="0"/>
              <a:t>Click to edit Master title style</a:t>
            </a:r>
            <a:endParaRPr lang="es-MX"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entury Gothic"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7"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Tree>
    <p:extLst>
      <p:ext uri="{BB962C8B-B14F-4D97-AF65-F5344CB8AC3E}">
        <p14:creationId xmlns:p14="http://schemas.microsoft.com/office/powerpoint/2010/main" val="254772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ólo título">
    <p:spTree>
      <p:nvGrpSpPr>
        <p:cNvPr id="1" name=""/>
        <p:cNvGrpSpPr/>
        <p:nvPr/>
      </p:nvGrpSpPr>
      <p:grpSpPr>
        <a:xfrm>
          <a:off x="0" y="0"/>
          <a:ext cx="0" cy="0"/>
          <a:chOff x="0" y="0"/>
          <a:chExt cx="0" cy="0"/>
        </a:xfrm>
      </p:grpSpPr>
      <p:sp>
        <p:nvSpPr>
          <p:cNvPr id="4"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Tree>
    <p:extLst>
      <p:ext uri="{BB962C8B-B14F-4D97-AF65-F5344CB8AC3E}">
        <p14:creationId xmlns:p14="http://schemas.microsoft.com/office/powerpoint/2010/main" val="4196152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ítulo y contenido">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637480" y="0"/>
            <a:ext cx="8399016" cy="980728"/>
          </a:xfrm>
          <a:prstGeom prst="rect">
            <a:avLst/>
          </a:prstGeom>
        </p:spPr>
        <p:txBody>
          <a:bodyPr vert="horz" lIns="91440" tIns="45720" rIns="91440" bIns="45720" rtlCol="0" anchor="ctr">
            <a:normAutofit/>
          </a:bodyPr>
          <a:lstStyle>
            <a:lvl1pPr algn="l">
              <a:defRPr>
                <a:latin typeface="Century Gothic" pitchFamily="34" charset="0"/>
              </a:defRPr>
            </a:lvl1pPr>
          </a:lstStyle>
          <a:p>
            <a:r>
              <a:rPr lang="en-US" dirty="0" smtClean="0"/>
              <a:t>Click to edit Master title style</a:t>
            </a:r>
            <a:endParaRPr lang="es-MX" dirty="0"/>
          </a:p>
        </p:txBody>
      </p:sp>
      <p:sp>
        <p:nvSpPr>
          <p:cNvPr id="12" name="Text Placeholder 11"/>
          <p:cNvSpPr>
            <a:spLocks noGrp="1"/>
          </p:cNvSpPr>
          <p:nvPr>
            <p:ph type="body" sz="quarter" idx="10"/>
          </p:nvPr>
        </p:nvSpPr>
        <p:spPr>
          <a:xfrm>
            <a:off x="637480" y="1052513"/>
            <a:ext cx="8399016" cy="5544839"/>
          </a:xfrm>
          <a:prstGeom prst="rect">
            <a:avLst/>
          </a:prstGeom>
        </p:spPr>
        <p:txBody>
          <a:bodyPr>
            <a:normAutofit/>
          </a:bodyPr>
          <a:lstStyle>
            <a:lvl1pPr>
              <a:defRPr sz="3300">
                <a:latin typeface="Century Gothic" pitchFamily="34" charset="0"/>
              </a:defRPr>
            </a:lvl1pPr>
            <a:lvl2pPr>
              <a:defRPr sz="3300">
                <a:latin typeface="Century Gothic" pitchFamily="34" charset="0"/>
              </a:defRPr>
            </a:lvl2pPr>
            <a:lvl3pPr>
              <a:defRPr sz="3300">
                <a:latin typeface="Century Gothic" pitchFamily="34" charset="0"/>
              </a:defRPr>
            </a:lvl3pPr>
            <a:lvl4pPr>
              <a:defRPr sz="3300">
                <a:latin typeface="Century Gothic" pitchFamily="34" charset="0"/>
              </a:defRPr>
            </a:lvl4pPr>
            <a:lvl5pPr>
              <a:defRPr sz="3300">
                <a:latin typeface="Century Gothic"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sp>
        <p:nvSpPr>
          <p:cNvPr id="5"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Tree>
    <p:extLst>
      <p:ext uri="{BB962C8B-B14F-4D97-AF65-F5344CB8AC3E}">
        <p14:creationId xmlns:p14="http://schemas.microsoft.com/office/powerpoint/2010/main" val="196636725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dirty="0" smtClean="0"/>
              <a:t>Click to edit Master title style</a:t>
            </a:r>
            <a:endParaRPr lang="es-MX"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Tree>
    <p:extLst>
      <p:ext uri="{BB962C8B-B14F-4D97-AF65-F5344CB8AC3E}">
        <p14:creationId xmlns:p14="http://schemas.microsoft.com/office/powerpoint/2010/main" val="2898592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72988" y="1395760"/>
            <a:ext cx="4038600" cy="5129584"/>
          </a:xfrm>
          <a:prstGeom prst="rect">
            <a:avLst/>
          </a:prstGeom>
        </p:spPr>
        <p:txBody>
          <a:bodyPr/>
          <a:lstStyle>
            <a:lvl1pPr>
              <a:defRPr sz="2800">
                <a:latin typeface="Century Gothic" pitchFamily="34" charset="0"/>
              </a:defRPr>
            </a:lvl1pPr>
            <a:lvl2pPr>
              <a:defRPr sz="2400">
                <a:latin typeface="Century Gothic" pitchFamily="34" charset="0"/>
              </a:defRPr>
            </a:lvl2pPr>
            <a:lvl3pPr>
              <a:defRPr sz="2000">
                <a:latin typeface="Century Gothic" pitchFamily="34" charset="0"/>
              </a:defRPr>
            </a:lvl3pPr>
            <a:lvl4pPr>
              <a:defRPr sz="1800">
                <a:latin typeface="Century Gothic" pitchFamily="34" charset="0"/>
              </a:defRPr>
            </a:lvl4pPr>
            <a:lvl5pPr>
              <a:defRPr sz="1800">
                <a:latin typeface="Century Gothic"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sp>
        <p:nvSpPr>
          <p:cNvPr id="4" name="Content Placeholder 3"/>
          <p:cNvSpPr>
            <a:spLocks noGrp="1"/>
          </p:cNvSpPr>
          <p:nvPr>
            <p:ph sz="half" idx="2"/>
          </p:nvPr>
        </p:nvSpPr>
        <p:spPr>
          <a:xfrm>
            <a:off x="4963988" y="1395760"/>
            <a:ext cx="4038600" cy="5129584"/>
          </a:xfrm>
          <a:prstGeom prst="rect">
            <a:avLst/>
          </a:prstGeom>
        </p:spPr>
        <p:txBody>
          <a:bodyPr/>
          <a:lstStyle>
            <a:lvl1pPr>
              <a:defRPr sz="2800">
                <a:latin typeface="Century Gothic" pitchFamily="34" charset="0"/>
              </a:defRPr>
            </a:lvl1pPr>
            <a:lvl2pPr>
              <a:defRPr sz="2400">
                <a:latin typeface="Century Gothic" pitchFamily="34" charset="0"/>
              </a:defRPr>
            </a:lvl2pPr>
            <a:lvl3pPr>
              <a:defRPr sz="2000">
                <a:latin typeface="Century Gothic" pitchFamily="34" charset="0"/>
              </a:defRPr>
            </a:lvl3pPr>
            <a:lvl4pPr>
              <a:defRPr sz="1800">
                <a:latin typeface="Century Gothic" pitchFamily="34" charset="0"/>
              </a:defRPr>
            </a:lvl4pPr>
            <a:lvl5pPr>
              <a:defRPr sz="1800">
                <a:latin typeface="Century Gothic"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sp>
        <p:nvSpPr>
          <p:cNvPr id="8" name="Title Placeholder 1"/>
          <p:cNvSpPr>
            <a:spLocks noGrp="1"/>
          </p:cNvSpPr>
          <p:nvPr>
            <p:ph type="title"/>
          </p:nvPr>
        </p:nvSpPr>
        <p:spPr>
          <a:xfrm>
            <a:off x="637480" y="71438"/>
            <a:ext cx="8399016" cy="1143000"/>
          </a:xfrm>
          <a:prstGeom prst="rect">
            <a:avLst/>
          </a:prstGeom>
        </p:spPr>
        <p:txBody>
          <a:bodyPr vert="horz" lIns="91440" tIns="45720" rIns="91440" bIns="45720" rtlCol="0" anchor="ctr">
            <a:normAutofit/>
          </a:bodyPr>
          <a:lstStyle>
            <a:lvl1pPr>
              <a:defRPr>
                <a:latin typeface="Century Gothic" pitchFamily="34" charset="0"/>
              </a:defRPr>
            </a:lvl1pPr>
          </a:lstStyle>
          <a:p>
            <a:r>
              <a:rPr lang="en-US" dirty="0" smtClean="0"/>
              <a:t>Click to edit Master title style</a:t>
            </a:r>
            <a:endParaRPr lang="es-MX" dirty="0"/>
          </a:p>
        </p:txBody>
      </p:sp>
      <p:sp>
        <p:nvSpPr>
          <p:cNvPr id="7"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Tree>
    <p:extLst>
      <p:ext uri="{BB962C8B-B14F-4D97-AF65-F5344CB8AC3E}">
        <p14:creationId xmlns:p14="http://schemas.microsoft.com/office/powerpoint/2010/main" val="2091142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7480" y="71438"/>
            <a:ext cx="8399016" cy="1143000"/>
          </a:xfrm>
          <a:prstGeom prst="rect">
            <a:avLst/>
          </a:prstGeom>
        </p:spPr>
        <p:txBody>
          <a:bodyPr/>
          <a:lstStyle>
            <a:lvl1pPr>
              <a:defRPr>
                <a:latin typeface="Century Gothic" pitchFamily="34" charset="0"/>
              </a:defRPr>
            </a:lvl1pPr>
          </a:lstStyle>
          <a:p>
            <a:r>
              <a:rPr lang="en-US" dirty="0" smtClean="0"/>
              <a:t>Click to edit Master title style</a:t>
            </a:r>
            <a:endParaRPr lang="es-MX" dirty="0"/>
          </a:p>
        </p:txBody>
      </p:sp>
      <p:sp>
        <p:nvSpPr>
          <p:cNvPr id="3" name="Text Placeholder 2"/>
          <p:cNvSpPr>
            <a:spLocks noGrp="1"/>
          </p:cNvSpPr>
          <p:nvPr>
            <p:ph type="body" idx="1"/>
          </p:nvPr>
        </p:nvSpPr>
        <p:spPr>
          <a:xfrm>
            <a:off x="734764" y="1387376"/>
            <a:ext cx="4040188" cy="762099"/>
          </a:xfrm>
          <a:prstGeom prst="rect">
            <a:avLst/>
          </a:prstGeom>
        </p:spPr>
        <p:txBody>
          <a:bodyPr anchor="b"/>
          <a:lstStyle>
            <a:lvl1pPr marL="0" indent="0">
              <a:buNone/>
              <a:defRPr sz="2400" b="1">
                <a:latin typeface="Century Gothic"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734764" y="2149474"/>
            <a:ext cx="4040188" cy="4447877"/>
          </a:xfrm>
          <a:prstGeom prst="rect">
            <a:avLst/>
          </a:prstGeom>
        </p:spPr>
        <p:txBody>
          <a:bodyPr/>
          <a:lstStyle>
            <a:lvl1pPr>
              <a:defRPr sz="2400">
                <a:latin typeface="Century Gothic" pitchFamily="34" charset="0"/>
              </a:defRPr>
            </a:lvl1pPr>
            <a:lvl2pPr>
              <a:defRPr sz="2000">
                <a:latin typeface="Century Gothic" pitchFamily="34" charset="0"/>
              </a:defRPr>
            </a:lvl2pPr>
            <a:lvl3pPr>
              <a:defRPr sz="1800">
                <a:latin typeface="Century Gothic" pitchFamily="34" charset="0"/>
              </a:defRPr>
            </a:lvl3pPr>
            <a:lvl4pPr>
              <a:defRPr sz="1600">
                <a:latin typeface="Century Gothic" pitchFamily="34" charset="0"/>
              </a:defRPr>
            </a:lvl4pPr>
            <a:lvl5pPr>
              <a:defRPr sz="1600">
                <a:latin typeface="Century Gothic"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sp>
        <p:nvSpPr>
          <p:cNvPr id="5" name="Text Placeholder 4"/>
          <p:cNvSpPr>
            <a:spLocks noGrp="1"/>
          </p:cNvSpPr>
          <p:nvPr>
            <p:ph type="body" sz="quarter" idx="3"/>
          </p:nvPr>
        </p:nvSpPr>
        <p:spPr>
          <a:xfrm>
            <a:off x="4922589" y="1387376"/>
            <a:ext cx="4041775" cy="762099"/>
          </a:xfrm>
          <a:prstGeom prst="rect">
            <a:avLst/>
          </a:prstGeom>
        </p:spPr>
        <p:txBody>
          <a:bodyPr anchor="b"/>
          <a:lstStyle>
            <a:lvl1pPr marL="0" indent="0">
              <a:buNone/>
              <a:defRPr sz="2400" b="1">
                <a:latin typeface="Century Gothic"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922589" y="2149474"/>
            <a:ext cx="4041775" cy="4447877"/>
          </a:xfrm>
          <a:prstGeom prst="rect">
            <a:avLst/>
          </a:prstGeom>
        </p:spPr>
        <p:txBody>
          <a:bodyPr/>
          <a:lstStyle>
            <a:lvl1pPr>
              <a:defRPr sz="2400">
                <a:latin typeface="Century Gothic" pitchFamily="34" charset="0"/>
              </a:defRPr>
            </a:lvl1pPr>
            <a:lvl2pPr>
              <a:defRPr sz="2000">
                <a:latin typeface="Century Gothic" pitchFamily="34" charset="0"/>
              </a:defRPr>
            </a:lvl2pPr>
            <a:lvl3pPr>
              <a:defRPr sz="1800">
                <a:latin typeface="Century Gothic" pitchFamily="34" charset="0"/>
              </a:defRPr>
            </a:lvl3pPr>
            <a:lvl4pPr>
              <a:defRPr sz="1600">
                <a:latin typeface="Century Gothic" pitchFamily="34" charset="0"/>
              </a:defRPr>
            </a:lvl4pPr>
            <a:lvl5pPr>
              <a:defRPr sz="1600">
                <a:latin typeface="Century Gothic"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sp>
        <p:nvSpPr>
          <p:cNvPr id="9"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Tree>
    <p:extLst>
      <p:ext uri="{BB962C8B-B14F-4D97-AF65-F5344CB8AC3E}">
        <p14:creationId xmlns:p14="http://schemas.microsoft.com/office/powerpoint/2010/main" val="2436717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Tree>
    <p:extLst>
      <p:ext uri="{BB962C8B-B14F-4D97-AF65-F5344CB8AC3E}">
        <p14:creationId xmlns:p14="http://schemas.microsoft.com/office/powerpoint/2010/main" val="1595961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0400" y="31750"/>
            <a:ext cx="3008313" cy="1162050"/>
          </a:xfrm>
          <a:prstGeom prst="rect">
            <a:avLst/>
          </a:prstGeom>
        </p:spPr>
        <p:txBody>
          <a:bodyPr anchor="b"/>
          <a:lstStyle>
            <a:lvl1pPr algn="l">
              <a:defRPr sz="2000" b="1">
                <a:latin typeface="Century Gothic" pitchFamily="34" charset="0"/>
              </a:defRPr>
            </a:lvl1pPr>
          </a:lstStyle>
          <a:p>
            <a:r>
              <a:rPr lang="en-US" dirty="0" smtClean="0"/>
              <a:t>Click to edit Master title style</a:t>
            </a:r>
            <a:endParaRPr lang="es-MX" dirty="0"/>
          </a:p>
        </p:txBody>
      </p:sp>
      <p:sp>
        <p:nvSpPr>
          <p:cNvPr id="3" name="Content Placeholder 2"/>
          <p:cNvSpPr>
            <a:spLocks noGrp="1"/>
          </p:cNvSpPr>
          <p:nvPr>
            <p:ph idx="1"/>
          </p:nvPr>
        </p:nvSpPr>
        <p:spPr>
          <a:xfrm>
            <a:off x="3778250" y="31750"/>
            <a:ext cx="5258246" cy="6493594"/>
          </a:xfrm>
          <a:prstGeom prst="rect">
            <a:avLst/>
          </a:prstGeom>
        </p:spPr>
        <p:txBody>
          <a:bodyPr/>
          <a:lstStyle>
            <a:lvl1pPr>
              <a:defRPr sz="3200">
                <a:latin typeface="Century Gothic" pitchFamily="34" charset="0"/>
              </a:defRPr>
            </a:lvl1pPr>
            <a:lvl2pPr>
              <a:defRPr sz="2800">
                <a:latin typeface="Century Gothic" pitchFamily="34" charset="0"/>
              </a:defRPr>
            </a:lvl2pPr>
            <a:lvl3pPr>
              <a:defRPr sz="2400">
                <a:latin typeface="Century Gothic" pitchFamily="34" charset="0"/>
              </a:defRPr>
            </a:lvl3pPr>
            <a:lvl4pPr>
              <a:defRPr sz="2000">
                <a:latin typeface="Century Gothic" pitchFamily="34" charset="0"/>
              </a:defRPr>
            </a:lvl4pPr>
            <a:lvl5pPr>
              <a:defRPr sz="2000">
                <a:latin typeface="Century Gothic"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sp>
        <p:nvSpPr>
          <p:cNvPr id="4" name="Text Placeholder 3"/>
          <p:cNvSpPr>
            <a:spLocks noGrp="1"/>
          </p:cNvSpPr>
          <p:nvPr>
            <p:ph type="body" sz="half" idx="2"/>
          </p:nvPr>
        </p:nvSpPr>
        <p:spPr>
          <a:xfrm>
            <a:off x="660400" y="1193800"/>
            <a:ext cx="3008313" cy="5331544"/>
          </a:xfrm>
          <a:prstGeom prst="rect">
            <a:avLst/>
          </a:prstGeom>
        </p:spPr>
        <p:txBody>
          <a:bodyPr/>
          <a:lstStyle>
            <a:lvl1pPr marL="0" indent="0">
              <a:buNone/>
              <a:defRPr sz="1400">
                <a:latin typeface="Century Gothic"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7" name="Text Placeholder 2"/>
          <p:cNvSpPr>
            <a:spLocks noGrp="1"/>
          </p:cNvSpPr>
          <p:nvPr>
            <p:ph type="body" sz="quarter" idx="13" hasCustomPrompt="1"/>
          </p:nvPr>
        </p:nvSpPr>
        <p:spPr>
          <a:xfrm rot="16200000">
            <a:off x="-3126718" y="3128676"/>
            <a:ext cx="6794949" cy="537594"/>
          </a:xfrm>
        </p:spPr>
        <p:txBody>
          <a:bodyPr>
            <a:normAutofit/>
          </a:bodyPr>
          <a:lstStyle>
            <a:lvl1pPr marL="0" indent="0">
              <a:buNone/>
              <a:defRPr sz="2800" baseline="0">
                <a:solidFill>
                  <a:schemeClr val="bg1"/>
                </a:solidFill>
                <a:latin typeface="Arial" pitchFamily="34" charset="0"/>
                <a:cs typeface="Arial" pitchFamily="34" charset="0"/>
              </a:defRPr>
            </a:lvl1pPr>
          </a:lstStyle>
          <a:p>
            <a:pPr lvl="0"/>
            <a:r>
              <a:rPr lang="en-US" dirty="0" err="1" smtClean="0"/>
              <a:t>Título</a:t>
            </a:r>
            <a:endParaRPr lang="es-MX" dirty="0"/>
          </a:p>
        </p:txBody>
      </p:sp>
    </p:spTree>
    <p:extLst>
      <p:ext uri="{BB962C8B-B14F-4D97-AF65-F5344CB8AC3E}">
        <p14:creationId xmlns:p14="http://schemas.microsoft.com/office/powerpoint/2010/main" val="2960196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1.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5304" y="-52784"/>
            <a:ext cx="9202791" cy="6921108"/>
          </a:xfrm>
          <a:prstGeom prst="rect">
            <a:avLst/>
          </a:prstGeom>
        </p:spPr>
      </p:pic>
      <p:grpSp>
        <p:nvGrpSpPr>
          <p:cNvPr id="11" name="Group 10"/>
          <p:cNvGrpSpPr/>
          <p:nvPr userDrawn="1"/>
        </p:nvGrpSpPr>
        <p:grpSpPr>
          <a:xfrm>
            <a:off x="573966" y="6648380"/>
            <a:ext cx="8613522" cy="235744"/>
            <a:chOff x="559768" y="6627832"/>
            <a:chExt cx="8613522" cy="235744"/>
          </a:xfrm>
        </p:grpSpPr>
        <p:sp>
          <p:nvSpPr>
            <p:cNvPr id="9" name="Rectangle 8"/>
            <p:cNvSpPr/>
            <p:nvPr userDrawn="1"/>
          </p:nvSpPr>
          <p:spPr>
            <a:xfrm>
              <a:off x="559768" y="6635452"/>
              <a:ext cx="8613522" cy="216024"/>
            </a:xfrm>
            <a:prstGeom prst="rect">
              <a:avLst/>
            </a:prstGeom>
            <a:solidFill>
              <a:schemeClr val="dk1">
                <a:alpha val="82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0" name="Rectangle 9"/>
            <p:cNvSpPr>
              <a:spLocks noChangeArrowheads="1"/>
            </p:cNvSpPr>
            <p:nvPr userDrawn="1"/>
          </p:nvSpPr>
          <p:spPr bwMode="auto">
            <a:xfrm>
              <a:off x="2258124" y="6627832"/>
              <a:ext cx="6858000" cy="235744"/>
            </a:xfrm>
            <a:prstGeom prst="rect">
              <a:avLst/>
            </a:prstGeom>
            <a:noFill/>
            <a:ln w="9525">
              <a:noFill/>
              <a:miter lim="800000"/>
              <a:headEnd/>
              <a:tailEnd/>
            </a:ln>
            <a:effectLst/>
          </p:spPr>
          <p:txBody>
            <a:bodyPr lIns="94743" tIns="47371" rIns="94743" bIns="47371" anchor="b"/>
            <a:lstStyle>
              <a:defPPr>
                <a:defRPr lang="es-ES_tradnl"/>
              </a:defPPr>
              <a:lvl1pPr algn="l" rtl="0" fontAlgn="base">
                <a:spcBef>
                  <a:spcPct val="0"/>
                </a:spcBef>
                <a:spcAft>
                  <a:spcPct val="0"/>
                </a:spcAft>
                <a:defRPr sz="1600" kern="1200">
                  <a:solidFill>
                    <a:schemeClr val="tx1"/>
                  </a:solidFill>
                  <a:latin typeface="Verdana" pitchFamily="34" charset="0"/>
                  <a:ea typeface="+mn-ea"/>
                  <a:cs typeface="Arial" pitchFamily="34" charset="0"/>
                </a:defRPr>
              </a:lvl1pPr>
              <a:lvl2pPr marL="457200" algn="l" rtl="0" fontAlgn="base">
                <a:spcBef>
                  <a:spcPct val="0"/>
                </a:spcBef>
                <a:spcAft>
                  <a:spcPct val="0"/>
                </a:spcAft>
                <a:defRPr sz="1600" kern="1200">
                  <a:solidFill>
                    <a:schemeClr val="tx1"/>
                  </a:solidFill>
                  <a:latin typeface="Verdana" pitchFamily="34" charset="0"/>
                  <a:ea typeface="+mn-ea"/>
                  <a:cs typeface="Arial" pitchFamily="34" charset="0"/>
                </a:defRPr>
              </a:lvl2pPr>
              <a:lvl3pPr marL="914400" algn="l" rtl="0" fontAlgn="base">
                <a:spcBef>
                  <a:spcPct val="0"/>
                </a:spcBef>
                <a:spcAft>
                  <a:spcPct val="0"/>
                </a:spcAft>
                <a:defRPr sz="1600" kern="1200">
                  <a:solidFill>
                    <a:schemeClr val="tx1"/>
                  </a:solidFill>
                  <a:latin typeface="Verdana" pitchFamily="34" charset="0"/>
                  <a:ea typeface="+mn-ea"/>
                  <a:cs typeface="Arial" pitchFamily="34" charset="0"/>
                </a:defRPr>
              </a:lvl3pPr>
              <a:lvl4pPr marL="1371600" algn="l" rtl="0" fontAlgn="base">
                <a:spcBef>
                  <a:spcPct val="0"/>
                </a:spcBef>
                <a:spcAft>
                  <a:spcPct val="0"/>
                </a:spcAft>
                <a:defRPr sz="1600" kern="1200">
                  <a:solidFill>
                    <a:schemeClr val="tx1"/>
                  </a:solidFill>
                  <a:latin typeface="Verdana" pitchFamily="34" charset="0"/>
                  <a:ea typeface="+mn-ea"/>
                  <a:cs typeface="Arial" pitchFamily="34" charset="0"/>
                </a:defRPr>
              </a:lvl4pPr>
              <a:lvl5pPr marL="1828800" algn="l" rtl="0" fontAlgn="base">
                <a:spcBef>
                  <a:spcPct val="0"/>
                </a:spcBef>
                <a:spcAft>
                  <a:spcPct val="0"/>
                </a:spcAft>
                <a:defRPr sz="1600" kern="1200">
                  <a:solidFill>
                    <a:schemeClr val="tx1"/>
                  </a:solidFill>
                  <a:latin typeface="Verdana" pitchFamily="34" charset="0"/>
                  <a:ea typeface="+mn-ea"/>
                  <a:cs typeface="Arial" pitchFamily="34" charset="0"/>
                </a:defRPr>
              </a:lvl5pPr>
              <a:lvl6pPr marL="2286000" algn="l" defTabSz="914400" rtl="0" eaLnBrk="1" latinLnBrk="0" hangingPunct="1">
                <a:defRPr sz="1600" kern="1200">
                  <a:solidFill>
                    <a:schemeClr val="tx1"/>
                  </a:solidFill>
                  <a:latin typeface="Verdana" pitchFamily="34" charset="0"/>
                  <a:ea typeface="+mn-ea"/>
                  <a:cs typeface="Arial" pitchFamily="34" charset="0"/>
                </a:defRPr>
              </a:lvl6pPr>
              <a:lvl7pPr marL="2743200" algn="l" defTabSz="914400" rtl="0" eaLnBrk="1" latinLnBrk="0" hangingPunct="1">
                <a:defRPr sz="1600" kern="1200">
                  <a:solidFill>
                    <a:schemeClr val="tx1"/>
                  </a:solidFill>
                  <a:latin typeface="Verdana" pitchFamily="34" charset="0"/>
                  <a:ea typeface="+mn-ea"/>
                  <a:cs typeface="Arial" pitchFamily="34" charset="0"/>
                </a:defRPr>
              </a:lvl7pPr>
              <a:lvl8pPr marL="3200400" algn="l" defTabSz="914400" rtl="0" eaLnBrk="1" latinLnBrk="0" hangingPunct="1">
                <a:defRPr sz="1600" kern="1200">
                  <a:solidFill>
                    <a:schemeClr val="tx1"/>
                  </a:solidFill>
                  <a:latin typeface="Verdana" pitchFamily="34" charset="0"/>
                  <a:ea typeface="+mn-ea"/>
                  <a:cs typeface="Arial" pitchFamily="34" charset="0"/>
                </a:defRPr>
              </a:lvl8pPr>
              <a:lvl9pPr marL="3657600" algn="l" defTabSz="914400" rtl="0" eaLnBrk="1" latinLnBrk="0" hangingPunct="1">
                <a:defRPr sz="1600" kern="1200">
                  <a:solidFill>
                    <a:schemeClr val="tx1"/>
                  </a:solidFill>
                  <a:latin typeface="Verdana" pitchFamily="34" charset="0"/>
                  <a:ea typeface="+mn-ea"/>
                  <a:cs typeface="Arial" pitchFamily="34" charset="0"/>
                </a:defRPr>
              </a:lvl9pPr>
            </a:lstStyle>
            <a:p>
              <a:pPr marL="0" marR="0" indent="0" algn="r" defTabSz="914400" rtl="0" eaLnBrk="1" fontAlgn="base" latinLnBrk="0" hangingPunct="1">
                <a:lnSpc>
                  <a:spcPct val="100000"/>
                </a:lnSpc>
                <a:spcBef>
                  <a:spcPct val="0"/>
                </a:spcBef>
                <a:spcAft>
                  <a:spcPct val="0"/>
                </a:spcAft>
                <a:buClrTx/>
                <a:buSzTx/>
                <a:buFontTx/>
                <a:buNone/>
                <a:tabLst/>
                <a:defRPr/>
              </a:pPr>
              <a:r>
                <a:rPr lang="es-MX" sz="1000" b="1" dirty="0" smtClean="0">
                  <a:solidFill>
                    <a:schemeClr val="bg1"/>
                  </a:solidFill>
                  <a:latin typeface="Arial" pitchFamily="34" charset="0"/>
                </a:rPr>
                <a:t>Universidad </a:t>
              </a:r>
              <a:r>
                <a:rPr lang="es-MX" sz="1000" b="1" dirty="0" err="1" smtClean="0">
                  <a:solidFill>
                    <a:schemeClr val="bg1"/>
                  </a:solidFill>
                  <a:latin typeface="Arial" pitchFamily="34" charset="0"/>
                </a:rPr>
                <a:t>TecMilenio</a:t>
              </a:r>
              <a:r>
                <a:rPr lang="es-MX" sz="1000" b="1" dirty="0" smtClean="0">
                  <a:solidFill>
                    <a:schemeClr val="bg1"/>
                  </a:solidFill>
                  <a:latin typeface="Arial" pitchFamily="34" charset="0"/>
                </a:rPr>
                <a:t> ©  Todos los Derechos Reservados </a:t>
              </a:r>
            </a:p>
          </p:txBody>
        </p:sp>
      </p:grpSp>
      <p:sp>
        <p:nvSpPr>
          <p:cNvPr id="14" name="Title Placeholder 1"/>
          <p:cNvSpPr>
            <a:spLocks noGrp="1"/>
          </p:cNvSpPr>
          <p:nvPr>
            <p:ph type="title"/>
          </p:nvPr>
        </p:nvSpPr>
        <p:spPr>
          <a:xfrm>
            <a:off x="637480" y="0"/>
            <a:ext cx="8399016" cy="989330"/>
          </a:xfrm>
          <a:prstGeom prst="rect">
            <a:avLst/>
          </a:prstGeom>
        </p:spPr>
        <p:txBody>
          <a:bodyPr vert="horz" lIns="91440" tIns="45720" rIns="91440" bIns="45720" rtlCol="0" anchor="ctr">
            <a:normAutofit/>
          </a:bodyPr>
          <a:lstStyle/>
          <a:p>
            <a:r>
              <a:rPr lang="en-US" dirty="0" smtClean="0"/>
              <a:t>Click to edit Master title style</a:t>
            </a:r>
            <a:endParaRPr lang="es-MX" dirty="0"/>
          </a:p>
        </p:txBody>
      </p:sp>
      <p:sp>
        <p:nvSpPr>
          <p:cNvPr id="15" name="Text Placeholder 2"/>
          <p:cNvSpPr>
            <a:spLocks noGrp="1"/>
          </p:cNvSpPr>
          <p:nvPr>
            <p:ph type="body" idx="1"/>
          </p:nvPr>
        </p:nvSpPr>
        <p:spPr>
          <a:xfrm>
            <a:off x="645864" y="1051560"/>
            <a:ext cx="8390632" cy="5473784"/>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spTree>
    <p:extLst>
      <p:ext uri="{BB962C8B-B14F-4D97-AF65-F5344CB8AC3E}">
        <p14:creationId xmlns:p14="http://schemas.microsoft.com/office/powerpoint/2010/main" val="3585318945"/>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8" r:id="rId3"/>
    <p:sldLayoutId id="2147483650" r:id="rId4"/>
    <p:sldLayoutId id="2147483651" r:id="rId5"/>
    <p:sldLayoutId id="2147483652" r:id="rId6"/>
    <p:sldLayoutId id="2147483653" r:id="rId7"/>
    <p:sldLayoutId id="2147483655" r:id="rId8"/>
    <p:sldLayoutId id="2147483656" r:id="rId9"/>
    <p:sldLayoutId id="2147483657" r:id="rId10"/>
  </p:sldLayoutIdLst>
  <p:timing>
    <p:tnLst>
      <p:par>
        <p:cTn id="1" dur="indefinite" restart="never" nodeType="tmRoot"/>
      </p:par>
    </p:tnLst>
  </p:timing>
  <p:txStyles>
    <p:titleStyle>
      <a:lvl1pPr marL="0" marR="0" indent="0" algn="l" defTabSz="914400" rtl="0" eaLnBrk="1" fontAlgn="auto" latinLnBrk="0" hangingPunct="1">
        <a:lnSpc>
          <a:spcPct val="100000"/>
        </a:lnSpc>
        <a:spcBef>
          <a:spcPct val="0"/>
        </a:spcBef>
        <a:spcAft>
          <a:spcPts val="0"/>
        </a:spcAft>
        <a:buClrTx/>
        <a:buSzTx/>
        <a:buFontTx/>
        <a:buNone/>
        <a:tabLst/>
        <a:defRPr lang="en-US" sz="3600" b="1" kern="1200" dirty="0" smtClean="0">
          <a:solidFill>
            <a:srgbClr val="002060"/>
          </a:solidFill>
          <a:latin typeface="Euphemia" pitchFamily="34" charset="0"/>
          <a:ea typeface="+mj-ea"/>
          <a:cs typeface="EucrosiaUPC" pitchFamily="18" charset="-34"/>
        </a:defRPr>
      </a:lvl1pPr>
    </p:titleStyle>
    <p:bodyStyle>
      <a:lvl1pPr marL="342900" indent="-342900" algn="l" defTabSz="914400" rtl="0" eaLnBrk="1" latinLnBrk="0" hangingPunct="1">
        <a:spcBef>
          <a:spcPct val="20000"/>
        </a:spcBef>
        <a:buFont typeface="Arial" pitchFamily="34" charset="0"/>
        <a:buChar char="•"/>
        <a:defRPr lang="en-US" sz="3300" b="0" kern="1200" dirty="0" smtClean="0">
          <a:solidFill>
            <a:srgbClr val="002060"/>
          </a:solidFill>
          <a:latin typeface="Century Gothic" pitchFamily="34" charset="0"/>
          <a:ea typeface="+mj-ea"/>
          <a:cs typeface="EucrosiaUPC" pitchFamily="18" charset="-34"/>
        </a:defRPr>
      </a:lvl1pPr>
      <a:lvl2pPr marL="742950" indent="-285750" algn="l" defTabSz="914400" rtl="0" eaLnBrk="1" latinLnBrk="0" hangingPunct="1">
        <a:spcBef>
          <a:spcPct val="20000"/>
        </a:spcBef>
        <a:buFont typeface="Arial" pitchFamily="34" charset="0"/>
        <a:buChar char="–"/>
        <a:defRPr lang="en-US" sz="3300" b="0" kern="1200" dirty="0" smtClean="0">
          <a:solidFill>
            <a:srgbClr val="002060"/>
          </a:solidFill>
          <a:latin typeface="Century Gothic" pitchFamily="34" charset="0"/>
          <a:ea typeface="+mj-ea"/>
          <a:cs typeface="EucrosiaUPC" pitchFamily="18" charset="-34"/>
        </a:defRPr>
      </a:lvl2pPr>
      <a:lvl3pPr marL="1143000" indent="-228600" algn="l" defTabSz="914400" rtl="0" eaLnBrk="1" latinLnBrk="0" hangingPunct="1">
        <a:spcBef>
          <a:spcPct val="20000"/>
        </a:spcBef>
        <a:buFont typeface="Arial" pitchFamily="34" charset="0"/>
        <a:buChar char="•"/>
        <a:defRPr lang="en-US" sz="3300" b="0" kern="1200" dirty="0" smtClean="0">
          <a:solidFill>
            <a:srgbClr val="002060"/>
          </a:solidFill>
          <a:latin typeface="Century Gothic" pitchFamily="34" charset="0"/>
          <a:ea typeface="+mj-ea"/>
          <a:cs typeface="EucrosiaUPC" pitchFamily="18" charset="-34"/>
        </a:defRPr>
      </a:lvl3pPr>
      <a:lvl4pPr marL="1600200" indent="-228600" algn="l" defTabSz="914400" rtl="0" eaLnBrk="1" latinLnBrk="0" hangingPunct="1">
        <a:spcBef>
          <a:spcPct val="20000"/>
        </a:spcBef>
        <a:buFont typeface="Arial" pitchFamily="34" charset="0"/>
        <a:buChar char="–"/>
        <a:defRPr lang="en-US" sz="3300" b="0" kern="1200" dirty="0" smtClean="0">
          <a:solidFill>
            <a:srgbClr val="002060"/>
          </a:solidFill>
          <a:latin typeface="Century Gothic" pitchFamily="34" charset="0"/>
          <a:ea typeface="+mj-ea"/>
          <a:cs typeface="EucrosiaUPC" pitchFamily="18" charset="-34"/>
        </a:defRPr>
      </a:lvl4pPr>
      <a:lvl5pPr marL="2057400" indent="-228600" algn="l" defTabSz="914400" rtl="0" eaLnBrk="1" latinLnBrk="0" hangingPunct="1">
        <a:spcBef>
          <a:spcPct val="20000"/>
        </a:spcBef>
        <a:buFont typeface="Arial" pitchFamily="34" charset="0"/>
        <a:buChar char="»"/>
        <a:defRPr lang="es-MX" sz="3300" b="0" kern="1200" dirty="0">
          <a:solidFill>
            <a:srgbClr val="002060"/>
          </a:solidFill>
          <a:latin typeface="Century Gothic" pitchFamily="34" charset="0"/>
          <a:ea typeface="+mj-ea"/>
          <a:cs typeface="EucrosiaUPC" pitchFamily="18" charset="-34"/>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11"/>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5304" y="-52784"/>
            <a:ext cx="9202791" cy="6921108"/>
          </a:xfrm>
          <a:prstGeom prst="rect">
            <a:avLst/>
          </a:prstGeom>
        </p:spPr>
      </p:pic>
      <p:grpSp>
        <p:nvGrpSpPr>
          <p:cNvPr id="11" name="Group 10"/>
          <p:cNvGrpSpPr/>
          <p:nvPr/>
        </p:nvGrpSpPr>
        <p:grpSpPr>
          <a:xfrm>
            <a:off x="573966" y="6648380"/>
            <a:ext cx="8613522" cy="235744"/>
            <a:chOff x="559768" y="6627832"/>
            <a:chExt cx="8613522" cy="235744"/>
          </a:xfrm>
        </p:grpSpPr>
        <p:sp>
          <p:nvSpPr>
            <p:cNvPr id="9" name="Rectangle 8"/>
            <p:cNvSpPr/>
            <p:nvPr userDrawn="1"/>
          </p:nvSpPr>
          <p:spPr>
            <a:xfrm>
              <a:off x="559768" y="6635452"/>
              <a:ext cx="8613522" cy="216024"/>
            </a:xfrm>
            <a:prstGeom prst="rect">
              <a:avLst/>
            </a:prstGeom>
            <a:solidFill>
              <a:schemeClr val="dk1">
                <a:alpha val="82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0" name="Rectangle 9"/>
            <p:cNvSpPr>
              <a:spLocks noChangeArrowheads="1"/>
            </p:cNvSpPr>
            <p:nvPr userDrawn="1"/>
          </p:nvSpPr>
          <p:spPr bwMode="auto">
            <a:xfrm>
              <a:off x="2258124" y="6627832"/>
              <a:ext cx="6858000" cy="235744"/>
            </a:xfrm>
            <a:prstGeom prst="rect">
              <a:avLst/>
            </a:prstGeom>
            <a:noFill/>
            <a:ln w="9525">
              <a:noFill/>
              <a:miter lim="800000"/>
              <a:headEnd/>
              <a:tailEnd/>
            </a:ln>
            <a:effectLst/>
          </p:spPr>
          <p:txBody>
            <a:bodyPr lIns="94743" tIns="47371" rIns="94743" bIns="47371" anchor="b"/>
            <a:lstStyle>
              <a:defPPr>
                <a:defRPr lang="es-ES_tradnl"/>
              </a:defPPr>
              <a:lvl1pPr algn="l" rtl="0" fontAlgn="base">
                <a:spcBef>
                  <a:spcPct val="0"/>
                </a:spcBef>
                <a:spcAft>
                  <a:spcPct val="0"/>
                </a:spcAft>
                <a:defRPr sz="1600" kern="1200">
                  <a:solidFill>
                    <a:schemeClr val="tx1"/>
                  </a:solidFill>
                  <a:latin typeface="Verdana" pitchFamily="34" charset="0"/>
                  <a:ea typeface="+mn-ea"/>
                  <a:cs typeface="Arial" pitchFamily="34" charset="0"/>
                </a:defRPr>
              </a:lvl1pPr>
              <a:lvl2pPr marL="457200" algn="l" rtl="0" fontAlgn="base">
                <a:spcBef>
                  <a:spcPct val="0"/>
                </a:spcBef>
                <a:spcAft>
                  <a:spcPct val="0"/>
                </a:spcAft>
                <a:defRPr sz="1600" kern="1200">
                  <a:solidFill>
                    <a:schemeClr val="tx1"/>
                  </a:solidFill>
                  <a:latin typeface="Verdana" pitchFamily="34" charset="0"/>
                  <a:ea typeface="+mn-ea"/>
                  <a:cs typeface="Arial" pitchFamily="34" charset="0"/>
                </a:defRPr>
              </a:lvl2pPr>
              <a:lvl3pPr marL="914400" algn="l" rtl="0" fontAlgn="base">
                <a:spcBef>
                  <a:spcPct val="0"/>
                </a:spcBef>
                <a:spcAft>
                  <a:spcPct val="0"/>
                </a:spcAft>
                <a:defRPr sz="1600" kern="1200">
                  <a:solidFill>
                    <a:schemeClr val="tx1"/>
                  </a:solidFill>
                  <a:latin typeface="Verdana" pitchFamily="34" charset="0"/>
                  <a:ea typeface="+mn-ea"/>
                  <a:cs typeface="Arial" pitchFamily="34" charset="0"/>
                </a:defRPr>
              </a:lvl3pPr>
              <a:lvl4pPr marL="1371600" algn="l" rtl="0" fontAlgn="base">
                <a:spcBef>
                  <a:spcPct val="0"/>
                </a:spcBef>
                <a:spcAft>
                  <a:spcPct val="0"/>
                </a:spcAft>
                <a:defRPr sz="1600" kern="1200">
                  <a:solidFill>
                    <a:schemeClr val="tx1"/>
                  </a:solidFill>
                  <a:latin typeface="Verdana" pitchFamily="34" charset="0"/>
                  <a:ea typeface="+mn-ea"/>
                  <a:cs typeface="Arial" pitchFamily="34" charset="0"/>
                </a:defRPr>
              </a:lvl4pPr>
              <a:lvl5pPr marL="1828800" algn="l" rtl="0" fontAlgn="base">
                <a:spcBef>
                  <a:spcPct val="0"/>
                </a:spcBef>
                <a:spcAft>
                  <a:spcPct val="0"/>
                </a:spcAft>
                <a:defRPr sz="1600" kern="1200">
                  <a:solidFill>
                    <a:schemeClr val="tx1"/>
                  </a:solidFill>
                  <a:latin typeface="Verdana" pitchFamily="34" charset="0"/>
                  <a:ea typeface="+mn-ea"/>
                  <a:cs typeface="Arial" pitchFamily="34" charset="0"/>
                </a:defRPr>
              </a:lvl5pPr>
              <a:lvl6pPr marL="2286000" algn="l" defTabSz="914400" rtl="0" eaLnBrk="1" latinLnBrk="0" hangingPunct="1">
                <a:defRPr sz="1600" kern="1200">
                  <a:solidFill>
                    <a:schemeClr val="tx1"/>
                  </a:solidFill>
                  <a:latin typeface="Verdana" pitchFamily="34" charset="0"/>
                  <a:ea typeface="+mn-ea"/>
                  <a:cs typeface="Arial" pitchFamily="34" charset="0"/>
                </a:defRPr>
              </a:lvl6pPr>
              <a:lvl7pPr marL="2743200" algn="l" defTabSz="914400" rtl="0" eaLnBrk="1" latinLnBrk="0" hangingPunct="1">
                <a:defRPr sz="1600" kern="1200">
                  <a:solidFill>
                    <a:schemeClr val="tx1"/>
                  </a:solidFill>
                  <a:latin typeface="Verdana" pitchFamily="34" charset="0"/>
                  <a:ea typeface="+mn-ea"/>
                  <a:cs typeface="Arial" pitchFamily="34" charset="0"/>
                </a:defRPr>
              </a:lvl7pPr>
              <a:lvl8pPr marL="3200400" algn="l" defTabSz="914400" rtl="0" eaLnBrk="1" latinLnBrk="0" hangingPunct="1">
                <a:defRPr sz="1600" kern="1200">
                  <a:solidFill>
                    <a:schemeClr val="tx1"/>
                  </a:solidFill>
                  <a:latin typeface="Verdana" pitchFamily="34" charset="0"/>
                  <a:ea typeface="+mn-ea"/>
                  <a:cs typeface="Arial" pitchFamily="34" charset="0"/>
                </a:defRPr>
              </a:lvl8pPr>
              <a:lvl9pPr marL="3657600" algn="l" defTabSz="914400" rtl="0" eaLnBrk="1" latinLnBrk="0" hangingPunct="1">
                <a:defRPr sz="1600" kern="1200">
                  <a:solidFill>
                    <a:schemeClr val="tx1"/>
                  </a:solidFill>
                  <a:latin typeface="Verdana" pitchFamily="34" charset="0"/>
                  <a:ea typeface="+mn-ea"/>
                  <a:cs typeface="Arial" pitchFamily="34" charset="0"/>
                </a:defRPr>
              </a:lvl9pPr>
            </a:lstStyle>
            <a:p>
              <a:pPr marL="0" marR="0" indent="0" algn="r" defTabSz="914400" rtl="0" eaLnBrk="1" fontAlgn="base" latinLnBrk="0" hangingPunct="1">
                <a:lnSpc>
                  <a:spcPct val="100000"/>
                </a:lnSpc>
                <a:spcBef>
                  <a:spcPct val="0"/>
                </a:spcBef>
                <a:spcAft>
                  <a:spcPct val="0"/>
                </a:spcAft>
                <a:buClrTx/>
                <a:buSzTx/>
                <a:buFontTx/>
                <a:buNone/>
                <a:tabLst/>
                <a:defRPr/>
              </a:pPr>
              <a:r>
                <a:rPr lang="es-MX" sz="1000" b="1" dirty="0" smtClean="0">
                  <a:solidFill>
                    <a:schemeClr val="bg1"/>
                  </a:solidFill>
                  <a:latin typeface="Arial" pitchFamily="34" charset="0"/>
                </a:rPr>
                <a:t>Universidad </a:t>
              </a:r>
              <a:r>
                <a:rPr lang="es-MX" sz="1000" b="1" dirty="0" err="1" smtClean="0">
                  <a:solidFill>
                    <a:schemeClr val="bg1"/>
                  </a:solidFill>
                  <a:latin typeface="Arial" pitchFamily="34" charset="0"/>
                </a:rPr>
                <a:t>Tec</a:t>
              </a:r>
              <a:r>
                <a:rPr lang="es-MX" sz="1000" b="1" dirty="0" smtClean="0">
                  <a:solidFill>
                    <a:schemeClr val="bg1"/>
                  </a:solidFill>
                  <a:latin typeface="Arial" pitchFamily="34" charset="0"/>
                </a:rPr>
                <a:t> Milenio ©  Todos los Derechos Reservados </a:t>
              </a:r>
            </a:p>
          </p:txBody>
        </p:sp>
      </p:grpSp>
      <p:sp>
        <p:nvSpPr>
          <p:cNvPr id="14" name="Title Placeholder 1"/>
          <p:cNvSpPr>
            <a:spLocks noGrp="1"/>
          </p:cNvSpPr>
          <p:nvPr>
            <p:ph type="title"/>
          </p:nvPr>
        </p:nvSpPr>
        <p:spPr>
          <a:xfrm>
            <a:off x="637480" y="0"/>
            <a:ext cx="8399016" cy="989330"/>
          </a:xfrm>
          <a:prstGeom prst="rect">
            <a:avLst/>
          </a:prstGeom>
        </p:spPr>
        <p:txBody>
          <a:bodyPr vert="horz" lIns="91440" tIns="45720" rIns="91440" bIns="45720" rtlCol="0" anchor="ctr">
            <a:normAutofit/>
          </a:bodyPr>
          <a:lstStyle/>
          <a:p>
            <a:r>
              <a:rPr lang="en-US" dirty="0" smtClean="0"/>
              <a:t>Click to edit Master title style</a:t>
            </a:r>
            <a:endParaRPr lang="es-MX" dirty="0"/>
          </a:p>
        </p:txBody>
      </p:sp>
      <p:sp>
        <p:nvSpPr>
          <p:cNvPr id="15" name="Text Placeholder 2"/>
          <p:cNvSpPr>
            <a:spLocks noGrp="1"/>
          </p:cNvSpPr>
          <p:nvPr>
            <p:ph type="body" idx="1"/>
          </p:nvPr>
        </p:nvSpPr>
        <p:spPr>
          <a:xfrm>
            <a:off x="645864" y="1051560"/>
            <a:ext cx="8390632" cy="5473784"/>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s-MX" dirty="0"/>
          </a:p>
        </p:txBody>
      </p:sp>
      <p:pic>
        <p:nvPicPr>
          <p:cNvPr id="8" name="Picture 7"/>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5304" y="-52784"/>
            <a:ext cx="9202791" cy="6921108"/>
          </a:xfrm>
          <a:prstGeom prst="rect">
            <a:avLst/>
          </a:prstGeom>
        </p:spPr>
      </p:pic>
      <p:grpSp>
        <p:nvGrpSpPr>
          <p:cNvPr id="13" name="Group 12"/>
          <p:cNvGrpSpPr/>
          <p:nvPr userDrawn="1"/>
        </p:nvGrpSpPr>
        <p:grpSpPr>
          <a:xfrm>
            <a:off x="573966" y="6648380"/>
            <a:ext cx="8613522" cy="235744"/>
            <a:chOff x="559768" y="6627832"/>
            <a:chExt cx="8613522" cy="235744"/>
          </a:xfrm>
        </p:grpSpPr>
        <p:sp>
          <p:nvSpPr>
            <p:cNvPr id="16" name="Rectangle 15"/>
            <p:cNvSpPr/>
            <p:nvPr userDrawn="1"/>
          </p:nvSpPr>
          <p:spPr>
            <a:xfrm>
              <a:off x="559768" y="6635452"/>
              <a:ext cx="8613522" cy="216024"/>
            </a:xfrm>
            <a:prstGeom prst="rect">
              <a:avLst/>
            </a:prstGeom>
            <a:solidFill>
              <a:schemeClr val="dk1">
                <a:alpha val="82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7" name="Rectangle 16"/>
            <p:cNvSpPr>
              <a:spLocks noChangeArrowheads="1"/>
            </p:cNvSpPr>
            <p:nvPr userDrawn="1"/>
          </p:nvSpPr>
          <p:spPr bwMode="auto">
            <a:xfrm>
              <a:off x="2258124" y="6627832"/>
              <a:ext cx="6858000" cy="235744"/>
            </a:xfrm>
            <a:prstGeom prst="rect">
              <a:avLst/>
            </a:prstGeom>
            <a:noFill/>
            <a:ln w="9525">
              <a:noFill/>
              <a:miter lim="800000"/>
              <a:headEnd/>
              <a:tailEnd/>
            </a:ln>
            <a:effectLst/>
          </p:spPr>
          <p:txBody>
            <a:bodyPr lIns="94743" tIns="47371" rIns="94743" bIns="47371" anchor="b"/>
            <a:lstStyle>
              <a:defPPr>
                <a:defRPr lang="es-ES_tradnl"/>
              </a:defPPr>
              <a:lvl1pPr algn="l" rtl="0" fontAlgn="base">
                <a:spcBef>
                  <a:spcPct val="0"/>
                </a:spcBef>
                <a:spcAft>
                  <a:spcPct val="0"/>
                </a:spcAft>
                <a:defRPr sz="1600" kern="1200">
                  <a:solidFill>
                    <a:schemeClr val="tx1"/>
                  </a:solidFill>
                  <a:latin typeface="Verdana" pitchFamily="34" charset="0"/>
                  <a:ea typeface="+mn-ea"/>
                  <a:cs typeface="Arial" pitchFamily="34" charset="0"/>
                </a:defRPr>
              </a:lvl1pPr>
              <a:lvl2pPr marL="457200" algn="l" rtl="0" fontAlgn="base">
                <a:spcBef>
                  <a:spcPct val="0"/>
                </a:spcBef>
                <a:spcAft>
                  <a:spcPct val="0"/>
                </a:spcAft>
                <a:defRPr sz="1600" kern="1200">
                  <a:solidFill>
                    <a:schemeClr val="tx1"/>
                  </a:solidFill>
                  <a:latin typeface="Verdana" pitchFamily="34" charset="0"/>
                  <a:ea typeface="+mn-ea"/>
                  <a:cs typeface="Arial" pitchFamily="34" charset="0"/>
                </a:defRPr>
              </a:lvl2pPr>
              <a:lvl3pPr marL="914400" algn="l" rtl="0" fontAlgn="base">
                <a:spcBef>
                  <a:spcPct val="0"/>
                </a:spcBef>
                <a:spcAft>
                  <a:spcPct val="0"/>
                </a:spcAft>
                <a:defRPr sz="1600" kern="1200">
                  <a:solidFill>
                    <a:schemeClr val="tx1"/>
                  </a:solidFill>
                  <a:latin typeface="Verdana" pitchFamily="34" charset="0"/>
                  <a:ea typeface="+mn-ea"/>
                  <a:cs typeface="Arial" pitchFamily="34" charset="0"/>
                </a:defRPr>
              </a:lvl3pPr>
              <a:lvl4pPr marL="1371600" algn="l" rtl="0" fontAlgn="base">
                <a:spcBef>
                  <a:spcPct val="0"/>
                </a:spcBef>
                <a:spcAft>
                  <a:spcPct val="0"/>
                </a:spcAft>
                <a:defRPr sz="1600" kern="1200">
                  <a:solidFill>
                    <a:schemeClr val="tx1"/>
                  </a:solidFill>
                  <a:latin typeface="Verdana" pitchFamily="34" charset="0"/>
                  <a:ea typeface="+mn-ea"/>
                  <a:cs typeface="Arial" pitchFamily="34" charset="0"/>
                </a:defRPr>
              </a:lvl4pPr>
              <a:lvl5pPr marL="1828800" algn="l" rtl="0" fontAlgn="base">
                <a:spcBef>
                  <a:spcPct val="0"/>
                </a:spcBef>
                <a:spcAft>
                  <a:spcPct val="0"/>
                </a:spcAft>
                <a:defRPr sz="1600" kern="1200">
                  <a:solidFill>
                    <a:schemeClr val="tx1"/>
                  </a:solidFill>
                  <a:latin typeface="Verdana" pitchFamily="34" charset="0"/>
                  <a:ea typeface="+mn-ea"/>
                  <a:cs typeface="Arial" pitchFamily="34" charset="0"/>
                </a:defRPr>
              </a:lvl5pPr>
              <a:lvl6pPr marL="2286000" algn="l" defTabSz="914400" rtl="0" eaLnBrk="1" latinLnBrk="0" hangingPunct="1">
                <a:defRPr sz="1600" kern="1200">
                  <a:solidFill>
                    <a:schemeClr val="tx1"/>
                  </a:solidFill>
                  <a:latin typeface="Verdana" pitchFamily="34" charset="0"/>
                  <a:ea typeface="+mn-ea"/>
                  <a:cs typeface="Arial" pitchFamily="34" charset="0"/>
                </a:defRPr>
              </a:lvl6pPr>
              <a:lvl7pPr marL="2743200" algn="l" defTabSz="914400" rtl="0" eaLnBrk="1" latinLnBrk="0" hangingPunct="1">
                <a:defRPr sz="1600" kern="1200">
                  <a:solidFill>
                    <a:schemeClr val="tx1"/>
                  </a:solidFill>
                  <a:latin typeface="Verdana" pitchFamily="34" charset="0"/>
                  <a:ea typeface="+mn-ea"/>
                  <a:cs typeface="Arial" pitchFamily="34" charset="0"/>
                </a:defRPr>
              </a:lvl7pPr>
              <a:lvl8pPr marL="3200400" algn="l" defTabSz="914400" rtl="0" eaLnBrk="1" latinLnBrk="0" hangingPunct="1">
                <a:defRPr sz="1600" kern="1200">
                  <a:solidFill>
                    <a:schemeClr val="tx1"/>
                  </a:solidFill>
                  <a:latin typeface="Verdana" pitchFamily="34" charset="0"/>
                  <a:ea typeface="+mn-ea"/>
                  <a:cs typeface="Arial" pitchFamily="34" charset="0"/>
                </a:defRPr>
              </a:lvl8pPr>
              <a:lvl9pPr marL="3657600" algn="l" defTabSz="914400" rtl="0" eaLnBrk="1" latinLnBrk="0" hangingPunct="1">
                <a:defRPr sz="1600" kern="1200">
                  <a:solidFill>
                    <a:schemeClr val="tx1"/>
                  </a:solidFill>
                  <a:latin typeface="Verdana" pitchFamily="34" charset="0"/>
                  <a:ea typeface="+mn-ea"/>
                  <a:cs typeface="Arial" pitchFamily="34" charset="0"/>
                </a:defRPr>
              </a:lvl9pPr>
            </a:lstStyle>
            <a:p>
              <a:pPr marL="0" marR="0" indent="0" algn="r" defTabSz="914400" rtl="0" eaLnBrk="1" fontAlgn="base" latinLnBrk="0" hangingPunct="1">
                <a:lnSpc>
                  <a:spcPct val="100000"/>
                </a:lnSpc>
                <a:spcBef>
                  <a:spcPct val="0"/>
                </a:spcBef>
                <a:spcAft>
                  <a:spcPct val="0"/>
                </a:spcAft>
                <a:buClrTx/>
                <a:buSzTx/>
                <a:buFontTx/>
                <a:buNone/>
                <a:tabLst/>
                <a:defRPr/>
              </a:pPr>
              <a:r>
                <a:rPr lang="es-MX" sz="1000" b="1" dirty="0" smtClean="0">
                  <a:solidFill>
                    <a:schemeClr val="bg1"/>
                  </a:solidFill>
                  <a:latin typeface="Arial" pitchFamily="34" charset="0"/>
                </a:rPr>
                <a:t>Universidad </a:t>
              </a:r>
              <a:r>
                <a:rPr lang="es-MX" sz="1000" b="1" dirty="0" err="1" smtClean="0">
                  <a:solidFill>
                    <a:schemeClr val="bg1"/>
                  </a:solidFill>
                  <a:latin typeface="Arial" pitchFamily="34" charset="0"/>
                </a:rPr>
                <a:t>TecMilenio</a:t>
              </a:r>
              <a:r>
                <a:rPr lang="es-MX" sz="1000" b="1" dirty="0" smtClean="0">
                  <a:solidFill>
                    <a:schemeClr val="bg1"/>
                  </a:solidFill>
                  <a:latin typeface="Arial" pitchFamily="34" charset="0"/>
                </a:rPr>
                <a:t> ©  Todos los Derechos Reservados </a:t>
              </a:r>
            </a:p>
          </p:txBody>
        </p:sp>
      </p:grpSp>
    </p:spTree>
    <p:extLst>
      <p:ext uri="{BB962C8B-B14F-4D97-AF65-F5344CB8AC3E}">
        <p14:creationId xmlns:p14="http://schemas.microsoft.com/office/powerpoint/2010/main" val="358531894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timing>
    <p:tnLst>
      <p:par>
        <p:cTn id="1" dur="indefinite" restart="never" nodeType="tmRoot"/>
      </p:par>
    </p:tnLst>
  </p:timing>
  <p:txStyles>
    <p:titleStyle>
      <a:lvl1pPr marL="0" marR="0" indent="0" algn="l" defTabSz="914400" rtl="0" eaLnBrk="1" fontAlgn="auto" latinLnBrk="0" hangingPunct="1">
        <a:lnSpc>
          <a:spcPct val="100000"/>
        </a:lnSpc>
        <a:spcBef>
          <a:spcPct val="0"/>
        </a:spcBef>
        <a:spcAft>
          <a:spcPts val="0"/>
        </a:spcAft>
        <a:buClrTx/>
        <a:buSzTx/>
        <a:buFontTx/>
        <a:buNone/>
        <a:tabLst/>
        <a:defRPr lang="en-US" sz="3600" b="1" kern="1200" dirty="0" smtClean="0">
          <a:solidFill>
            <a:srgbClr val="002060"/>
          </a:solidFill>
          <a:latin typeface="Euphemia" pitchFamily="34" charset="0"/>
          <a:ea typeface="+mj-ea"/>
          <a:cs typeface="EucrosiaUPC" pitchFamily="18" charset="-34"/>
        </a:defRPr>
      </a:lvl1pPr>
    </p:titleStyle>
    <p:bodyStyle>
      <a:lvl1pPr marL="342900" indent="-342900" algn="l" defTabSz="914400" rtl="0" eaLnBrk="1" latinLnBrk="0" hangingPunct="1">
        <a:spcBef>
          <a:spcPct val="20000"/>
        </a:spcBef>
        <a:buFont typeface="Arial" pitchFamily="34" charset="0"/>
        <a:buChar char="•"/>
        <a:defRPr lang="en-US" sz="3300" b="0" kern="1200" dirty="0" smtClean="0">
          <a:solidFill>
            <a:srgbClr val="002060"/>
          </a:solidFill>
          <a:latin typeface="Century Gothic" pitchFamily="34" charset="0"/>
          <a:ea typeface="+mj-ea"/>
          <a:cs typeface="EucrosiaUPC" pitchFamily="18" charset="-34"/>
        </a:defRPr>
      </a:lvl1pPr>
      <a:lvl2pPr marL="742950" indent="-285750" algn="l" defTabSz="914400" rtl="0" eaLnBrk="1" latinLnBrk="0" hangingPunct="1">
        <a:spcBef>
          <a:spcPct val="20000"/>
        </a:spcBef>
        <a:buFont typeface="Arial" pitchFamily="34" charset="0"/>
        <a:buChar char="–"/>
        <a:defRPr lang="en-US" sz="3300" b="0" kern="1200" dirty="0" smtClean="0">
          <a:solidFill>
            <a:srgbClr val="002060"/>
          </a:solidFill>
          <a:latin typeface="Century Gothic" pitchFamily="34" charset="0"/>
          <a:ea typeface="+mj-ea"/>
          <a:cs typeface="EucrosiaUPC" pitchFamily="18" charset="-34"/>
        </a:defRPr>
      </a:lvl2pPr>
      <a:lvl3pPr marL="1143000" indent="-228600" algn="l" defTabSz="914400" rtl="0" eaLnBrk="1" latinLnBrk="0" hangingPunct="1">
        <a:spcBef>
          <a:spcPct val="20000"/>
        </a:spcBef>
        <a:buFont typeface="Arial" pitchFamily="34" charset="0"/>
        <a:buChar char="•"/>
        <a:defRPr lang="en-US" sz="3300" b="0" kern="1200" dirty="0" smtClean="0">
          <a:solidFill>
            <a:srgbClr val="002060"/>
          </a:solidFill>
          <a:latin typeface="Century Gothic" pitchFamily="34" charset="0"/>
          <a:ea typeface="+mj-ea"/>
          <a:cs typeface="EucrosiaUPC" pitchFamily="18" charset="-34"/>
        </a:defRPr>
      </a:lvl3pPr>
      <a:lvl4pPr marL="1600200" indent="-228600" algn="l" defTabSz="914400" rtl="0" eaLnBrk="1" latinLnBrk="0" hangingPunct="1">
        <a:spcBef>
          <a:spcPct val="20000"/>
        </a:spcBef>
        <a:buFont typeface="Arial" pitchFamily="34" charset="0"/>
        <a:buChar char="–"/>
        <a:defRPr lang="en-US" sz="3300" b="0" kern="1200" dirty="0" smtClean="0">
          <a:solidFill>
            <a:srgbClr val="002060"/>
          </a:solidFill>
          <a:latin typeface="Century Gothic" pitchFamily="34" charset="0"/>
          <a:ea typeface="+mj-ea"/>
          <a:cs typeface="EucrosiaUPC" pitchFamily="18" charset="-34"/>
        </a:defRPr>
      </a:lvl4pPr>
      <a:lvl5pPr marL="2057400" indent="-228600" algn="l" defTabSz="914400" rtl="0" eaLnBrk="1" latinLnBrk="0" hangingPunct="1">
        <a:spcBef>
          <a:spcPct val="20000"/>
        </a:spcBef>
        <a:buFont typeface="Arial" pitchFamily="34" charset="0"/>
        <a:buChar char="»"/>
        <a:defRPr lang="es-MX" sz="3300" b="0" kern="1200" dirty="0">
          <a:solidFill>
            <a:srgbClr val="002060"/>
          </a:solidFill>
          <a:latin typeface="Century Gothic" pitchFamily="34" charset="0"/>
          <a:ea typeface="+mj-ea"/>
          <a:cs typeface="EucrosiaUPC" pitchFamily="18" charset="-34"/>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1.xml"/><Relationship Id="rId1" Type="http://schemas.openxmlformats.org/officeDocument/2006/relationships/themeOverride" Target="../theme/themeOverride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rotWithShape="1">
          <a:blip r:embed="rId4"/>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328454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9512" y="404664"/>
            <a:ext cx="4752528" cy="2016224"/>
          </a:xfrm>
        </p:spPr>
        <p:txBody>
          <a:bodyPr/>
          <a:lstStyle/>
          <a:p>
            <a:r>
              <a:rPr lang="es-MX" sz="3200" dirty="0"/>
              <a:t>Gestión de transporte, inventarios y almacenes</a:t>
            </a:r>
          </a:p>
        </p:txBody>
      </p:sp>
      <p:sp>
        <p:nvSpPr>
          <p:cNvPr id="5" name="Subtitle 4"/>
          <p:cNvSpPr>
            <a:spLocks noGrp="1"/>
          </p:cNvSpPr>
          <p:nvPr>
            <p:ph type="subTitle" idx="1"/>
          </p:nvPr>
        </p:nvSpPr>
        <p:spPr>
          <a:xfrm>
            <a:off x="213767" y="3284984"/>
            <a:ext cx="4574257" cy="1224136"/>
          </a:xfrm>
        </p:spPr>
        <p:txBody>
          <a:bodyPr>
            <a:normAutofit fontScale="92500"/>
          </a:bodyPr>
          <a:lstStyle/>
          <a:p>
            <a:r>
              <a:rPr lang="es-MX" dirty="0"/>
              <a:t>Importancia económica del transporte</a:t>
            </a:r>
          </a:p>
        </p:txBody>
      </p:sp>
    </p:spTree>
    <p:extLst>
      <p:ext uri="{BB962C8B-B14F-4D97-AF65-F5344CB8AC3E}">
        <p14:creationId xmlns:p14="http://schemas.microsoft.com/office/powerpoint/2010/main" val="2143638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noGrp="1"/>
          </p:cNvSpPr>
          <p:nvPr>
            <p:ph type="body" sz="quarter" idx="10"/>
          </p:nvPr>
        </p:nvSpPr>
        <p:spPr/>
        <p:txBody>
          <a:bodyPr>
            <a:noAutofit/>
          </a:bodyPr>
          <a:lstStyle/>
          <a:p>
            <a:pPr marL="0" indent="0">
              <a:buNone/>
            </a:pPr>
            <a:endParaRPr lang="es-MX" sz="2000" dirty="0" smtClean="0"/>
          </a:p>
          <a:p>
            <a:pPr marL="0" indent="0">
              <a:buNone/>
            </a:pPr>
            <a:r>
              <a:rPr lang="es-MX" sz="2000" dirty="0" smtClean="0"/>
              <a:t>Hoy </a:t>
            </a:r>
            <a:r>
              <a:rPr lang="es-MX" sz="2000" dirty="0"/>
              <a:t>casi ningún producto se consume donde se produce. Los productos son fabricados en otro lugar, a veces muy lejano, y se transportan a otro para ser consumidos</a:t>
            </a:r>
            <a:r>
              <a:rPr lang="es-MX" sz="2000" dirty="0" smtClean="0"/>
              <a:t>.</a:t>
            </a:r>
          </a:p>
          <a:p>
            <a:pPr marL="0" indent="0">
              <a:buNone/>
            </a:pPr>
            <a:endParaRPr lang="es-MX" sz="2000" dirty="0"/>
          </a:p>
          <a:p>
            <a:pPr marL="0" indent="0">
              <a:buNone/>
            </a:pPr>
            <a:r>
              <a:rPr lang="es-MX" sz="2000" dirty="0"/>
              <a:t>A las actividades que construyen el “puente” entre la ubicación de la producción y el mercado, que están separados por tiempo y espacio, se le conoce como la logística</a:t>
            </a:r>
            <a:r>
              <a:rPr lang="es-MX" sz="2000" dirty="0" smtClean="0"/>
              <a:t>.</a:t>
            </a:r>
          </a:p>
          <a:p>
            <a:pPr marL="0" indent="0">
              <a:buNone/>
            </a:pPr>
            <a:endParaRPr lang="es-MX" sz="2000" dirty="0"/>
          </a:p>
          <a:p>
            <a:pPr marL="0" indent="0">
              <a:buNone/>
            </a:pPr>
            <a:r>
              <a:rPr lang="es-MX" sz="2000" dirty="0"/>
              <a:t>El impacto del costo de transporte se refleja en lo que se conoce como </a:t>
            </a:r>
            <a:r>
              <a:rPr lang="es-MX" sz="2000" i="1" dirty="0" err="1"/>
              <a:t>landed</a:t>
            </a:r>
            <a:r>
              <a:rPr lang="es-MX" sz="2000" i="1" dirty="0"/>
              <a:t> </a:t>
            </a:r>
            <a:r>
              <a:rPr lang="es-MX" sz="2000" i="1" dirty="0" err="1"/>
              <a:t>cost</a:t>
            </a:r>
            <a:r>
              <a:rPr lang="es-MX" sz="2000" dirty="0"/>
              <a:t> —</a:t>
            </a:r>
            <a:r>
              <a:rPr lang="es-MX" sz="2000" b="1" dirty="0"/>
              <a:t>costo en destino</a:t>
            </a:r>
            <a:r>
              <a:rPr lang="es-MX" sz="2000" dirty="0"/>
              <a:t>—, que incluye el costo del producto en su origen, los costos de transportación al destino y todos los gastos accesorios necesarios. Si el </a:t>
            </a:r>
            <a:r>
              <a:rPr lang="es-MX" sz="2000" b="1" dirty="0"/>
              <a:t>costo en destino</a:t>
            </a:r>
            <a:r>
              <a:rPr lang="es-MX" sz="2000" dirty="0"/>
              <a:t> del producto es menor que el precio de los productos locales equivalentes, podrá haber demanda por el producto y en consecuencia demanda por los servicios de transporte.</a:t>
            </a:r>
          </a:p>
        </p:txBody>
      </p:sp>
      <p:sp>
        <p:nvSpPr>
          <p:cNvPr id="2" name="CuadroTexto 1"/>
          <p:cNvSpPr txBox="1"/>
          <p:nvPr/>
        </p:nvSpPr>
        <p:spPr>
          <a:xfrm>
            <a:off x="1187624" y="692696"/>
            <a:ext cx="184731" cy="369332"/>
          </a:xfrm>
          <a:prstGeom prst="rect">
            <a:avLst/>
          </a:prstGeom>
          <a:noFill/>
        </p:spPr>
        <p:txBody>
          <a:bodyPr wrap="none" rtlCol="0">
            <a:spAutoFit/>
          </a:bodyPr>
          <a:lstStyle/>
          <a:p>
            <a:endParaRPr lang="es-MX" dirty="0"/>
          </a:p>
        </p:txBody>
      </p:sp>
    </p:spTree>
    <p:extLst>
      <p:ext uri="{BB962C8B-B14F-4D97-AF65-F5344CB8AC3E}">
        <p14:creationId xmlns:p14="http://schemas.microsoft.com/office/powerpoint/2010/main" val="1138631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noGrp="1"/>
          </p:cNvSpPr>
          <p:nvPr>
            <p:ph type="body" sz="quarter" idx="10"/>
          </p:nvPr>
        </p:nvSpPr>
        <p:spPr/>
        <p:txBody>
          <a:bodyPr/>
          <a:lstStyle/>
          <a:p>
            <a:pPr marL="0" indent="0">
              <a:buNone/>
            </a:pPr>
            <a:r>
              <a:rPr lang="es-MX" sz="2000" dirty="0" smtClean="0"/>
              <a:t>La </a:t>
            </a:r>
            <a:r>
              <a:rPr lang="es-MX" sz="2000" dirty="0"/>
              <a:t>transportación juega un rol muy importante en la economía global, es una infraestructura estratégica porque determina o tiene una gran influencia en el valor económico de los productos</a:t>
            </a:r>
            <a:r>
              <a:rPr lang="es-MX" sz="2000" dirty="0" smtClean="0"/>
              <a:t>.</a:t>
            </a:r>
          </a:p>
          <a:p>
            <a:pPr marL="0" indent="0">
              <a:buNone/>
            </a:pPr>
            <a:endParaRPr lang="es-MX" sz="2400" dirty="0"/>
          </a:p>
          <a:p>
            <a:pPr marL="0" indent="0">
              <a:buNone/>
            </a:pPr>
            <a:r>
              <a:rPr lang="es-MX" sz="2000" b="1" dirty="0"/>
              <a:t>Dionisio </a:t>
            </a:r>
            <a:r>
              <a:rPr lang="es-MX" sz="2000" b="1" dirty="0" err="1"/>
              <a:t>Lardner</a:t>
            </a:r>
            <a:r>
              <a:rPr lang="es-MX" sz="2000" dirty="0"/>
              <a:t>, uno de los primeros economistas del transporte, propuso la </a:t>
            </a:r>
            <a:r>
              <a:rPr lang="es-MX" sz="2000" b="1" dirty="0"/>
              <a:t>Ley de los cuadrados en el Transporte y el Comercio</a:t>
            </a:r>
            <a:r>
              <a:rPr lang="es-MX" sz="2000" dirty="0"/>
              <a:t>, también conocida como la Ley de </a:t>
            </a:r>
            <a:r>
              <a:rPr lang="es-MX" sz="2000" dirty="0" err="1"/>
              <a:t>Lardner</a:t>
            </a:r>
            <a:r>
              <a:rPr lang="es-MX" sz="2000" dirty="0"/>
              <a:t>, que dice que si el costo de transporte se reduce a la mitad se puede alcanzar el mercado a un radio del doble de la distancia original; entonces considerando que el área de un circulo se determina con la fórmula, al duplicarse la distancia que se puede alcanzar el mercado potencial crece exponencialmente, al cuadrado,  resultando en un mercado cuatro veces más </a:t>
            </a:r>
            <a:r>
              <a:rPr lang="es-MX" sz="2000" dirty="0" smtClean="0"/>
              <a:t>grande.</a:t>
            </a:r>
            <a:endParaRPr lang="es-ES" sz="1200" dirty="0"/>
          </a:p>
        </p:txBody>
      </p:sp>
      <p:sp>
        <p:nvSpPr>
          <p:cNvPr id="2" name="CuadroTexto 1"/>
          <p:cNvSpPr txBox="1"/>
          <p:nvPr/>
        </p:nvSpPr>
        <p:spPr>
          <a:xfrm>
            <a:off x="1187624" y="692696"/>
            <a:ext cx="184731" cy="369332"/>
          </a:xfrm>
          <a:prstGeom prst="rect">
            <a:avLst/>
          </a:prstGeom>
          <a:noFill/>
        </p:spPr>
        <p:txBody>
          <a:bodyPr wrap="none" rtlCol="0">
            <a:spAutoFit/>
          </a:bodyPr>
          <a:lstStyle/>
          <a:p>
            <a:endParaRPr lang="es-MX" dirty="0"/>
          </a:p>
        </p:txBody>
      </p:sp>
    </p:spTree>
    <p:extLst>
      <p:ext uri="{BB962C8B-B14F-4D97-AF65-F5344CB8AC3E}">
        <p14:creationId xmlns:p14="http://schemas.microsoft.com/office/powerpoint/2010/main" val="7558705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4"/>
          <p:cNvSpPr>
            <a:spLocks noGrp="1"/>
          </p:cNvSpPr>
          <p:nvPr>
            <p:ph type="body" sz="quarter" idx="13"/>
          </p:nvPr>
        </p:nvSpPr>
        <p:spPr/>
        <p:txBody>
          <a:bodyPr/>
          <a:lstStyle/>
          <a:p>
            <a:r>
              <a:rPr lang="es-MX" dirty="0" smtClean="0"/>
              <a:t>Créditos</a:t>
            </a:r>
            <a:endParaRPr lang="es-MX" dirty="0"/>
          </a:p>
        </p:txBody>
      </p:sp>
      <p:sp>
        <p:nvSpPr>
          <p:cNvPr id="6" name="Content Placeholder 2"/>
          <p:cNvSpPr>
            <a:spLocks noGrp="1"/>
          </p:cNvSpPr>
          <p:nvPr>
            <p:ph type="body" sz="quarter" idx="10"/>
          </p:nvPr>
        </p:nvSpPr>
        <p:spPr>
          <a:xfrm>
            <a:off x="683568" y="1"/>
            <a:ext cx="8352928" cy="6597352"/>
          </a:xfrm>
        </p:spPr>
        <p:txBody>
          <a:bodyPr>
            <a:noAutofit/>
          </a:bodyPr>
          <a:lstStyle/>
          <a:p>
            <a:pPr marL="0" indent="0" algn="ctr">
              <a:buNone/>
            </a:pPr>
            <a:endParaRPr lang="es-MX" sz="2800" b="1" dirty="0" smtClean="0">
              <a:cs typeface="Arial" pitchFamily="34" charset="0"/>
            </a:endParaRPr>
          </a:p>
          <a:p>
            <a:pPr marL="0" indent="0" algn="ctr">
              <a:buNone/>
            </a:pPr>
            <a:r>
              <a:rPr lang="es-MX" sz="2800" dirty="0" smtClean="0">
                <a:solidFill>
                  <a:schemeClr val="tx1"/>
                </a:solidFill>
              </a:rPr>
              <a:t>©</a:t>
            </a:r>
            <a:r>
              <a:rPr lang="es-MX" sz="2800" dirty="0" smtClean="0"/>
              <a:t> </a:t>
            </a:r>
            <a:r>
              <a:rPr lang="es-MX" sz="3000" b="1" dirty="0" smtClean="0">
                <a:solidFill>
                  <a:srgbClr val="002060"/>
                </a:solidFill>
                <a:cs typeface="Arial" pitchFamily="34" charset="0"/>
              </a:rPr>
              <a:t>Universidad </a:t>
            </a:r>
            <a:r>
              <a:rPr lang="es-MX" sz="3000" b="1" dirty="0" err="1" smtClean="0">
                <a:solidFill>
                  <a:srgbClr val="002060"/>
                </a:solidFill>
                <a:cs typeface="Arial" pitchFamily="34" charset="0"/>
              </a:rPr>
              <a:t>TecMilenio</a:t>
            </a:r>
            <a:endParaRPr lang="es-MX" sz="3000" b="1" dirty="0" smtClean="0">
              <a:solidFill>
                <a:srgbClr val="002060"/>
              </a:solidFill>
              <a:cs typeface="Arial" pitchFamily="34" charset="0"/>
            </a:endParaRPr>
          </a:p>
          <a:p>
            <a:pPr marL="0" indent="0">
              <a:buNone/>
            </a:pPr>
            <a:endParaRPr lang="es-MX" sz="2800" b="1" dirty="0" smtClean="0">
              <a:solidFill>
                <a:srgbClr val="002060"/>
              </a:solidFill>
              <a:cs typeface="Arial" pitchFamily="34" charset="0"/>
            </a:endParaRPr>
          </a:p>
          <a:p>
            <a:pPr marL="0" indent="0">
              <a:buNone/>
            </a:pPr>
            <a:endParaRPr lang="es-MX" sz="2800" b="1" dirty="0">
              <a:cs typeface="Arial" pitchFamily="34" charset="0"/>
            </a:endParaRPr>
          </a:p>
          <a:p>
            <a:pPr marL="0" indent="0">
              <a:buNone/>
            </a:pPr>
            <a:endParaRPr lang="es-MX" sz="2800" b="1" dirty="0" smtClean="0">
              <a:solidFill>
                <a:srgbClr val="002060"/>
              </a:solidFill>
              <a:cs typeface="Arial" pitchFamily="34" charset="0"/>
            </a:endParaRPr>
          </a:p>
          <a:p>
            <a:pPr marL="0" indent="0">
              <a:buNone/>
            </a:pPr>
            <a:r>
              <a:rPr lang="es-MX" sz="2400" b="1" dirty="0" smtClean="0">
                <a:solidFill>
                  <a:srgbClr val="002060"/>
                </a:solidFill>
                <a:cs typeface="Arial" pitchFamily="34" charset="0"/>
              </a:rPr>
              <a:t>Desarrollo de contenido:</a:t>
            </a:r>
            <a:r>
              <a:rPr lang="es-MX" sz="2400" dirty="0" smtClean="0">
                <a:solidFill>
                  <a:srgbClr val="002060"/>
                </a:solidFill>
                <a:cs typeface="Arial" pitchFamily="34" charset="0"/>
              </a:rPr>
              <a:t/>
            </a:r>
            <a:br>
              <a:rPr lang="es-MX" sz="2400" dirty="0" smtClean="0">
                <a:solidFill>
                  <a:srgbClr val="002060"/>
                </a:solidFill>
                <a:cs typeface="Arial" pitchFamily="34" charset="0"/>
              </a:rPr>
            </a:br>
            <a:r>
              <a:rPr lang="es-MX" sz="2400" dirty="0" smtClean="0">
                <a:solidFill>
                  <a:srgbClr val="002060"/>
                </a:solidFill>
                <a:cs typeface="Arial" pitchFamily="34" charset="0"/>
              </a:rPr>
              <a:t>Dr. Manuel Farías</a:t>
            </a:r>
          </a:p>
          <a:p>
            <a:pPr marL="0" indent="0">
              <a:buNone/>
            </a:pPr>
            <a:r>
              <a:rPr lang="es-MX" sz="2400" dirty="0" smtClean="0">
                <a:cs typeface="Arial" pitchFamily="34" charset="0"/>
              </a:rPr>
              <a:t>Dr. José Manuel Sánchez</a:t>
            </a:r>
            <a:endParaRPr lang="es-MX" sz="2400" dirty="0" smtClean="0">
              <a:solidFill>
                <a:srgbClr val="002060"/>
              </a:solidFill>
              <a:cs typeface="Arial" pitchFamily="34" charset="0"/>
            </a:endParaRPr>
          </a:p>
          <a:p>
            <a:pPr marL="0" indent="0">
              <a:buNone/>
            </a:pPr>
            <a:r>
              <a:rPr lang="es-MX" sz="2400" b="1" dirty="0" smtClean="0">
                <a:cs typeface="Arial" pitchFamily="34" charset="0"/>
              </a:rPr>
              <a:t>Coordinación académica </a:t>
            </a:r>
            <a:r>
              <a:rPr lang="es-MX" sz="2400" b="1" dirty="0">
                <a:cs typeface="Arial" pitchFamily="34" charset="0"/>
              </a:rPr>
              <a:t>de área</a:t>
            </a:r>
            <a:r>
              <a:rPr lang="es-MX" sz="2400" b="1" dirty="0" smtClean="0">
                <a:cs typeface="Arial" pitchFamily="34" charset="0"/>
              </a:rPr>
              <a:t>:</a:t>
            </a:r>
            <a:r>
              <a:rPr lang="es-MX" sz="2400" dirty="0" smtClean="0">
                <a:solidFill>
                  <a:srgbClr val="002060"/>
                </a:solidFill>
                <a:cs typeface="Arial" pitchFamily="34" charset="0"/>
              </a:rPr>
              <a:t/>
            </a:r>
            <a:br>
              <a:rPr lang="es-MX" sz="2400" dirty="0" smtClean="0">
                <a:solidFill>
                  <a:srgbClr val="002060"/>
                </a:solidFill>
                <a:cs typeface="Arial" pitchFamily="34" charset="0"/>
              </a:rPr>
            </a:br>
            <a:r>
              <a:rPr lang="es-MX" sz="2400" dirty="0" smtClean="0">
                <a:solidFill>
                  <a:srgbClr val="002060"/>
                </a:solidFill>
                <a:cs typeface="Arial" pitchFamily="34" charset="0"/>
              </a:rPr>
              <a:t>Ing. Rita </a:t>
            </a:r>
            <a:r>
              <a:rPr lang="es-MX" sz="2400" dirty="0" err="1" smtClean="0">
                <a:solidFill>
                  <a:srgbClr val="002060"/>
                </a:solidFill>
                <a:cs typeface="Arial" pitchFamily="34" charset="0"/>
              </a:rPr>
              <a:t>Lizeth</a:t>
            </a:r>
            <a:r>
              <a:rPr lang="es-MX" sz="2400" dirty="0" smtClean="0">
                <a:solidFill>
                  <a:srgbClr val="002060"/>
                </a:solidFill>
                <a:cs typeface="Arial" pitchFamily="34" charset="0"/>
              </a:rPr>
              <a:t> Serna Garza MEBC</a:t>
            </a:r>
            <a:br>
              <a:rPr lang="es-MX" sz="2400" dirty="0" smtClean="0">
                <a:solidFill>
                  <a:srgbClr val="002060"/>
                </a:solidFill>
                <a:cs typeface="Arial" pitchFamily="34" charset="0"/>
              </a:rPr>
            </a:br>
            <a:r>
              <a:rPr lang="es-MX" sz="2400" dirty="0" smtClean="0">
                <a:solidFill>
                  <a:srgbClr val="002060"/>
                </a:solidFill>
                <a:cs typeface="Arial" pitchFamily="34" charset="0"/>
              </a:rPr>
              <a:t>Universidad </a:t>
            </a:r>
            <a:r>
              <a:rPr lang="es-MX" sz="2400" dirty="0" err="1" smtClean="0">
                <a:solidFill>
                  <a:srgbClr val="002060"/>
                </a:solidFill>
                <a:cs typeface="Arial" pitchFamily="34" charset="0"/>
              </a:rPr>
              <a:t>TecMilenio</a:t>
            </a:r>
            <a:endParaRPr lang="es-MX" sz="2400" dirty="0" smtClean="0">
              <a:solidFill>
                <a:srgbClr val="002060"/>
              </a:solidFill>
              <a:cs typeface="Arial" pitchFamily="34" charset="0"/>
            </a:endParaRPr>
          </a:p>
          <a:p>
            <a:pPr>
              <a:buFont typeface="Arial" charset="0"/>
              <a:buNone/>
            </a:pPr>
            <a:r>
              <a:rPr lang="es-MX" sz="2400" b="1" dirty="0" smtClean="0">
                <a:solidFill>
                  <a:srgbClr val="002060"/>
                </a:solidFill>
                <a:cs typeface="Arial" pitchFamily="34" charset="0"/>
              </a:rPr>
              <a:t>Producción</a:t>
            </a:r>
            <a:endParaRPr lang="es-MX" sz="2400" dirty="0">
              <a:cs typeface="Arial" pitchFamily="34" charset="0"/>
            </a:endParaRPr>
          </a:p>
          <a:p>
            <a:pPr>
              <a:buFont typeface="Arial" charset="0"/>
              <a:buNone/>
            </a:pPr>
            <a:r>
              <a:rPr lang="es-MX" sz="2400" dirty="0" smtClean="0">
                <a:solidFill>
                  <a:srgbClr val="002060"/>
                </a:solidFill>
                <a:cs typeface="Arial" pitchFamily="34" charset="0"/>
              </a:rPr>
              <a:t>Universidad </a:t>
            </a:r>
            <a:r>
              <a:rPr lang="es-MX" sz="2400" dirty="0" err="1" smtClean="0">
                <a:solidFill>
                  <a:srgbClr val="002060"/>
                </a:solidFill>
                <a:cs typeface="Arial" pitchFamily="34" charset="0"/>
              </a:rPr>
              <a:t>TecVirtual</a:t>
            </a:r>
            <a:endParaRPr lang="es-MX" sz="2400" dirty="0">
              <a:solidFill>
                <a:srgbClr val="002060"/>
              </a:solidFill>
              <a:cs typeface="Arial" pitchFamily="34" charset="0"/>
            </a:endParaRPr>
          </a:p>
        </p:txBody>
      </p:sp>
    </p:spTree>
    <p:extLst>
      <p:ext uri="{BB962C8B-B14F-4D97-AF65-F5344CB8AC3E}">
        <p14:creationId xmlns:p14="http://schemas.microsoft.com/office/powerpoint/2010/main" val="122249782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SCORM_RATE_SLIDES" val="0"/>
  <p:tag name="ISPRING_SCORM_RATE_QUIZZES" val="0"/>
  <p:tag name="ISPRING_SCORM_PASSING_SCORE" val="0.0000000000"/>
  <p:tag name="ISPRING_RESOURCE_PATHS_HASH_2" val="dd0bf9a6e71c5a35a1a35c5da17742b618f8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CA778C9E65FF804BB968DA6528476572" ma:contentTypeVersion="0" ma:contentTypeDescription="Crear nuevo documento." ma:contentTypeScope="" ma:versionID="6203df31d5d367857bebb00d6bde2fdb">
  <xsd:schema xmlns:xsd="http://www.w3.org/2001/XMLSchema" xmlns:xs="http://www.w3.org/2001/XMLSchema" xmlns:p="http://schemas.microsoft.com/office/2006/metadata/properties" xmlns:ns2="0b1e2d32-ce3f-45ac-96c2-efd89ead3af7" targetNamespace="http://schemas.microsoft.com/office/2006/metadata/properties" ma:root="true" ma:fieldsID="5ce51b63a4b705317b2a871d9c6a8c1f" ns2:_="">
    <xsd:import namespace="0b1e2d32-ce3f-45ac-96c2-efd89ead3af7"/>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1e2d32-ce3f-45ac-96c2-efd89ead3af7" elementFormDefault="qualified">
    <xsd:import namespace="http://schemas.microsoft.com/office/2006/documentManagement/types"/>
    <xsd:import namespace="http://schemas.microsoft.com/office/infopath/2007/PartnerControls"/>
    <xsd:element name="_dlc_DocId" ma:index="8" nillable="true" ma:displayName="Valor de Id. de documento" ma:description="El valor del identificador de documento asignado a este elemento." ma:internalName="_dlc_DocId" ma:readOnly="true">
      <xsd:simpleType>
        <xsd:restriction base="dms:Text"/>
      </xsd:simpleType>
    </xsd:element>
    <xsd:element name="_dlc_DocIdUrl" ma:index="9"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dlc_DocId xmlns="0b1e2d32-ce3f-45ac-96c2-efd89ead3af7">4YDN7EVPUCAR-457-1144</_dlc_DocId>
    <_dlc_DocIdUrl xmlns="0b1e2d32-ce3f-45ac-96c2-efd89ead3af7">
      <Url>http://tecnologiaeducativa.ruv.itesm.mx/ddautm/DisenoUTM/_layouts/DocIdRedir.aspx?ID=4YDN7EVPUCAR-457-1144</Url>
      <Description>4YDN7EVPUCAR-457-1144</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9DF09902-E056-44A6-8F29-ACB69CCB6939}"/>
</file>

<file path=customXml/itemProps2.xml><?xml version="1.0" encoding="utf-8"?>
<ds:datastoreItem xmlns:ds="http://schemas.openxmlformats.org/officeDocument/2006/customXml" ds:itemID="{D4A7477F-36B1-40F6-B50D-F3D231C12FF9}"/>
</file>

<file path=customXml/itemProps3.xml><?xml version="1.0" encoding="utf-8"?>
<ds:datastoreItem xmlns:ds="http://schemas.openxmlformats.org/officeDocument/2006/customXml" ds:itemID="{B19F3336-FA58-43D2-9463-09B5D1ED26A3}"/>
</file>

<file path=customXml/itemProps4.xml><?xml version="1.0" encoding="utf-8"?>
<ds:datastoreItem xmlns:ds="http://schemas.openxmlformats.org/officeDocument/2006/customXml" ds:itemID="{044B52CA-8AF2-483C-8627-D24EDE1900F0}"/>
</file>

<file path=docProps/app.xml><?xml version="1.0" encoding="utf-8"?>
<Properties xmlns="http://schemas.openxmlformats.org/officeDocument/2006/extended-properties" xmlns:vt="http://schemas.openxmlformats.org/officeDocument/2006/docPropsVTypes">
  <TotalTime>921</TotalTime>
  <Words>148</Words>
  <Application>Microsoft Office PowerPoint</Application>
  <PresentationFormat>Presentación en pantalla (4:3)</PresentationFormat>
  <Paragraphs>27</Paragraphs>
  <Slides>5</Slides>
  <Notes>5</Notes>
  <HiddenSlides>0</HiddenSlides>
  <MMClips>0</MMClips>
  <ScaleCrop>false</ScaleCrop>
  <HeadingPairs>
    <vt:vector size="6" baseType="variant">
      <vt:variant>
        <vt:lpstr>Fuentes usadas</vt:lpstr>
      </vt:variant>
      <vt:variant>
        <vt:i4>5</vt:i4>
      </vt:variant>
      <vt:variant>
        <vt:lpstr>Tema</vt:lpstr>
      </vt:variant>
      <vt:variant>
        <vt:i4>2</vt:i4>
      </vt:variant>
      <vt:variant>
        <vt:lpstr>Títulos de diapositiva</vt:lpstr>
      </vt:variant>
      <vt:variant>
        <vt:i4>5</vt:i4>
      </vt:variant>
    </vt:vector>
  </HeadingPairs>
  <TitlesOfParts>
    <vt:vector size="12" baseType="lpstr">
      <vt:lpstr>Arial</vt:lpstr>
      <vt:lpstr>Calibri</vt:lpstr>
      <vt:lpstr>Century Gothic</vt:lpstr>
      <vt:lpstr>EucrosiaUPC</vt:lpstr>
      <vt:lpstr>Euphemia</vt:lpstr>
      <vt:lpstr>Office Theme</vt:lpstr>
      <vt:lpstr>1_Office Theme</vt:lpstr>
      <vt:lpstr>Presentación de PowerPoint</vt:lpstr>
      <vt:lpstr>Gestión de transporte, inventarios y almacenes</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dc:title>
  <dc:creator>Deyanira Tamez Vargas</dc:creator>
  <cp:lastModifiedBy>RITA LIZETH SERNA GARZA</cp:lastModifiedBy>
  <cp:revision>120</cp:revision>
  <dcterms:created xsi:type="dcterms:W3CDTF">2012-06-19T19:44:03Z</dcterms:created>
  <dcterms:modified xsi:type="dcterms:W3CDTF">2015-01-29T16:44:00Z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0x010100CA778C9E65FF804BB968DA6528476572</vt:lpwstr>
  </property>
  <property fmtid="{D5CDD505-2E9C-101B-9397-08002B2CF9AE}" pid="3" name="ItemRetentionFormula">
    <vt:lpwstr/>
  </property>
  <property fmtid="{D5CDD505-2E9C-101B-9397-08002B2CF9AE}" pid="4" name="_dlc_policyId">
    <vt:lpwstr/>
  </property>
  <property fmtid="{D5CDD505-2E9C-101B-9397-08002B2CF9AE}" pid="5" name="_dlc_DocIdItemGuid">
    <vt:lpwstr>80dbe013-bdbf-4bab-ba9d-a2aa0f17c5b1</vt:lpwstr>
  </property>
  <property fmtid="{D5CDD505-2E9C-101B-9397-08002B2CF9AE}" pid="6" name="IsMyDocuments">
    <vt:bool>true</vt:bool>
  </property>
</Properties>
</file>