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62" r:id="rId5"/>
    <p:sldId id="298" r:id="rId6"/>
    <p:sldId id="257" r:id="rId7"/>
    <p:sldId id="263" r:id="rId8"/>
    <p:sldId id="370" r:id="rId9"/>
    <p:sldId id="371" r:id="rId10"/>
    <p:sldId id="388" r:id="rId11"/>
    <p:sldId id="381" r:id="rId12"/>
    <p:sldId id="266" r:id="rId13"/>
    <p:sldId id="268" r:id="rId14"/>
    <p:sldId id="334" r:id="rId15"/>
    <p:sldId id="377" r:id="rId16"/>
    <p:sldId id="354" r:id="rId17"/>
    <p:sldId id="389" r:id="rId18"/>
    <p:sldId id="390" r:id="rId19"/>
    <p:sldId id="282" r:id="rId20"/>
    <p:sldId id="391" r:id="rId21"/>
    <p:sldId id="392" r:id="rId22"/>
    <p:sldId id="393" r:id="rId23"/>
    <p:sldId id="396" r:id="rId24"/>
    <p:sldId id="397" r:id="rId25"/>
    <p:sldId id="398" r:id="rId26"/>
    <p:sldId id="394" r:id="rId27"/>
    <p:sldId id="395" r:id="rId28"/>
    <p:sldId id="399" r:id="rId29"/>
    <p:sldId id="400" r:id="rId30"/>
    <p:sldId id="401" r:id="rId31"/>
    <p:sldId id="407" r:id="rId32"/>
    <p:sldId id="405" r:id="rId33"/>
    <p:sldId id="406" r:id="rId34"/>
  </p:sldIdLst>
  <p:sldSz cx="9144000" cy="6858000" type="screen4x3"/>
  <p:notesSz cx="10058400" cy="7772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SemiBold" panose="00000700000000000000" pitchFamily="2" charset="0"/>
      <p:regular r:id="rId44"/>
      <p:bold r:id="rId45"/>
      <p:italic r:id="rId46"/>
      <p:boldItalic r:id="rId47"/>
    </p:embeddedFont>
  </p:embeddedFontLst>
  <p:defaultTextStyle>
    <a:defPPr>
      <a:defRPr lang="es-MX"/>
    </a:defPPr>
    <a:lvl1pPr marL="0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1008" userDrawn="1">
          <p15:clr>
            <a:srgbClr val="A4A3A4"/>
          </p15:clr>
        </p15:guide>
        <p15:guide id="5" pos="5424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3072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M ITZEL ALVARADO AVILA" initials="MIAA" lastIdx="1" clrIdx="0">
    <p:extLst>
      <p:ext uri="{19B8F6BF-5375-455C-9EA6-DF929625EA0E}">
        <p15:presenceInfo xmlns:p15="http://schemas.microsoft.com/office/powerpoint/2012/main" userId="S::mar.alvarado@tecmilenio.mx::6e0509cb-3edf-4873-9be9-ff661d41e7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640"/>
    <a:srgbClr val="2BA645"/>
    <a:srgbClr val="26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66967-36C6-03EE-B67E-49CA33C8AC0F}" v="1" dt="2022-04-27T21:06:53.225"/>
    <p1510:client id="{50F8BBA5-59A7-204A-A4A3-19C8BA56859C}" v="27" dt="2022-04-27T22:42:20.296"/>
    <p1510:client id="{79406D0A-67A7-5EC6-8327-E0E8AAE363B6}" v="4" dt="2022-04-27T22:43:28.397"/>
    <p1510:client id="{7DE61524-6458-EF94-A8D1-A8080A9C5FE2}" v="3" dt="2022-04-27T20:32:22.058"/>
    <p1510:client id="{A9F1FEF8-76F6-0D70-1758-F33B5F3562CB}" v="2" dt="2022-04-27T20:51:24.782"/>
    <p1510:client id="{BEAFEDF6-E8C8-1594-A46A-DDECFACC7EA5}" v="5" dt="2022-04-27T20:45:19.315"/>
    <p1510:client id="{EAD518E7-607F-B46B-4BFD-97A2D5F53246}" v="8" dt="2022-04-27T20:37:55.24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9"/>
  </p:normalViewPr>
  <p:slideViewPr>
    <p:cSldViewPr snapToGrid="0" snapToObjects="1" showGuides="1">
      <p:cViewPr varScale="1">
        <p:scale>
          <a:sx n="97" d="100"/>
          <a:sy n="97" d="100"/>
        </p:scale>
        <p:origin x="1984" y="200"/>
      </p:cViewPr>
      <p:guideLst>
        <p:guide orient="horz" pos="672"/>
        <p:guide pos="336"/>
        <p:guide orient="horz" pos="912"/>
        <p:guide orient="horz" pos="1008"/>
        <p:guide pos="5424"/>
        <p:guide pos="2880"/>
        <p:guide pos="3072"/>
        <p:guide orient="horz" pos="2160"/>
        <p:guide orient="horz"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DAVILA MARTINEZ" userId="S::gabriel.davila@tecmilenio.mx::86fcd2da-4373-4fd2-8344-230dc9973ed3" providerId="AD" clId="Web-{BEAFEDF6-E8C8-1594-A46A-DDECFACC7EA5}"/>
    <pc:docChg chg="modSld">
      <pc:chgData name="GABRIEL DAVILA MARTINEZ" userId="S::gabriel.davila@tecmilenio.mx::86fcd2da-4373-4fd2-8344-230dc9973ed3" providerId="AD" clId="Web-{BEAFEDF6-E8C8-1594-A46A-DDECFACC7EA5}" dt="2022-04-27T20:45:15.753" v="3" actId="20577"/>
      <pc:docMkLst>
        <pc:docMk/>
      </pc:docMkLst>
      <pc:sldChg chg="modSp">
        <pc:chgData name="GABRIEL DAVILA MARTINEZ" userId="S::gabriel.davila@tecmilenio.mx::86fcd2da-4373-4fd2-8344-230dc9973ed3" providerId="AD" clId="Web-{BEAFEDF6-E8C8-1594-A46A-DDECFACC7EA5}" dt="2022-04-27T20:45:15.753" v="3" actId="20577"/>
        <pc:sldMkLst>
          <pc:docMk/>
          <pc:sldMk cId="719958587" sldId="392"/>
        </pc:sldMkLst>
        <pc:spChg chg="mod">
          <ac:chgData name="GABRIEL DAVILA MARTINEZ" userId="S::gabriel.davila@tecmilenio.mx::86fcd2da-4373-4fd2-8344-230dc9973ed3" providerId="AD" clId="Web-{BEAFEDF6-E8C8-1594-A46A-DDECFACC7EA5}" dt="2022-04-27T20:45:15.753" v="3" actId="20577"/>
          <ac:spMkLst>
            <pc:docMk/>
            <pc:sldMk cId="719958587" sldId="392"/>
            <ac:spMk id="3" creationId="{80D7906F-0F50-BE4E-8778-A1E4C8FE072B}"/>
          </ac:spMkLst>
        </pc:spChg>
      </pc:sldChg>
    </pc:docChg>
  </pc:docChgLst>
  <pc:docChgLst>
    <pc:chgData name="IVAN ALEJANDRO ROCHA MARTINEZ" userId="S::irocha@tecmilenio.mx::fa0bb7a6-24f0-450e-b911-e04e50e846d3" providerId="AD" clId="Web-{79406D0A-67A7-5EC6-8327-E0E8AAE363B6}"/>
    <pc:docChg chg="modSld">
      <pc:chgData name="IVAN ALEJANDRO ROCHA MARTINEZ" userId="S::irocha@tecmilenio.mx::fa0bb7a6-24f0-450e-b911-e04e50e846d3" providerId="AD" clId="Web-{79406D0A-67A7-5EC6-8327-E0E8AAE363B6}" dt="2022-04-27T22:43:28.397" v="3"/>
      <pc:docMkLst>
        <pc:docMk/>
      </pc:docMkLst>
      <pc:sldChg chg="delSp modSp">
        <pc:chgData name="IVAN ALEJANDRO ROCHA MARTINEZ" userId="S::irocha@tecmilenio.mx::fa0bb7a6-24f0-450e-b911-e04e50e846d3" providerId="AD" clId="Web-{79406D0A-67A7-5EC6-8327-E0E8AAE363B6}" dt="2022-04-27T22:43:28.397" v="3"/>
        <pc:sldMkLst>
          <pc:docMk/>
          <pc:sldMk cId="1830102451" sldId="263"/>
        </pc:sldMkLst>
        <pc:spChg chg="del">
          <ac:chgData name="IVAN ALEJANDRO ROCHA MARTINEZ" userId="S::irocha@tecmilenio.mx::fa0bb7a6-24f0-450e-b911-e04e50e846d3" providerId="AD" clId="Web-{79406D0A-67A7-5EC6-8327-E0E8AAE363B6}" dt="2022-04-27T22:43:28.397" v="3"/>
          <ac:spMkLst>
            <pc:docMk/>
            <pc:sldMk cId="1830102451" sldId="263"/>
            <ac:spMk id="2" creationId="{CAA5FD70-27A1-D375-0E69-4D16AC52489C}"/>
          </ac:spMkLst>
        </pc:spChg>
        <pc:spChg chg="del">
          <ac:chgData name="IVAN ALEJANDRO ROCHA MARTINEZ" userId="S::irocha@tecmilenio.mx::fa0bb7a6-24f0-450e-b911-e04e50e846d3" providerId="AD" clId="Web-{79406D0A-67A7-5EC6-8327-E0E8AAE363B6}" dt="2022-04-27T22:43:25.881" v="1"/>
          <ac:spMkLst>
            <pc:docMk/>
            <pc:sldMk cId="1830102451" sldId="263"/>
            <ac:spMk id="4" creationId="{1C2FEE8B-B439-3C81-4701-744392323256}"/>
          </ac:spMkLst>
        </pc:spChg>
        <pc:spChg chg="del mod">
          <ac:chgData name="IVAN ALEJANDRO ROCHA MARTINEZ" userId="S::irocha@tecmilenio.mx::fa0bb7a6-24f0-450e-b911-e04e50e846d3" providerId="AD" clId="Web-{79406D0A-67A7-5EC6-8327-E0E8AAE363B6}" dt="2022-04-27T22:43:27.163" v="2"/>
          <ac:spMkLst>
            <pc:docMk/>
            <pc:sldMk cId="1830102451" sldId="263"/>
            <ac:spMk id="7" creationId="{1FB29002-78CC-5222-8329-BC2CD50F8415}"/>
          </ac:spMkLst>
        </pc:spChg>
      </pc:sldChg>
    </pc:docChg>
  </pc:docChgLst>
  <pc:docChgLst>
    <pc:chgData name="IVAN ALEJANDRO ROCHA MARTINEZ" userId="fa0bb7a6-24f0-450e-b911-e04e50e846d3" providerId="ADAL" clId="{50F8BBA5-59A7-204A-A4A3-19C8BA56859C}"/>
    <pc:docChg chg="custSel modSld modMainMaster">
      <pc:chgData name="IVAN ALEJANDRO ROCHA MARTINEZ" userId="fa0bb7a6-24f0-450e-b911-e04e50e846d3" providerId="ADAL" clId="{50F8BBA5-59A7-204A-A4A3-19C8BA56859C}" dt="2022-04-27T22:42:20.295" v="34"/>
      <pc:docMkLst>
        <pc:docMk/>
      </pc:docMkLst>
      <pc:sldChg chg="addSp delSp modSp mod">
        <pc:chgData name="IVAN ALEJANDRO ROCHA MARTINEZ" userId="fa0bb7a6-24f0-450e-b911-e04e50e846d3" providerId="ADAL" clId="{50F8BBA5-59A7-204A-A4A3-19C8BA56859C}" dt="2022-04-27T22:42:20.295" v="34"/>
        <pc:sldMkLst>
          <pc:docMk/>
          <pc:sldMk cId="986713608" sldId="377"/>
        </pc:sldMkLst>
        <pc:picChg chg="del">
          <ac:chgData name="IVAN ALEJANDRO ROCHA MARTINEZ" userId="fa0bb7a6-24f0-450e-b911-e04e50e846d3" providerId="ADAL" clId="{50F8BBA5-59A7-204A-A4A3-19C8BA56859C}" dt="2022-04-27T22:42:19.979" v="33" actId="478"/>
          <ac:picMkLst>
            <pc:docMk/>
            <pc:sldMk cId="986713608" sldId="377"/>
            <ac:picMk id="3" creationId="{8B12735E-0D73-DD40-823C-633DA01C1468}"/>
          </ac:picMkLst>
        </pc:picChg>
        <pc:picChg chg="add del mod">
          <ac:chgData name="IVAN ALEJANDRO ROCHA MARTINEZ" userId="fa0bb7a6-24f0-450e-b911-e04e50e846d3" providerId="ADAL" clId="{50F8BBA5-59A7-204A-A4A3-19C8BA56859C}" dt="2022-04-27T22:41:49.264" v="22" actId="21"/>
          <ac:picMkLst>
            <pc:docMk/>
            <pc:sldMk cId="986713608" sldId="377"/>
            <ac:picMk id="5" creationId="{BB1AFAD7-658C-4FE1-797F-DE1C8A17F563}"/>
          </ac:picMkLst>
        </pc:picChg>
        <pc:picChg chg="add del mod">
          <ac:chgData name="IVAN ALEJANDRO ROCHA MARTINEZ" userId="fa0bb7a6-24f0-450e-b911-e04e50e846d3" providerId="ADAL" clId="{50F8BBA5-59A7-204A-A4A3-19C8BA56859C}" dt="2022-04-27T22:41:59.080" v="26" actId="21"/>
          <ac:picMkLst>
            <pc:docMk/>
            <pc:sldMk cId="986713608" sldId="377"/>
            <ac:picMk id="10" creationId="{34F56756-6891-FD53-CAD6-6D5ED7500D14}"/>
          </ac:picMkLst>
        </pc:picChg>
        <pc:picChg chg="add del mod">
          <ac:chgData name="IVAN ALEJANDRO ROCHA MARTINEZ" userId="fa0bb7a6-24f0-450e-b911-e04e50e846d3" providerId="ADAL" clId="{50F8BBA5-59A7-204A-A4A3-19C8BA56859C}" dt="2022-04-27T22:42:09.025" v="28" actId="21"/>
          <ac:picMkLst>
            <pc:docMk/>
            <pc:sldMk cId="986713608" sldId="377"/>
            <ac:picMk id="11" creationId="{A744E4B6-FB24-35E4-BA03-8F62EC401FB2}"/>
          </ac:picMkLst>
        </pc:picChg>
        <pc:picChg chg="add del mod">
          <ac:chgData name="IVAN ALEJANDRO ROCHA MARTINEZ" userId="fa0bb7a6-24f0-450e-b911-e04e50e846d3" providerId="ADAL" clId="{50F8BBA5-59A7-204A-A4A3-19C8BA56859C}" dt="2022-04-27T22:42:11.517" v="30"/>
          <ac:picMkLst>
            <pc:docMk/>
            <pc:sldMk cId="986713608" sldId="377"/>
            <ac:picMk id="12" creationId="{CEEF1B93-5710-0A84-7C4D-A62D6B0D9CD3}"/>
          </ac:picMkLst>
        </pc:picChg>
        <pc:picChg chg="add del mod">
          <ac:chgData name="IVAN ALEJANDRO ROCHA MARTINEZ" userId="fa0bb7a6-24f0-450e-b911-e04e50e846d3" providerId="ADAL" clId="{50F8BBA5-59A7-204A-A4A3-19C8BA56859C}" dt="2022-04-27T22:42:18.729" v="32" actId="21"/>
          <ac:picMkLst>
            <pc:docMk/>
            <pc:sldMk cId="986713608" sldId="377"/>
            <ac:picMk id="13" creationId="{9890B30A-CE0D-CDB2-B59D-AC2ED88EC191}"/>
          </ac:picMkLst>
        </pc:picChg>
        <pc:picChg chg="add mod">
          <ac:chgData name="IVAN ALEJANDRO ROCHA MARTINEZ" userId="fa0bb7a6-24f0-450e-b911-e04e50e846d3" providerId="ADAL" clId="{50F8BBA5-59A7-204A-A4A3-19C8BA56859C}" dt="2022-04-27T22:42:20.295" v="34"/>
          <ac:picMkLst>
            <pc:docMk/>
            <pc:sldMk cId="986713608" sldId="377"/>
            <ac:picMk id="14" creationId="{63EEF603-15C3-C7BA-21CE-8C245EF1092B}"/>
          </ac:picMkLst>
        </pc:picChg>
      </pc:sldChg>
      <pc:sldMasterChg chg="modSldLayout">
        <pc:chgData name="IVAN ALEJANDRO ROCHA MARTINEZ" userId="fa0bb7a6-24f0-450e-b911-e04e50e846d3" providerId="ADAL" clId="{50F8BBA5-59A7-204A-A4A3-19C8BA56859C}" dt="2022-04-27T21:13:26.686" v="19" actId="167"/>
        <pc:sldMasterMkLst>
          <pc:docMk/>
          <pc:sldMasterMk cId="0" sldId="2147483648"/>
        </pc:sldMasterMkLst>
        <pc:sldLayoutChg chg="addSp delSp modSp mod">
          <pc:chgData name="IVAN ALEJANDRO ROCHA MARTINEZ" userId="fa0bb7a6-24f0-450e-b911-e04e50e846d3" providerId="ADAL" clId="{50F8BBA5-59A7-204A-A4A3-19C8BA56859C}" dt="2022-04-27T21:10:19.138" v="1"/>
          <pc:sldLayoutMkLst>
            <pc:docMk/>
            <pc:sldMasterMk cId="0" sldId="2147483648"/>
            <pc:sldLayoutMk cId="0" sldId="2147483665"/>
          </pc:sldLayoutMkLst>
          <pc:picChg chg="add mod">
            <ac:chgData name="IVAN ALEJANDRO ROCHA MARTINEZ" userId="fa0bb7a6-24f0-450e-b911-e04e50e846d3" providerId="ADAL" clId="{50F8BBA5-59A7-204A-A4A3-19C8BA56859C}" dt="2022-04-27T21:10:19.138" v="1"/>
            <ac:picMkLst>
              <pc:docMk/>
              <pc:sldMasterMk cId="0" sldId="2147483648"/>
              <pc:sldLayoutMk cId="0" sldId="2147483665"/>
              <ac:picMk id="3" creationId="{2963F048-37A5-9E90-9D79-27BF9AEA5890}"/>
            </ac:picMkLst>
          </pc:picChg>
          <pc:picChg chg="del">
            <ac:chgData name="IVAN ALEJANDRO ROCHA MARTINEZ" userId="fa0bb7a6-24f0-450e-b911-e04e50e846d3" providerId="ADAL" clId="{50F8BBA5-59A7-204A-A4A3-19C8BA56859C}" dt="2022-04-27T21:10:18.596" v="0" actId="478"/>
            <ac:picMkLst>
              <pc:docMk/>
              <pc:sldMasterMk cId="0" sldId="2147483648"/>
              <pc:sldLayoutMk cId="0" sldId="2147483665"/>
              <ac:picMk id="10" creationId="{51B9F4CB-D31B-4665-86AF-35A57852637A}"/>
            </ac:picMkLst>
          </pc:picChg>
        </pc:sldLayoutChg>
        <pc:sldLayoutChg chg="addSp delSp modSp mod">
          <pc:chgData name="IVAN ALEJANDRO ROCHA MARTINEZ" userId="fa0bb7a6-24f0-450e-b911-e04e50e846d3" providerId="ADAL" clId="{50F8BBA5-59A7-204A-A4A3-19C8BA56859C}" dt="2022-04-27T21:12:44.968" v="11" actId="167"/>
          <pc:sldLayoutMkLst>
            <pc:docMk/>
            <pc:sldMasterMk cId="0" sldId="2147483648"/>
            <pc:sldLayoutMk cId="1793896934" sldId="2147483666"/>
          </pc:sldLayoutMkLst>
          <pc:picChg chg="add mod">
            <ac:chgData name="IVAN ALEJANDRO ROCHA MARTINEZ" userId="fa0bb7a6-24f0-450e-b911-e04e50e846d3" providerId="ADAL" clId="{50F8BBA5-59A7-204A-A4A3-19C8BA56859C}" dt="2022-04-27T21:12:44.968" v="11" actId="167"/>
            <ac:picMkLst>
              <pc:docMk/>
              <pc:sldMasterMk cId="0" sldId="2147483648"/>
              <pc:sldLayoutMk cId="1793896934" sldId="2147483666"/>
              <ac:picMk id="4" creationId="{3759AF56-F224-37DD-8148-A29928FB3C40}"/>
            </ac:picMkLst>
          </pc:picChg>
          <pc:picChg chg="del">
            <ac:chgData name="IVAN ALEJANDRO ROCHA MARTINEZ" userId="fa0bb7a6-24f0-450e-b911-e04e50e846d3" providerId="ADAL" clId="{50F8BBA5-59A7-204A-A4A3-19C8BA56859C}" dt="2022-04-27T21:12:40.078" v="9" actId="478"/>
            <ac:picMkLst>
              <pc:docMk/>
              <pc:sldMasterMk cId="0" sldId="2147483648"/>
              <pc:sldLayoutMk cId="1793896934" sldId="2147483666"/>
              <ac:picMk id="7" creationId="{68B6D35C-6A6D-4CA1-B916-A39D09FA1F16}"/>
            </ac:picMkLst>
          </pc:picChg>
        </pc:sldLayoutChg>
        <pc:sldLayoutChg chg="addSp delSp modSp mod">
          <pc:chgData name="IVAN ALEJANDRO ROCHA MARTINEZ" userId="fa0bb7a6-24f0-450e-b911-e04e50e846d3" providerId="ADAL" clId="{50F8BBA5-59A7-204A-A4A3-19C8BA56859C}" dt="2022-04-27T21:13:02.303" v="14" actId="167"/>
          <pc:sldLayoutMkLst>
            <pc:docMk/>
            <pc:sldMasterMk cId="0" sldId="2147483648"/>
            <pc:sldLayoutMk cId="1601919345" sldId="2147483667"/>
          </pc:sldLayoutMkLst>
          <pc:picChg chg="add mod">
            <ac:chgData name="IVAN ALEJANDRO ROCHA MARTINEZ" userId="fa0bb7a6-24f0-450e-b911-e04e50e846d3" providerId="ADAL" clId="{50F8BBA5-59A7-204A-A4A3-19C8BA56859C}" dt="2022-04-27T21:13:02.303" v="14" actId="167"/>
            <ac:picMkLst>
              <pc:docMk/>
              <pc:sldMasterMk cId="0" sldId="2147483648"/>
              <pc:sldLayoutMk cId="1601919345" sldId="2147483667"/>
              <ac:picMk id="4" creationId="{DAB9F3FF-7ADE-F8D6-85CC-9ED657D866C6}"/>
            </ac:picMkLst>
          </pc:picChg>
          <pc:picChg chg="del">
            <ac:chgData name="IVAN ALEJANDRO ROCHA MARTINEZ" userId="fa0bb7a6-24f0-450e-b911-e04e50e846d3" providerId="ADAL" clId="{50F8BBA5-59A7-204A-A4A3-19C8BA56859C}" dt="2022-04-27T21:12:58.506" v="12" actId="478"/>
            <ac:picMkLst>
              <pc:docMk/>
              <pc:sldMasterMk cId="0" sldId="2147483648"/>
              <pc:sldLayoutMk cId="1601919345" sldId="2147483667"/>
              <ac:picMk id="7" creationId="{BC70CB36-AB91-4EEA-A8A7-D6AAF1BCC4B3}"/>
            </ac:picMkLst>
          </pc:picChg>
        </pc:sldLayoutChg>
        <pc:sldLayoutChg chg="addSp delSp modSp mod">
          <pc:chgData name="IVAN ALEJANDRO ROCHA MARTINEZ" userId="fa0bb7a6-24f0-450e-b911-e04e50e846d3" providerId="ADAL" clId="{50F8BBA5-59A7-204A-A4A3-19C8BA56859C}" dt="2022-04-27T21:13:26.686" v="19" actId="167"/>
          <pc:sldLayoutMkLst>
            <pc:docMk/>
            <pc:sldMasterMk cId="0" sldId="2147483648"/>
            <pc:sldLayoutMk cId="1590997414" sldId="2147483668"/>
          </pc:sldLayoutMkLst>
          <pc:picChg chg="add mod">
            <ac:chgData name="IVAN ALEJANDRO ROCHA MARTINEZ" userId="fa0bb7a6-24f0-450e-b911-e04e50e846d3" providerId="ADAL" clId="{50F8BBA5-59A7-204A-A4A3-19C8BA56859C}" dt="2022-04-27T21:13:26.686" v="19" actId="167"/>
            <ac:picMkLst>
              <pc:docMk/>
              <pc:sldMasterMk cId="0" sldId="2147483648"/>
              <pc:sldLayoutMk cId="1590997414" sldId="2147483668"/>
              <ac:picMk id="4" creationId="{D367A7C0-BE4B-0A33-9700-9C7A4685FD03}"/>
            </ac:picMkLst>
          </pc:picChg>
          <pc:picChg chg="del">
            <ac:chgData name="IVAN ALEJANDRO ROCHA MARTINEZ" userId="fa0bb7a6-24f0-450e-b911-e04e50e846d3" providerId="ADAL" clId="{50F8BBA5-59A7-204A-A4A3-19C8BA56859C}" dt="2022-04-27T21:13:23.129" v="17" actId="478"/>
            <ac:picMkLst>
              <pc:docMk/>
              <pc:sldMasterMk cId="0" sldId="2147483648"/>
              <pc:sldLayoutMk cId="1590997414" sldId="2147483668"/>
              <ac:picMk id="7" creationId="{3E6BA93D-4EA2-43A0-A980-1F8BDE191674}"/>
            </ac:picMkLst>
          </pc:picChg>
        </pc:sldLayoutChg>
        <pc:sldLayoutChg chg="addSp delSp modSp mod">
          <pc:chgData name="IVAN ALEJANDRO ROCHA MARTINEZ" userId="fa0bb7a6-24f0-450e-b911-e04e50e846d3" providerId="ADAL" clId="{50F8BBA5-59A7-204A-A4A3-19C8BA56859C}" dt="2022-04-27T21:10:46.045" v="8" actId="167"/>
          <pc:sldLayoutMkLst>
            <pc:docMk/>
            <pc:sldMasterMk cId="0" sldId="2147483648"/>
            <pc:sldLayoutMk cId="4106800032" sldId="2147483669"/>
          </pc:sldLayoutMkLst>
          <pc:spChg chg="add del mod">
            <ac:chgData name="IVAN ALEJANDRO ROCHA MARTINEZ" userId="fa0bb7a6-24f0-450e-b911-e04e50e846d3" providerId="ADAL" clId="{50F8BBA5-59A7-204A-A4A3-19C8BA56859C}" dt="2022-04-27T21:10:36.290" v="4"/>
            <ac:spMkLst>
              <pc:docMk/>
              <pc:sldMasterMk cId="0" sldId="2147483648"/>
              <pc:sldLayoutMk cId="4106800032" sldId="2147483669"/>
              <ac:spMk id="5" creationId="{5950DAD2-517A-D630-D079-1D2570BB7AD0}"/>
            </ac:spMkLst>
          </pc:spChg>
          <pc:spChg chg="add del mod">
            <ac:chgData name="IVAN ALEJANDRO ROCHA MARTINEZ" userId="fa0bb7a6-24f0-450e-b911-e04e50e846d3" providerId="ADAL" clId="{50F8BBA5-59A7-204A-A4A3-19C8BA56859C}" dt="2022-04-27T21:10:38.011" v="6"/>
            <ac:spMkLst>
              <pc:docMk/>
              <pc:sldMasterMk cId="0" sldId="2147483648"/>
              <pc:sldLayoutMk cId="4106800032" sldId="2147483669"/>
              <ac:spMk id="6" creationId="{C554958D-1575-9D86-1D67-BC731161E29B}"/>
            </ac:spMkLst>
          </pc:spChg>
          <pc:picChg chg="add mod">
            <ac:chgData name="IVAN ALEJANDRO ROCHA MARTINEZ" userId="fa0bb7a6-24f0-450e-b911-e04e50e846d3" providerId="ADAL" clId="{50F8BBA5-59A7-204A-A4A3-19C8BA56859C}" dt="2022-04-27T21:10:46.045" v="8" actId="167"/>
            <ac:picMkLst>
              <pc:docMk/>
              <pc:sldMasterMk cId="0" sldId="2147483648"/>
              <pc:sldLayoutMk cId="4106800032" sldId="2147483669"/>
              <ac:picMk id="7" creationId="{91A2A2FF-6900-3B28-F3A3-688599E58B53}"/>
            </ac:picMkLst>
          </pc:picChg>
          <pc:picChg chg="del">
            <ac:chgData name="IVAN ALEJANDRO ROCHA MARTINEZ" userId="fa0bb7a6-24f0-450e-b911-e04e50e846d3" providerId="ADAL" clId="{50F8BBA5-59A7-204A-A4A3-19C8BA56859C}" dt="2022-04-27T21:10:34.105" v="2" actId="478"/>
            <ac:picMkLst>
              <pc:docMk/>
              <pc:sldMasterMk cId="0" sldId="2147483648"/>
              <pc:sldLayoutMk cId="4106800032" sldId="2147483669"/>
              <ac:picMk id="10" creationId="{51B9F4CB-D31B-4665-86AF-35A57852637A}"/>
            </ac:picMkLst>
          </pc:picChg>
        </pc:sldLayoutChg>
        <pc:sldLayoutChg chg="addSp delSp modSp mod">
          <pc:chgData name="IVAN ALEJANDRO ROCHA MARTINEZ" userId="fa0bb7a6-24f0-450e-b911-e04e50e846d3" providerId="ADAL" clId="{50F8BBA5-59A7-204A-A4A3-19C8BA56859C}" dt="2022-04-27T21:13:11.873" v="16"/>
          <pc:sldLayoutMkLst>
            <pc:docMk/>
            <pc:sldMasterMk cId="0" sldId="2147483648"/>
            <pc:sldLayoutMk cId="4209272561" sldId="2147483670"/>
          </pc:sldLayoutMkLst>
          <pc:picChg chg="add mod">
            <ac:chgData name="IVAN ALEJANDRO ROCHA MARTINEZ" userId="fa0bb7a6-24f0-450e-b911-e04e50e846d3" providerId="ADAL" clId="{50F8BBA5-59A7-204A-A4A3-19C8BA56859C}" dt="2022-04-27T21:13:11.873" v="16"/>
            <ac:picMkLst>
              <pc:docMk/>
              <pc:sldMasterMk cId="0" sldId="2147483648"/>
              <pc:sldLayoutMk cId="4209272561" sldId="2147483670"/>
              <ac:picMk id="3" creationId="{0FE05732-9DBA-54A5-C53E-3784F63192EF}"/>
            </ac:picMkLst>
          </pc:picChg>
          <pc:picChg chg="del">
            <ac:chgData name="IVAN ALEJANDRO ROCHA MARTINEZ" userId="fa0bb7a6-24f0-450e-b911-e04e50e846d3" providerId="ADAL" clId="{50F8BBA5-59A7-204A-A4A3-19C8BA56859C}" dt="2022-04-27T21:13:11.515" v="15" actId="478"/>
            <ac:picMkLst>
              <pc:docMk/>
              <pc:sldMasterMk cId="0" sldId="2147483648"/>
              <pc:sldLayoutMk cId="4209272561" sldId="2147483670"/>
              <ac:picMk id="7" creationId="{BC70CB36-AB91-4EEA-A8A7-D6AAF1BCC4B3}"/>
            </ac:picMkLst>
          </pc:picChg>
        </pc:sldLayoutChg>
      </pc:sldMasterChg>
    </pc:docChg>
  </pc:docChgLst>
  <pc:docChgLst>
    <pc:chgData name="IVAN ALEJANDRO ROCHA MARTINEZ" userId="fa0bb7a6-24f0-450e-b911-e04e50e846d3" providerId="ADAL" clId="{B5AF1F91-3F8E-564D-AD20-F55AE3B82C98}"/>
    <pc:docChg chg="undo custSel modSld">
      <pc:chgData name="IVAN ALEJANDRO ROCHA MARTINEZ" userId="fa0bb7a6-24f0-450e-b911-e04e50e846d3" providerId="ADAL" clId="{B5AF1F91-3F8E-564D-AD20-F55AE3B82C98}" dt="2022-02-11T00:58:11" v="26" actId="21"/>
      <pc:docMkLst>
        <pc:docMk/>
      </pc:docMkLst>
      <pc:sldChg chg="modSp mod">
        <pc:chgData name="IVAN ALEJANDRO ROCHA MARTINEZ" userId="fa0bb7a6-24f0-450e-b911-e04e50e846d3" providerId="ADAL" clId="{B5AF1F91-3F8E-564D-AD20-F55AE3B82C98}" dt="2022-02-11T00:47:31.437" v="19" actId="1076"/>
        <pc:sldMkLst>
          <pc:docMk/>
          <pc:sldMk cId="2173951474" sldId="354"/>
        </pc:sldMkLst>
        <pc:spChg chg="mod">
          <ac:chgData name="IVAN ALEJANDRO ROCHA MARTINEZ" userId="fa0bb7a6-24f0-450e-b911-e04e50e846d3" providerId="ADAL" clId="{B5AF1F91-3F8E-564D-AD20-F55AE3B82C98}" dt="2022-02-11T00:47:31.437" v="19" actId="1076"/>
          <ac:spMkLst>
            <pc:docMk/>
            <pc:sldMk cId="2173951474" sldId="354"/>
            <ac:spMk id="23" creationId="{B01F2C8D-ED8D-4845-9BCC-FDCC3755B066}"/>
          </ac:spMkLst>
        </pc:spChg>
      </pc:sldChg>
      <pc:sldChg chg="addSp delSp modSp mod">
        <pc:chgData name="IVAN ALEJANDRO ROCHA MARTINEZ" userId="fa0bb7a6-24f0-450e-b911-e04e50e846d3" providerId="ADAL" clId="{B5AF1F91-3F8E-564D-AD20-F55AE3B82C98}" dt="2022-02-10T22:47:47.719" v="4" actId="21"/>
        <pc:sldMkLst>
          <pc:docMk/>
          <pc:sldMk cId="1616207040" sldId="370"/>
        </pc:sldMkLst>
        <pc:spChg chg="add del">
          <ac:chgData name="IVAN ALEJANDRO ROCHA MARTINEZ" userId="fa0bb7a6-24f0-450e-b911-e04e50e846d3" providerId="ADAL" clId="{B5AF1F91-3F8E-564D-AD20-F55AE3B82C98}" dt="2022-02-10T22:23:43.031" v="2" actId="21"/>
          <ac:spMkLst>
            <pc:docMk/>
            <pc:sldMk cId="1616207040" sldId="370"/>
            <ac:spMk id="2" creationId="{68F3BFD2-9A79-C843-A5E2-87CB9312CB02}"/>
          </ac:spMkLst>
        </pc:spChg>
        <pc:spChg chg="add del">
          <ac:chgData name="IVAN ALEJANDRO ROCHA MARTINEZ" userId="fa0bb7a6-24f0-450e-b911-e04e50e846d3" providerId="ADAL" clId="{B5AF1F91-3F8E-564D-AD20-F55AE3B82C98}" dt="2022-02-10T22:47:47.719" v="4" actId="21"/>
          <ac:spMkLst>
            <pc:docMk/>
            <pc:sldMk cId="1616207040" sldId="370"/>
            <ac:spMk id="3" creationId="{2B954063-1C60-984F-8055-987FA3533AB0}"/>
          </ac:spMkLst>
        </pc:spChg>
        <pc:spChg chg="mod">
          <ac:chgData name="IVAN ALEJANDRO ROCHA MARTINEZ" userId="fa0bb7a6-24f0-450e-b911-e04e50e846d3" providerId="ADAL" clId="{B5AF1F91-3F8E-564D-AD20-F55AE3B82C98}" dt="2022-02-10T22:23:04.934" v="0" actId="255"/>
          <ac:spMkLst>
            <pc:docMk/>
            <pc:sldMk cId="1616207040" sldId="370"/>
            <ac:spMk id="5" creationId="{0B322FE6-3AF1-904D-A3B9-672D48E92BCC}"/>
          </ac:spMkLst>
        </pc:spChg>
        <pc:spChg chg="mod">
          <ac:chgData name="IVAN ALEJANDRO ROCHA MARTINEZ" userId="fa0bb7a6-24f0-450e-b911-e04e50e846d3" providerId="ADAL" clId="{B5AF1F91-3F8E-564D-AD20-F55AE3B82C98}" dt="2022-02-10T22:23:04.934" v="0" actId="255"/>
          <ac:spMkLst>
            <pc:docMk/>
            <pc:sldMk cId="1616207040" sldId="370"/>
            <ac:spMk id="6" creationId="{0F9E08A0-F4A8-EA48-AE80-5F710849E570}"/>
          </ac:spMkLst>
        </pc:spChg>
        <pc:spChg chg="mod">
          <ac:chgData name="IVAN ALEJANDRO ROCHA MARTINEZ" userId="fa0bb7a6-24f0-450e-b911-e04e50e846d3" providerId="ADAL" clId="{B5AF1F91-3F8E-564D-AD20-F55AE3B82C98}" dt="2022-02-10T22:23:04.934" v="0" actId="255"/>
          <ac:spMkLst>
            <pc:docMk/>
            <pc:sldMk cId="1616207040" sldId="370"/>
            <ac:spMk id="7" creationId="{BBEF907E-BF95-AB40-B3B3-B8852F759CA1}"/>
          </ac:spMkLst>
        </pc:spChg>
        <pc:spChg chg="mod">
          <ac:chgData name="IVAN ALEJANDRO ROCHA MARTINEZ" userId="fa0bb7a6-24f0-450e-b911-e04e50e846d3" providerId="ADAL" clId="{B5AF1F91-3F8E-564D-AD20-F55AE3B82C98}" dt="2022-02-10T22:23:04.934" v="0" actId="255"/>
          <ac:spMkLst>
            <pc:docMk/>
            <pc:sldMk cId="1616207040" sldId="370"/>
            <ac:spMk id="8" creationId="{EA6A5883-690C-9045-8B4B-396EBBD3837C}"/>
          </ac:spMkLst>
        </pc:spChg>
      </pc:sldChg>
      <pc:sldChg chg="delSp modSp mod">
        <pc:chgData name="IVAN ALEJANDRO ROCHA MARTINEZ" userId="fa0bb7a6-24f0-450e-b911-e04e50e846d3" providerId="ADAL" clId="{B5AF1F91-3F8E-564D-AD20-F55AE3B82C98}" dt="2022-02-10T23:12:09.164" v="8" actId="1076"/>
        <pc:sldMkLst>
          <pc:docMk/>
          <pc:sldMk cId="3829646105" sldId="371"/>
        </pc:sldMkLst>
        <pc:spChg chg="mod">
          <ac:chgData name="IVAN ALEJANDRO ROCHA MARTINEZ" userId="fa0bb7a6-24f0-450e-b911-e04e50e846d3" providerId="ADAL" clId="{B5AF1F91-3F8E-564D-AD20-F55AE3B82C98}" dt="2022-02-10T23:12:09.164" v="8" actId="1076"/>
          <ac:spMkLst>
            <pc:docMk/>
            <pc:sldMk cId="3829646105" sldId="371"/>
            <ac:spMk id="15" creationId="{2FD1173E-02A5-064D-A564-6797ED7913CD}"/>
          </ac:spMkLst>
        </pc:spChg>
        <pc:picChg chg="del mod">
          <ac:chgData name="IVAN ALEJANDRO ROCHA MARTINEZ" userId="fa0bb7a6-24f0-450e-b911-e04e50e846d3" providerId="ADAL" clId="{B5AF1F91-3F8E-564D-AD20-F55AE3B82C98}" dt="2022-02-10T22:58:22.426" v="6" actId="478"/>
          <ac:picMkLst>
            <pc:docMk/>
            <pc:sldMk cId="3829646105" sldId="371"/>
            <ac:picMk id="7" creationId="{C1553890-A155-294F-A527-27A24D64E85A}"/>
          </ac:picMkLst>
        </pc:picChg>
      </pc:sldChg>
      <pc:sldChg chg="addSp delSp modSp mod">
        <pc:chgData name="IVAN ALEJANDRO ROCHA MARTINEZ" userId="fa0bb7a6-24f0-450e-b911-e04e50e846d3" providerId="ADAL" clId="{B5AF1F91-3F8E-564D-AD20-F55AE3B82C98}" dt="2022-02-11T00:00:27.060" v="17" actId="21"/>
        <pc:sldMkLst>
          <pc:docMk/>
          <pc:sldMk cId="986713608" sldId="377"/>
        </pc:sldMkLst>
        <pc:spChg chg="add del mod">
          <ac:chgData name="IVAN ALEJANDRO ROCHA MARTINEZ" userId="fa0bb7a6-24f0-450e-b911-e04e50e846d3" providerId="ADAL" clId="{B5AF1F91-3F8E-564D-AD20-F55AE3B82C98}" dt="2022-02-11T00:00:27.060" v="17" actId="21"/>
          <ac:spMkLst>
            <pc:docMk/>
            <pc:sldMk cId="986713608" sldId="377"/>
            <ac:spMk id="2" creationId="{457BA40E-E792-8949-9C68-3C0044331C0C}"/>
          </ac:spMkLst>
        </pc:spChg>
      </pc:sldChg>
      <pc:sldChg chg="addSp delSp modSp mod">
        <pc:chgData name="IVAN ALEJANDRO ROCHA MARTINEZ" userId="fa0bb7a6-24f0-450e-b911-e04e50e846d3" providerId="ADAL" clId="{B5AF1F91-3F8E-564D-AD20-F55AE3B82C98}" dt="2022-02-10T23:51:27.491" v="13" actId="478"/>
        <pc:sldMkLst>
          <pc:docMk/>
          <pc:sldMk cId="3458637391" sldId="388"/>
        </pc:sldMkLst>
        <pc:spChg chg="add mod">
          <ac:chgData name="IVAN ALEJANDRO ROCHA MARTINEZ" userId="fa0bb7a6-24f0-450e-b911-e04e50e846d3" providerId="ADAL" clId="{B5AF1F91-3F8E-564D-AD20-F55AE3B82C98}" dt="2022-02-10T23:45:04.483" v="11" actId="208"/>
          <ac:spMkLst>
            <pc:docMk/>
            <pc:sldMk cId="3458637391" sldId="388"/>
            <ac:spMk id="2" creationId="{15AB938E-BAEF-2443-A907-3CF7795D5492}"/>
          </ac:spMkLst>
        </pc:spChg>
        <pc:picChg chg="add del">
          <ac:chgData name="IVAN ALEJANDRO ROCHA MARTINEZ" userId="fa0bb7a6-24f0-450e-b911-e04e50e846d3" providerId="ADAL" clId="{B5AF1F91-3F8E-564D-AD20-F55AE3B82C98}" dt="2022-02-10T23:51:27.491" v="13" actId="478"/>
          <ac:picMkLst>
            <pc:docMk/>
            <pc:sldMk cId="3458637391" sldId="388"/>
            <ac:picMk id="7" creationId="{C1553890-A155-294F-A527-27A24D64E85A}"/>
          </ac:picMkLst>
        </pc:picChg>
      </pc:sldChg>
      <pc:sldChg chg="addSp delSp modSp mod">
        <pc:chgData name="IVAN ALEJANDRO ROCHA MARTINEZ" userId="fa0bb7a6-24f0-450e-b911-e04e50e846d3" providerId="ADAL" clId="{B5AF1F91-3F8E-564D-AD20-F55AE3B82C98}" dt="2022-02-11T00:55:14.523" v="22" actId="21"/>
        <pc:sldMkLst>
          <pc:docMk/>
          <pc:sldMk cId="2288162504" sldId="389"/>
        </pc:sldMkLst>
        <pc:spChg chg="add del mod">
          <ac:chgData name="IVAN ALEJANDRO ROCHA MARTINEZ" userId="fa0bb7a6-24f0-450e-b911-e04e50e846d3" providerId="ADAL" clId="{B5AF1F91-3F8E-564D-AD20-F55AE3B82C98}" dt="2022-02-11T00:55:14.523" v="22" actId="21"/>
          <ac:spMkLst>
            <pc:docMk/>
            <pc:sldMk cId="2288162504" sldId="389"/>
            <ac:spMk id="2" creationId="{7A194C04-A3BD-D244-98CA-04EDBD974CD0}"/>
          </ac:spMkLst>
        </pc:spChg>
      </pc:sldChg>
      <pc:sldChg chg="addSp delSp modSp mod">
        <pc:chgData name="IVAN ALEJANDRO ROCHA MARTINEZ" userId="fa0bb7a6-24f0-450e-b911-e04e50e846d3" providerId="ADAL" clId="{B5AF1F91-3F8E-564D-AD20-F55AE3B82C98}" dt="2022-02-11T00:58:11" v="26" actId="21"/>
        <pc:sldMkLst>
          <pc:docMk/>
          <pc:sldMk cId="1777606884" sldId="393"/>
        </pc:sldMkLst>
        <pc:spChg chg="add del mod">
          <ac:chgData name="IVAN ALEJANDRO ROCHA MARTINEZ" userId="fa0bb7a6-24f0-450e-b911-e04e50e846d3" providerId="ADAL" clId="{B5AF1F91-3F8E-564D-AD20-F55AE3B82C98}" dt="2022-02-11T00:58:11" v="26" actId="21"/>
          <ac:spMkLst>
            <pc:docMk/>
            <pc:sldMk cId="1777606884" sldId="393"/>
            <ac:spMk id="2" creationId="{2367B4A6-2086-B046-8FF9-26028E324951}"/>
          </ac:spMkLst>
        </pc:spChg>
      </pc:sldChg>
    </pc:docChg>
  </pc:docChgLst>
  <pc:docChgLst>
    <pc:chgData name="GABRIEL DAVILA MARTINEZ" userId="S::gabriel.davila@tecmilenio.mx::86fcd2da-4373-4fd2-8344-230dc9973ed3" providerId="AD" clId="Web-{A9F1FEF8-76F6-0D70-1758-F33B5F3562CB}"/>
    <pc:docChg chg="modSld">
      <pc:chgData name="GABRIEL DAVILA MARTINEZ" userId="S::gabriel.davila@tecmilenio.mx::86fcd2da-4373-4fd2-8344-230dc9973ed3" providerId="AD" clId="Web-{A9F1FEF8-76F6-0D70-1758-F33B5F3562CB}" dt="2022-04-27T20:51:24.782" v="1" actId="14100"/>
      <pc:docMkLst>
        <pc:docMk/>
      </pc:docMkLst>
      <pc:sldChg chg="modSp">
        <pc:chgData name="GABRIEL DAVILA MARTINEZ" userId="S::gabriel.davila@tecmilenio.mx::86fcd2da-4373-4fd2-8344-230dc9973ed3" providerId="AD" clId="Web-{A9F1FEF8-76F6-0D70-1758-F33B5F3562CB}" dt="2022-04-27T20:51:24.782" v="1" actId="14100"/>
        <pc:sldMkLst>
          <pc:docMk/>
          <pc:sldMk cId="986713608" sldId="377"/>
        </pc:sldMkLst>
        <pc:picChg chg="mod">
          <ac:chgData name="GABRIEL DAVILA MARTINEZ" userId="S::gabriel.davila@tecmilenio.mx::86fcd2da-4373-4fd2-8344-230dc9973ed3" providerId="AD" clId="Web-{A9F1FEF8-76F6-0D70-1758-F33B5F3562CB}" dt="2022-04-27T20:51:24.782" v="1" actId="14100"/>
          <ac:picMkLst>
            <pc:docMk/>
            <pc:sldMk cId="986713608" sldId="377"/>
            <ac:picMk id="3" creationId="{8B12735E-0D73-DD40-823C-633DA01C1468}"/>
          </ac:picMkLst>
        </pc:picChg>
      </pc:sldChg>
    </pc:docChg>
  </pc:docChgLst>
  <pc:docChgLst>
    <pc:chgData name="GABRIEL DAVILA MARTINEZ" userId="S::gabriel.davila@tecmilenio.mx::86fcd2da-4373-4fd2-8344-230dc9973ed3" providerId="AD" clId="Web-{00466967-36C6-03EE-B67E-49CA33C8AC0F}"/>
    <pc:docChg chg="modSld">
      <pc:chgData name="GABRIEL DAVILA MARTINEZ" userId="S::gabriel.davila@tecmilenio.mx::86fcd2da-4373-4fd2-8344-230dc9973ed3" providerId="AD" clId="Web-{00466967-36C6-03EE-B67E-49CA33C8AC0F}" dt="2022-04-27T21:06:53.225" v="0" actId="20577"/>
      <pc:docMkLst>
        <pc:docMk/>
      </pc:docMkLst>
      <pc:sldChg chg="modSp">
        <pc:chgData name="GABRIEL DAVILA MARTINEZ" userId="S::gabriel.davila@tecmilenio.mx::86fcd2da-4373-4fd2-8344-230dc9973ed3" providerId="AD" clId="Web-{00466967-36C6-03EE-B67E-49CA33C8AC0F}" dt="2022-04-27T21:06:53.225" v="0" actId="20577"/>
        <pc:sldMkLst>
          <pc:docMk/>
          <pc:sldMk cId="1497514360" sldId="400"/>
        </pc:sldMkLst>
        <pc:spChg chg="mod">
          <ac:chgData name="GABRIEL DAVILA MARTINEZ" userId="S::gabriel.davila@tecmilenio.mx::86fcd2da-4373-4fd2-8344-230dc9973ed3" providerId="AD" clId="Web-{00466967-36C6-03EE-B67E-49CA33C8AC0F}" dt="2022-04-27T21:06:53.225" v="0" actId="20577"/>
          <ac:spMkLst>
            <pc:docMk/>
            <pc:sldMk cId="1497514360" sldId="400"/>
            <ac:spMk id="3" creationId="{80D7906F-0F50-BE4E-8778-A1E4C8FE072B}"/>
          </ac:spMkLst>
        </pc:spChg>
      </pc:sldChg>
    </pc:docChg>
  </pc:docChgLst>
  <pc:docChgLst>
    <pc:chgData name="GABRIEL DAVILA MARTINEZ" userId="S::gabriel.davila@tecmilenio.mx::86fcd2da-4373-4fd2-8344-230dc9973ed3" providerId="AD" clId="Web-{7DE61524-6458-EF94-A8D1-A8080A9C5FE2}"/>
    <pc:docChg chg="modSld">
      <pc:chgData name="GABRIEL DAVILA MARTINEZ" userId="S::gabriel.davila@tecmilenio.mx::86fcd2da-4373-4fd2-8344-230dc9973ed3" providerId="AD" clId="Web-{7DE61524-6458-EF94-A8D1-A8080A9C5FE2}" dt="2022-04-27T20:32:22.058" v="2"/>
      <pc:docMkLst>
        <pc:docMk/>
      </pc:docMkLst>
      <pc:sldChg chg="addSp">
        <pc:chgData name="GABRIEL DAVILA MARTINEZ" userId="S::gabriel.davila@tecmilenio.mx::86fcd2da-4373-4fd2-8344-230dc9973ed3" providerId="AD" clId="Web-{7DE61524-6458-EF94-A8D1-A8080A9C5FE2}" dt="2022-04-27T20:32:22.058" v="2"/>
        <pc:sldMkLst>
          <pc:docMk/>
          <pc:sldMk cId="1830102451" sldId="263"/>
        </pc:sldMkLst>
        <pc:spChg chg="add">
          <ac:chgData name="GABRIEL DAVILA MARTINEZ" userId="S::gabriel.davila@tecmilenio.mx::86fcd2da-4373-4fd2-8344-230dc9973ed3" providerId="AD" clId="Web-{7DE61524-6458-EF94-A8D1-A8080A9C5FE2}" dt="2022-04-27T20:32:11.230" v="0"/>
          <ac:spMkLst>
            <pc:docMk/>
            <pc:sldMk cId="1830102451" sldId="263"/>
            <ac:spMk id="2" creationId="{CAA5FD70-27A1-D375-0E69-4D16AC52489C}"/>
          </ac:spMkLst>
        </pc:spChg>
        <pc:spChg chg="add">
          <ac:chgData name="GABRIEL DAVILA MARTINEZ" userId="S::gabriel.davila@tecmilenio.mx::86fcd2da-4373-4fd2-8344-230dc9973ed3" providerId="AD" clId="Web-{7DE61524-6458-EF94-A8D1-A8080A9C5FE2}" dt="2022-04-27T20:32:19.324" v="1"/>
          <ac:spMkLst>
            <pc:docMk/>
            <pc:sldMk cId="1830102451" sldId="263"/>
            <ac:spMk id="4" creationId="{1C2FEE8B-B439-3C81-4701-744392323256}"/>
          </ac:spMkLst>
        </pc:spChg>
        <pc:spChg chg="add">
          <ac:chgData name="GABRIEL DAVILA MARTINEZ" userId="S::gabriel.davila@tecmilenio.mx::86fcd2da-4373-4fd2-8344-230dc9973ed3" providerId="AD" clId="Web-{7DE61524-6458-EF94-A8D1-A8080A9C5FE2}" dt="2022-04-27T20:32:22.058" v="2"/>
          <ac:spMkLst>
            <pc:docMk/>
            <pc:sldMk cId="1830102451" sldId="263"/>
            <ac:spMk id="7" creationId="{1FB29002-78CC-5222-8329-BC2CD50F8415}"/>
          </ac:spMkLst>
        </pc:spChg>
      </pc:sldChg>
    </pc:docChg>
  </pc:docChgLst>
  <pc:docChgLst>
    <pc:chgData name="GABRIEL DAVILA MARTINEZ" userId="S::gabriel.davila@tecmilenio.mx::86fcd2da-4373-4fd2-8344-230dc9973ed3" providerId="AD" clId="Web-{EAD518E7-607F-B46B-4BFD-97A2D5F53246}"/>
    <pc:docChg chg="modSld">
      <pc:chgData name="GABRIEL DAVILA MARTINEZ" userId="S::gabriel.davila@tecmilenio.mx::86fcd2da-4373-4fd2-8344-230dc9973ed3" providerId="AD" clId="Web-{EAD518E7-607F-B46B-4BFD-97A2D5F53246}" dt="2022-04-27T20:37:54.262" v="2" actId="20577"/>
      <pc:docMkLst>
        <pc:docMk/>
      </pc:docMkLst>
      <pc:sldChg chg="modSp">
        <pc:chgData name="GABRIEL DAVILA MARTINEZ" userId="S::gabriel.davila@tecmilenio.mx::86fcd2da-4373-4fd2-8344-230dc9973ed3" providerId="AD" clId="Web-{EAD518E7-607F-B46B-4BFD-97A2D5F53246}" dt="2022-04-27T20:37:54.262" v="2" actId="20577"/>
        <pc:sldMkLst>
          <pc:docMk/>
          <pc:sldMk cId="500685077" sldId="266"/>
        </pc:sldMkLst>
        <pc:spChg chg="mod">
          <ac:chgData name="GABRIEL DAVILA MARTINEZ" userId="S::gabriel.davila@tecmilenio.mx::86fcd2da-4373-4fd2-8344-230dc9973ed3" providerId="AD" clId="Web-{EAD518E7-607F-B46B-4BFD-97A2D5F53246}" dt="2022-04-27T20:37:54.262" v="2" actId="20577"/>
          <ac:spMkLst>
            <pc:docMk/>
            <pc:sldMk cId="500685077" sldId="266"/>
            <ac:spMk id="6" creationId="{940E4C8A-35FB-8E40-B510-6649FC1D6C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3DE1-5C4D-42A9-A4E7-0BA6305029E4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971550"/>
            <a:ext cx="34956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3FC1A-D0FD-4F0B-8004-A2D5F8C77F7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97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97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586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749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4248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6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80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529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429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863158B4-5A19-4556-A5D5-EC49902121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BC2D8E6-CF82-436E-A820-5EA7E02E0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2"/>
            <a:ext cx="9144000" cy="68557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727439" y="2158100"/>
            <a:ext cx="4017818" cy="50426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177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r>
              <a:rPr lang="es-MX"/>
              <a:t>Nombre del curso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c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63F048-37A5-9E90-9D79-27BF9AEA5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jercicio me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1A2A2FF-6900-3B28-F3A3-688599E58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BD01B07-15C8-49B5-972E-E2DC06A7772B}"/>
              </a:ext>
            </a:extLst>
          </p:cNvPr>
          <p:cNvSpPr/>
          <p:nvPr userDrawn="1"/>
        </p:nvSpPr>
        <p:spPr>
          <a:xfrm>
            <a:off x="1866900" y="1805780"/>
            <a:ext cx="5410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680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ic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59AF56-F224-37DD-8148-A29928FB3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909026-F850-4398-B862-7954E591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7467600" cy="5181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389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B9F3FF-7ADE-F8D6-85CC-9ED657D86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4F3FF5-18E6-430E-BB62-4B3E4797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3000"/>
            <a:ext cx="7620000" cy="53340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19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E05732-9DBA-54A5-C53E-3784F6319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67A7C0-BE4B-0A33-9700-9C7A4685F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16AC65-5743-4CB1-B53E-B08C9811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19199"/>
            <a:ext cx="7543800" cy="5236533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99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096000" y="6656295"/>
            <a:ext cx="2918690" cy="108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6" b="0" i="0">
                <a:solidFill>
                  <a:schemeClr val="bg1">
                    <a:lumMod val="65000"/>
                  </a:schemeClr>
                </a:solidFill>
                <a:latin typeface="Montserrat SemiBold"/>
                <a:cs typeface="Montserrat SemiBold"/>
              </a:defRPr>
            </a:lvl1pPr>
          </a:lstStyle>
          <a:p>
            <a:pPr marL="11206">
              <a:spcBef>
                <a:spcPts val="66"/>
              </a:spcBef>
            </a:pPr>
            <a:r>
              <a:rPr lang="es-ES" spc="-4"/>
              <a:t>Derechos</a:t>
            </a:r>
            <a:r>
              <a:rPr lang="es-ES" spc="4"/>
              <a:t> </a:t>
            </a:r>
            <a:r>
              <a:rPr lang="es-ES"/>
              <a:t>de</a:t>
            </a:r>
            <a:r>
              <a:rPr lang="es-ES" spc="9"/>
              <a:t> </a:t>
            </a:r>
            <a:r>
              <a:rPr lang="es-ES" spc="-4"/>
              <a:t>Autor</a:t>
            </a:r>
            <a:r>
              <a:rPr lang="es-ES" spc="9"/>
              <a:t> </a:t>
            </a:r>
            <a:r>
              <a:rPr lang="es-ES" spc="-4"/>
              <a:t>Reservados.</a:t>
            </a:r>
            <a:r>
              <a:rPr lang="es-ES" spc="9"/>
              <a:t> </a:t>
            </a:r>
            <a:r>
              <a:rPr lang="es-ES" spc="-4"/>
              <a:t>UNIVERSIDAD</a:t>
            </a:r>
            <a:r>
              <a:rPr lang="es-ES" spc="4"/>
              <a:t> </a:t>
            </a:r>
            <a:r>
              <a:rPr lang="es-ES" spc="-4"/>
              <a:t>TECMILENIO®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9" r:id="rId4"/>
    <p:sldLayoutId id="2147483666" r:id="rId5"/>
    <p:sldLayoutId id="2147483667" r:id="rId6"/>
    <p:sldLayoutId id="2147483670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JNCVDK2thZ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2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67BA0B3D-41F7-6148-921C-EC7D8E7F9258}"/>
              </a:ext>
            </a:extLst>
          </p:cNvPr>
          <p:cNvSpPr/>
          <p:nvPr/>
        </p:nvSpPr>
        <p:spPr>
          <a:xfrm>
            <a:off x="357264" y="3533297"/>
            <a:ext cx="4824336" cy="1092607"/>
          </a:xfrm>
          <a:prstGeom prst="roundRect">
            <a:avLst>
              <a:gd name="adj" fmla="val 50000"/>
            </a:avLst>
          </a:prstGeom>
          <a:solidFill>
            <a:srgbClr val="2BA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A7C7D1-AE04-4A4C-947A-9C2AB9735964}"/>
              </a:ext>
            </a:extLst>
          </p:cNvPr>
          <p:cNvSpPr txBox="1"/>
          <p:nvPr/>
        </p:nvSpPr>
        <p:spPr>
          <a:xfrm>
            <a:off x="533399" y="3848767"/>
            <a:ext cx="434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Tema 2. Marco Legal</a:t>
            </a:r>
          </a:p>
        </p:txBody>
      </p:sp>
      <p:sp>
        <p:nvSpPr>
          <p:cNvPr id="7" name="Título 45">
            <a:extLst>
              <a:ext uri="{FF2B5EF4-FFF2-40B4-BE49-F238E27FC236}">
                <a16:creationId xmlns:a16="http://schemas.microsoft.com/office/drawing/2014/main" id="{D68346E8-4208-D945-866B-DD105FB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41" y="1888075"/>
            <a:ext cx="5029199" cy="1146817"/>
          </a:xfrm>
        </p:spPr>
        <p:txBody>
          <a:bodyPr/>
          <a:lstStyle/>
          <a:p>
            <a:r>
              <a:rPr lang="es-MX" sz="3200"/>
              <a:t>Inversión en el mercado financiero.</a:t>
            </a:r>
          </a:p>
        </p:txBody>
      </p:sp>
    </p:spTree>
    <p:extLst>
      <p:ext uri="{BB962C8B-B14F-4D97-AF65-F5344CB8AC3E}">
        <p14:creationId xmlns:p14="http://schemas.microsoft.com/office/powerpoint/2010/main" val="121829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D7906F-0F50-BE4E-8778-A1E4C8FE0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0738" y="1115551"/>
            <a:ext cx="3679862" cy="3989849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s-MX" sz="1400">
                <a:solidFill>
                  <a:srgbClr val="333333"/>
                </a:solidFill>
                <a:cs typeface="Calibri Light" panose="020F0302020204030204" pitchFamily="34" charset="0"/>
              </a:rPr>
              <a:t>La presencia del marco normativo en el sistema financiero es fundamental, </a:t>
            </a:r>
            <a:r>
              <a:rPr lang="es-MX" sz="1400" spc="-20">
                <a:solidFill>
                  <a:srgbClr val="333333"/>
                </a:solidFill>
                <a:cs typeface="Calibri Light" panose="020F0302020204030204" pitchFamily="34" charset="0"/>
              </a:rPr>
              <a:t>principalmente por la función que tiene </a:t>
            </a:r>
            <a:r>
              <a:rPr lang="es-MX" sz="1400" spc="-30">
                <a:solidFill>
                  <a:srgbClr val="333333"/>
                </a:solidFill>
                <a:cs typeface="Calibri Light" panose="020F0302020204030204" pitchFamily="34" charset="0"/>
              </a:rPr>
              <a:t>al delimitar la gestión y facultades </a:t>
            </a:r>
            <a:r>
              <a:rPr lang="es-MX" sz="1400">
                <a:solidFill>
                  <a:srgbClr val="333333"/>
                </a:solidFill>
                <a:cs typeface="Calibri Light" panose="020F0302020204030204" pitchFamily="34" charset="0"/>
              </a:rPr>
              <a:t>de todos los actores del sistema financiero mexicano, además de proteger los intereses de los inversionistas.</a:t>
            </a:r>
            <a:br>
              <a:rPr lang="es-MX" sz="1400">
                <a:ea typeface="Calibri" panose="020F0502020204030204" pitchFamily="34" charset="0"/>
                <a:cs typeface="Calibri Light" panose="020F0302020204030204" pitchFamily="34" charset="0"/>
              </a:rPr>
            </a:br>
            <a:endParaRPr lang="es-MX" sz="140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BD6C87-189D-4AD3-B2A9-B470491AACA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B1B3AA-96B3-4CDE-B854-AE6391E923C4}"/>
              </a:ext>
            </a:extLst>
          </p:cNvPr>
          <p:cNvSpPr/>
          <p:nvPr/>
        </p:nvSpPr>
        <p:spPr>
          <a:xfrm>
            <a:off x="4572000" y="10668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9DC8D7-847E-9447-BE27-670E22ABA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r="20666"/>
          <a:stretch/>
        </p:blipFill>
        <p:spPr>
          <a:xfrm>
            <a:off x="0" y="1066800"/>
            <a:ext cx="457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600200"/>
            <a:ext cx="78867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s-MX" sz="1400" kern="0">
                <a:solidFill>
                  <a:sysClr val="windowText" lastClr="000000"/>
                </a:solidFill>
              </a:rPr>
              <a:t>Leyes más importantes que rigen los sectores o ámbitos del sistema.</a:t>
            </a:r>
          </a:p>
          <a:p>
            <a:pPr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97DAF4E-05E7-9D46-A6D7-6ECFAF350719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 kern="0">
                <a:solidFill>
                  <a:sysClr val="windowText" lastClr="000000"/>
                </a:solidFill>
              </a:rPr>
              <a:t>Marco Legal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3EEF603-15C3-C7BA-21CE-8C245EF10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9698"/>
            <a:ext cx="8305800" cy="44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1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A43EBB1-71B2-1543-A7DB-CD3A6140531E}"/>
              </a:ext>
            </a:extLst>
          </p:cNvPr>
          <p:cNvSpPr txBox="1">
            <a:spLocks/>
          </p:cNvSpPr>
          <p:nvPr/>
        </p:nvSpPr>
        <p:spPr>
          <a:xfrm>
            <a:off x="591378" y="1076739"/>
            <a:ext cx="8077200" cy="37106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400" b="1">
                <a:solidFill>
                  <a:srgbClr val="333333"/>
                </a:solidFill>
                <a:cs typeface="Calibri Light" panose="020F0302020204030204" pitchFamily="34" charset="0"/>
              </a:rPr>
              <a:t>Objeto de la Ley de Mercado de Valores y Ley de Fondos de Inversión</a:t>
            </a:r>
            <a:endParaRPr lang="es-MX" sz="1400" b="1">
              <a:cs typeface="Calibri Light" panose="020F03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69DBB0-C4A6-8B41-A8A1-3582E5C1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612900"/>
            <a:ext cx="69723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A43EBB1-71B2-1543-A7DB-CD3A6140531E}"/>
              </a:ext>
            </a:extLst>
          </p:cNvPr>
          <p:cNvSpPr txBox="1">
            <a:spLocks/>
          </p:cNvSpPr>
          <p:nvPr/>
        </p:nvSpPr>
        <p:spPr>
          <a:xfrm>
            <a:off x="591378" y="1076739"/>
            <a:ext cx="8077200" cy="37106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400" b="1">
                <a:solidFill>
                  <a:srgbClr val="333333"/>
                </a:solidFill>
                <a:cs typeface="Calibri Light" panose="020F0302020204030204" pitchFamily="34" charset="0"/>
              </a:rPr>
              <a:t>Manejo de información</a:t>
            </a:r>
            <a:endParaRPr lang="es-MX" sz="1400" b="1">
              <a:cs typeface="Calibri Light" panose="020F030202020403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0FD648C-4CFF-E24C-8FB7-C69F528D9004}"/>
              </a:ext>
            </a:extLst>
          </p:cNvPr>
          <p:cNvSpPr txBox="1">
            <a:spLocks/>
          </p:cNvSpPr>
          <p:nvPr/>
        </p:nvSpPr>
        <p:spPr>
          <a:xfrm>
            <a:off x="533400" y="1600200"/>
            <a:ext cx="8077200" cy="3644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>
                <a:cs typeface="Calibri Light" panose="020F0302020204030204" pitchFamily="34" charset="0"/>
              </a:rPr>
              <a:t>Es uno de los pilares que sustentan el marco legal del Sistema Financiero, el cual busca que los datos que proporcionen al mercado sean: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A855619-964B-0B45-84DC-3EEE6FD592DE}"/>
              </a:ext>
            </a:extLst>
          </p:cNvPr>
          <p:cNvSpPr txBox="1">
            <a:spLocks/>
          </p:cNvSpPr>
          <p:nvPr/>
        </p:nvSpPr>
        <p:spPr>
          <a:xfrm>
            <a:off x="533400" y="4893301"/>
            <a:ext cx="8077200" cy="3644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>
                <a:solidFill>
                  <a:srgbClr val="333333"/>
                </a:solidFill>
              </a:rPr>
              <a:t>El </a:t>
            </a:r>
            <a:r>
              <a:rPr lang="es-MX" sz="1400" b="1">
                <a:solidFill>
                  <a:srgbClr val="333333"/>
                </a:solidFill>
              </a:rPr>
              <a:t>secreto bursátil</a:t>
            </a:r>
            <a:r>
              <a:rPr lang="es-MX" sz="1400">
                <a:solidFill>
                  <a:srgbClr val="333333"/>
                </a:solidFill>
              </a:rPr>
              <a:t> implica guardar en forma confidencial y segura la información de los usuarios financieros, así como de las operaciones que realicen con los diferentes intermediarios. Sólo se podrá omitir este punto para informar a las autoridades competentes cuando éstas tengan una solicitud fundada.</a:t>
            </a:r>
            <a:endParaRPr lang="es-MX" sz="14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843293-9248-0343-A4DE-358FE21F2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647950"/>
            <a:ext cx="71755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6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Cierre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8F46A43-3F37-7C42-BEB4-F2C212855B44}"/>
              </a:ext>
            </a:extLst>
          </p:cNvPr>
          <p:cNvSpPr txBox="1">
            <a:spLocks/>
          </p:cNvSpPr>
          <p:nvPr/>
        </p:nvSpPr>
        <p:spPr>
          <a:xfrm>
            <a:off x="533400" y="4229100"/>
            <a:ext cx="8077200" cy="9525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>
                <a:solidFill>
                  <a:srgbClr val="333333"/>
                </a:solidFill>
              </a:rPr>
              <a:t>A lo largo de este tema has conocido los diferentes actores del sistema financiero mexicano, sus funciones, los factores que lo afectan y los objetivos que persiguen en lo individual y como sistema. Además de descubrir que es cambiante y se debe adaptar a las necesidades del mercado y la economía.</a:t>
            </a:r>
            <a:endParaRPr lang="es-MX" sz="14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9D03E67-914F-D142-B2D6-681FCC139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43317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038C0DA-AA73-4770-BC3A-778F0BC671D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722077-4AD5-9948-83F4-B7BA6ACE885F}"/>
              </a:ext>
            </a:extLst>
          </p:cNvPr>
          <p:cNvSpPr txBox="1"/>
          <p:nvPr/>
        </p:nvSpPr>
        <p:spPr>
          <a:xfrm>
            <a:off x="704022" y="1447800"/>
            <a:ext cx="3867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rgbClr val="333333"/>
                </a:solidFill>
              </a:rPr>
              <a:t>1. Visita las páginas oficiales de las diferentes comisiones que conforman el sistema financiero mexicano e identifica:</a:t>
            </a:r>
            <a:br>
              <a:rPr lang="es-MX" sz="1400">
                <a:solidFill>
                  <a:srgbClr val="333333"/>
                </a:solidFill>
              </a:rPr>
            </a:br>
            <a:br>
              <a:rPr lang="es-MX" sz="1400">
                <a:solidFill>
                  <a:srgbClr val="333333"/>
                </a:solidFill>
              </a:rPr>
            </a:br>
            <a:r>
              <a:rPr lang="es-MX" sz="1400">
                <a:solidFill>
                  <a:srgbClr val="333333"/>
                </a:solidFill>
              </a:rPr>
              <a:t>El objeto de las principales leyes de estas comisiones (3 por cada una), así como </a:t>
            </a:r>
            <a:r>
              <a:rPr lang="es-MX" sz="1400" spc="-50">
                <a:solidFill>
                  <a:srgbClr val="333333"/>
                </a:solidFill>
              </a:rPr>
              <a:t>fundamentar mediante la ley las facultades</a:t>
            </a:r>
            <a:r>
              <a:rPr lang="es-MX" sz="1400" spc="-80">
                <a:solidFill>
                  <a:srgbClr val="333333"/>
                </a:solidFill>
              </a:rPr>
              <a:t> </a:t>
            </a:r>
            <a:r>
              <a:rPr lang="es-MX" sz="1400">
                <a:solidFill>
                  <a:srgbClr val="333333"/>
                </a:solidFill>
              </a:rPr>
              <a:t>de cada uno de estos organismos. Comparte con tus compañeros.</a:t>
            </a:r>
            <a:br>
              <a:rPr lang="es-MX" sz="1400">
                <a:solidFill>
                  <a:srgbClr val="333333"/>
                </a:solidFill>
              </a:rPr>
            </a:br>
            <a:endParaRPr lang="es-MX" sz="1400"/>
          </a:p>
        </p:txBody>
      </p:sp>
      <p:pic>
        <p:nvPicPr>
          <p:cNvPr id="8" name="Imagen 7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6AFA06C-1633-604D-A903-5F6954DCB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449" b="83132"/>
          <a:stretch/>
        </p:blipFill>
        <p:spPr>
          <a:xfrm>
            <a:off x="228600" y="1410711"/>
            <a:ext cx="685800" cy="2890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6861CB9-0296-E040-8DD4-A3BC7AE68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17213"/>
          <a:stretch/>
        </p:blipFill>
        <p:spPr>
          <a:xfrm>
            <a:off x="4572000" y="1091330"/>
            <a:ext cx="457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67BA0B3D-41F7-6148-921C-EC7D8E7F9258}"/>
              </a:ext>
            </a:extLst>
          </p:cNvPr>
          <p:cNvSpPr/>
          <p:nvPr/>
        </p:nvSpPr>
        <p:spPr>
          <a:xfrm>
            <a:off x="357264" y="3533297"/>
            <a:ext cx="4824336" cy="1092607"/>
          </a:xfrm>
          <a:prstGeom prst="roundRect">
            <a:avLst>
              <a:gd name="adj" fmla="val 50000"/>
            </a:avLst>
          </a:prstGeom>
          <a:solidFill>
            <a:srgbClr val="2BA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A7C7D1-AE04-4A4C-947A-9C2AB9735964}"/>
              </a:ext>
            </a:extLst>
          </p:cNvPr>
          <p:cNvSpPr txBox="1"/>
          <p:nvPr/>
        </p:nvSpPr>
        <p:spPr>
          <a:xfrm>
            <a:off x="533399" y="3664101"/>
            <a:ext cx="4343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Tema 3. intermediarios financieros</a:t>
            </a:r>
          </a:p>
        </p:txBody>
      </p:sp>
      <p:sp>
        <p:nvSpPr>
          <p:cNvPr id="7" name="Título 45">
            <a:extLst>
              <a:ext uri="{FF2B5EF4-FFF2-40B4-BE49-F238E27FC236}">
                <a16:creationId xmlns:a16="http://schemas.microsoft.com/office/drawing/2014/main" id="{D68346E8-4208-D945-866B-DD105FB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41" y="1888075"/>
            <a:ext cx="5029199" cy="1146817"/>
          </a:xfrm>
        </p:spPr>
        <p:txBody>
          <a:bodyPr/>
          <a:lstStyle/>
          <a:p>
            <a:r>
              <a:rPr lang="es-MX" sz="3200"/>
              <a:t>Inversión en el mercado financiero.</a:t>
            </a:r>
          </a:p>
        </p:txBody>
      </p:sp>
    </p:spTree>
    <p:extLst>
      <p:ext uri="{BB962C8B-B14F-4D97-AF65-F5344CB8AC3E}">
        <p14:creationId xmlns:p14="http://schemas.microsoft.com/office/powerpoint/2010/main" val="285921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D7906F-0F50-BE4E-8778-A1E4C8FE0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0739" y="1115551"/>
            <a:ext cx="3679862" cy="467564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l"/>
            <a:r>
              <a:rPr lang="es-MX" sz="1400" spc="-20">
                <a:solidFill>
                  <a:srgbClr val="333333"/>
                </a:solidFill>
              </a:rPr>
              <a:t>A lo largo de la historia del país diversos </a:t>
            </a:r>
            <a:r>
              <a:rPr lang="es-MX" sz="1400">
                <a:solidFill>
                  <a:srgbClr val="333333"/>
                </a:solidFill>
              </a:rPr>
              <a:t>sucesos han afectado la conformación del sistema financiero, </a:t>
            </a:r>
            <a:r>
              <a:rPr lang="es-MX" sz="1400" spc="-20">
                <a:solidFill>
                  <a:srgbClr val="333333"/>
                </a:solidFill>
              </a:rPr>
              <a:t>hasta llegar a ser </a:t>
            </a:r>
            <a:r>
              <a:rPr lang="es-MX" sz="1400">
                <a:solidFill>
                  <a:srgbClr val="333333"/>
                </a:solidFill>
              </a:rPr>
              <a:t>lo que es el día de hoy.</a:t>
            </a:r>
            <a:br>
              <a:rPr lang="es-MX" sz="1400">
                <a:solidFill>
                  <a:srgbClr val="333333"/>
                </a:solidFill>
              </a:rPr>
            </a:br>
            <a:br>
              <a:rPr lang="es-MX" sz="1400">
                <a:solidFill>
                  <a:srgbClr val="333333"/>
                </a:solidFill>
              </a:rPr>
            </a:br>
            <a:r>
              <a:rPr lang="es-MX" sz="1400">
                <a:solidFill>
                  <a:srgbClr val="333333"/>
                </a:solidFill>
              </a:rPr>
              <a:t>Una parte fundamental para el funcionamiento del sistema financiero son los intermediarios, mismos que han </a:t>
            </a:r>
            <a:r>
              <a:rPr lang="es-MX" sz="1400" spc="-20">
                <a:solidFill>
                  <a:srgbClr val="333333"/>
                </a:solidFill>
              </a:rPr>
              <a:t>tenido a lo largo de la historia la función </a:t>
            </a:r>
            <a:r>
              <a:rPr lang="es-MX" sz="1400">
                <a:solidFill>
                  <a:srgbClr val="333333"/>
                </a:solidFill>
              </a:rPr>
              <a:t>de mediatización de la transacción de valores entre ahorradores, usuarios de créditos e inversionistas. Todos y cada uno de ellos se han originado, transformado o eliminado del sistema a raíz de </a:t>
            </a:r>
            <a:r>
              <a:rPr lang="es-MX" sz="1400" spc="-30">
                <a:solidFill>
                  <a:srgbClr val="333333"/>
                </a:solidFill>
              </a:rPr>
              <a:t>diferentes sucesos políticos, económicos, </a:t>
            </a:r>
            <a:r>
              <a:rPr lang="es-MX" sz="1400">
                <a:solidFill>
                  <a:srgbClr val="333333"/>
                </a:solidFill>
              </a:rPr>
              <a:t>entre otros.</a:t>
            </a:r>
            <a:br>
              <a:rPr lang="es-MX" sz="1400">
                <a:solidFill>
                  <a:srgbClr val="333333"/>
                </a:solidFill>
              </a:rPr>
            </a:br>
            <a:endParaRPr lang="es-MX" sz="14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BD6C87-189D-4AD3-B2A9-B470491AACA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B1B3AA-96B3-4CDE-B854-AE6391E923C4}"/>
              </a:ext>
            </a:extLst>
          </p:cNvPr>
          <p:cNvSpPr/>
          <p:nvPr/>
        </p:nvSpPr>
        <p:spPr>
          <a:xfrm>
            <a:off x="4572000" y="10668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9DC8D7-847E-9447-BE27-670E22A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r="38824"/>
          <a:stretch/>
        </p:blipFill>
        <p:spPr>
          <a:xfrm>
            <a:off x="0" y="1066800"/>
            <a:ext cx="457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8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78867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endParaRPr lang="es-MX" sz="1400" b="1" kern="0">
              <a:solidFill>
                <a:sysClr val="windowText" lastClr="000000"/>
              </a:solidFill>
            </a:endParaRPr>
          </a:p>
          <a:p>
            <a:pPr defTabSz="914400"/>
            <a:endParaRPr lang="es-MX" sz="1400" b="1" kern="0">
              <a:solidFill>
                <a:sysClr val="windowText" lastClr="000000"/>
              </a:solidFill>
            </a:endParaRPr>
          </a:p>
          <a:p>
            <a:r>
              <a:rPr lang="es-MX" sz="1400">
                <a:solidFill>
                  <a:srgbClr val="333333"/>
                </a:solidFill>
                <a:cs typeface="Calibri Light" panose="020F0302020204030204" pitchFamily="34" charset="0"/>
              </a:rPr>
              <a:t>Un intermediario financiero es una institución especializada en mediar las diversas operaciones entre ahorradores, usuarios del crédito e inversionistas, con excedentes </a:t>
            </a:r>
            <a:r>
              <a:rPr lang="es-MX" sz="1400" spc="-20">
                <a:solidFill>
                  <a:srgbClr val="333333"/>
                </a:solidFill>
                <a:cs typeface="Calibri Light" panose="020F0302020204030204" pitchFamily="34" charset="0"/>
              </a:rPr>
              <a:t>de efectivo que buscan la adquisición de activos en los diferentes mercados financieros.</a:t>
            </a:r>
            <a:endParaRPr lang="es-MX" sz="1400" spc="-20">
              <a:cs typeface="Calibri Light" panose="020F0302020204030204" pitchFamily="34" charset="0"/>
            </a:endParaRPr>
          </a:p>
          <a:p>
            <a:pPr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6B6B36-8A05-194D-9D75-D374E1ED5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60" y="2305735"/>
            <a:ext cx="4308680" cy="42291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47FDB56-65FA-8F42-9EC9-F3909602D4F6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/>
              <a:t>Intermediarios financieros y su clasificación</a:t>
            </a:r>
            <a:endParaRPr lang="es-MX" sz="1400"/>
          </a:p>
        </p:txBody>
      </p:sp>
    </p:spTree>
    <p:extLst>
      <p:ext uri="{BB962C8B-B14F-4D97-AF65-F5344CB8AC3E}">
        <p14:creationId xmlns:p14="http://schemas.microsoft.com/office/powerpoint/2010/main" val="177760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051FF42-C3A2-4BC9-86A8-23E94B70A7C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Ejercicio Mental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áfico 5" descr="Gesto de doble toque contorno">
            <a:extLst>
              <a:ext uri="{FF2B5EF4-FFF2-40B4-BE49-F238E27FC236}">
                <a16:creationId xmlns:a16="http://schemas.microsoft.com/office/drawing/2014/main" id="{171A85A6-B8D1-4DCF-A29E-C5A1CD4C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300" y="4381500"/>
            <a:ext cx="914400" cy="914400"/>
          </a:xfrm>
          <a:prstGeom prst="rect">
            <a:avLst/>
          </a:prstGeom>
        </p:spPr>
      </p:pic>
      <p:sp>
        <p:nvSpPr>
          <p:cNvPr id="7" name="Título 4">
            <a:extLst>
              <a:ext uri="{FF2B5EF4-FFF2-40B4-BE49-F238E27FC236}">
                <a16:creationId xmlns:a16="http://schemas.microsoft.com/office/drawing/2014/main" id="{94FEB432-4492-D043-A159-E4EBD5A508EC}"/>
              </a:ext>
            </a:extLst>
          </p:cNvPr>
          <p:cNvSpPr txBox="1">
            <a:spLocks/>
          </p:cNvSpPr>
          <p:nvPr/>
        </p:nvSpPr>
        <p:spPr>
          <a:xfrm>
            <a:off x="2286000" y="2766218"/>
            <a:ext cx="4648200" cy="188198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400"/>
              <a:t>Te invitamos a que realices el siguiente ejercicio mental, el cual te tomará cinco minutos y te servirá para obtener una mejor claridad en los conceptos que aprenderemos el día de hoy.</a:t>
            </a:r>
            <a:br>
              <a:rPr lang="es-MX" sz="1400"/>
            </a:br>
            <a:br>
              <a:rPr lang="es-MX" sz="1400" kern="0">
                <a:solidFill>
                  <a:sysClr val="windowText" lastClr="000000"/>
                </a:solidFill>
              </a:rPr>
            </a:br>
            <a:r>
              <a:rPr lang="es-MX" sz="1400" b="1"/>
              <a:t>Atención plena de la respiración.</a:t>
            </a:r>
            <a:br>
              <a:rPr lang="es-MX" sz="1400"/>
            </a:br>
            <a:r>
              <a:rPr lang="es-MX" sz="1400" u="sng">
                <a:hlinkClick r:id="rId4"/>
              </a:rPr>
              <a:t>https://youtu.be/JNCVDK2thZI</a:t>
            </a:r>
            <a:r>
              <a:rPr lang="es-MX" sz="1400"/>
              <a:t>  </a:t>
            </a:r>
            <a:br>
              <a:rPr lang="es-MX" sz="1400"/>
            </a:br>
            <a:br>
              <a:rPr lang="es-MX" sz="1400"/>
            </a:b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158543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143000"/>
            <a:ext cx="78867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endParaRPr lang="es-MX" sz="1400" b="1" kern="0">
              <a:solidFill>
                <a:sysClr val="windowText" lastClr="000000"/>
              </a:solidFill>
            </a:endParaRPr>
          </a:p>
          <a:p>
            <a:pPr defTabSz="914400"/>
            <a:endParaRPr lang="es-MX" sz="1400" b="1" kern="0">
              <a:solidFill>
                <a:sysClr val="windowText" lastClr="000000"/>
              </a:solidFill>
            </a:endParaRPr>
          </a:p>
          <a:p>
            <a:pPr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168E08D-B499-414F-8913-E2D1485D8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8650810" cy="44958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6DA15DD-815A-424B-9523-AB6FB06BFD0A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/>
              <a:t>Intermediación de valores</a:t>
            </a:r>
            <a:endParaRPr lang="es-MX" sz="1400"/>
          </a:p>
        </p:txBody>
      </p:sp>
    </p:spTree>
    <p:extLst>
      <p:ext uri="{BB962C8B-B14F-4D97-AF65-F5344CB8AC3E}">
        <p14:creationId xmlns:p14="http://schemas.microsoft.com/office/powerpoint/2010/main" val="4191329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7886700" cy="3715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400" b="1">
                <a:solidFill>
                  <a:srgbClr val="333333"/>
                </a:solidFill>
              </a:rPr>
              <a:t>Mediación en el mercado de valores en el siguiente gráfico:</a:t>
            </a:r>
            <a:endParaRPr lang="es-MX" sz="1400" b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28F530-6C92-0846-9CEB-E479E925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6" y="1596887"/>
            <a:ext cx="8004528" cy="49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1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80772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endParaRPr lang="es-MX" sz="1400" b="1"/>
          </a:p>
          <a:p>
            <a:pPr defTabSz="914400"/>
            <a:endParaRPr lang="es-MX" sz="1400" b="1"/>
          </a:p>
          <a:p>
            <a:pPr defTabSz="914400"/>
            <a:r>
              <a:rPr lang="es-MX" sz="1400" spc="-20">
                <a:solidFill>
                  <a:srgbClr val="333333"/>
                </a:solidFill>
              </a:rPr>
              <a:t>Los valores son los instrumentos financieros que se utilizan para conciliar las necesidades </a:t>
            </a:r>
            <a:r>
              <a:rPr lang="es-MX" sz="1400">
                <a:solidFill>
                  <a:srgbClr val="333333"/>
                </a:solidFill>
              </a:rPr>
              <a:t>de financiamiento de los emisores y de inversión para los usuarios con excedentes de efectivo. Dentro de los más importantes se encuentran las acciones, partes sociales, bonos, títulos de crédito, obligaciones, pagarés, letras de cambio, entre otros.</a:t>
            </a:r>
            <a:endParaRPr lang="es-MX" sz="1400"/>
          </a:p>
          <a:p>
            <a:pPr defTabSz="914400"/>
            <a:endParaRPr lang="es-MX" sz="1400" b="1"/>
          </a:p>
          <a:p>
            <a:pPr defTabSz="914400"/>
            <a:endParaRPr lang="es-MX" sz="1400" b="1"/>
          </a:p>
          <a:p>
            <a:pPr defTabSz="914400"/>
            <a:r>
              <a:rPr lang="es-MX" sz="1400">
                <a:solidFill>
                  <a:srgbClr val="333333"/>
                </a:solidFill>
              </a:rPr>
              <a:t>Existen dos tipos de operaciones con los valores:</a:t>
            </a:r>
            <a:endParaRPr lang="es-MX" sz="1400"/>
          </a:p>
          <a:p>
            <a:pPr defTabSz="914400"/>
            <a:br>
              <a:rPr lang="es-MX" sz="1400" b="1"/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90B778-85CC-9346-8B11-F2DF54636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0" y="3695700"/>
            <a:ext cx="5092700" cy="23622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708B18B-F9E9-CD4F-A583-31ED129E2F89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/>
              <a:t>¿Qué es un valor?</a:t>
            </a:r>
          </a:p>
        </p:txBody>
      </p:sp>
    </p:spTree>
    <p:extLst>
      <p:ext uri="{BB962C8B-B14F-4D97-AF65-F5344CB8AC3E}">
        <p14:creationId xmlns:p14="http://schemas.microsoft.com/office/powerpoint/2010/main" val="32304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Cierre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8F46A43-3F37-7C42-BEB4-F2C212855B44}"/>
              </a:ext>
            </a:extLst>
          </p:cNvPr>
          <p:cNvSpPr txBox="1">
            <a:spLocks/>
          </p:cNvSpPr>
          <p:nvPr/>
        </p:nvSpPr>
        <p:spPr>
          <a:xfrm>
            <a:off x="533400" y="4038600"/>
            <a:ext cx="8077200" cy="1469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>
                <a:solidFill>
                  <a:srgbClr val="333333"/>
                </a:solidFill>
              </a:rPr>
              <a:t>Los intermediarios financieros han tenido, a lo largo de la historia de México, como función principal la de mediatizar las transacciones de valores entre ahorradores, usuarios de créditos e inversionistas.</a:t>
            </a:r>
          </a:p>
          <a:p>
            <a:endParaRPr lang="es-MX" sz="1400">
              <a:solidFill>
                <a:srgbClr val="333333"/>
              </a:solidFill>
            </a:endParaRPr>
          </a:p>
          <a:p>
            <a:r>
              <a:rPr lang="es-MX" sz="1400">
                <a:solidFill>
                  <a:srgbClr val="333333"/>
                </a:solidFill>
              </a:rPr>
              <a:t>La creación, modificación y eliminación de intermediarios financieros se da como consecuencia a las exigencias de la economía.</a:t>
            </a:r>
            <a:endParaRPr lang="es-MX" sz="14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27B863D-F484-F14D-BAB7-8E5BC6476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4" b="17026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94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038C0DA-AA73-4770-BC3A-778F0BC671D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722077-4AD5-9948-83F4-B7BA6ACE885F}"/>
              </a:ext>
            </a:extLst>
          </p:cNvPr>
          <p:cNvSpPr txBox="1"/>
          <p:nvPr/>
        </p:nvSpPr>
        <p:spPr>
          <a:xfrm>
            <a:off x="704022" y="1447800"/>
            <a:ext cx="38679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>
                <a:solidFill>
                  <a:srgbClr val="2CA640"/>
                </a:solidFill>
              </a:rPr>
              <a:t>1. </a:t>
            </a:r>
            <a:r>
              <a:rPr lang="es-MX" sz="1400"/>
              <a:t>Comenta con tus compañeros la razón por la que consideras que el mexicano no tiene cultura financiera.</a:t>
            </a:r>
          </a:p>
          <a:p>
            <a:br>
              <a:rPr lang="es-MX" sz="1400"/>
            </a:br>
            <a:r>
              <a:rPr lang="es-MX" sz="1400" b="1">
                <a:solidFill>
                  <a:srgbClr val="2CA640"/>
                </a:solidFill>
              </a:rPr>
              <a:t>2. </a:t>
            </a:r>
            <a:r>
              <a:rPr lang="es-MX" sz="1400"/>
              <a:t>Enumera las principales causales.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6861CB9-0296-E040-8DD4-A3BC7AE68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17213"/>
          <a:stretch/>
        </p:blipFill>
        <p:spPr>
          <a:xfrm>
            <a:off x="4572000" y="1091330"/>
            <a:ext cx="457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1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67BA0B3D-41F7-6148-921C-EC7D8E7F9258}"/>
              </a:ext>
            </a:extLst>
          </p:cNvPr>
          <p:cNvSpPr/>
          <p:nvPr/>
        </p:nvSpPr>
        <p:spPr>
          <a:xfrm>
            <a:off x="357264" y="3533297"/>
            <a:ext cx="4824336" cy="1092607"/>
          </a:xfrm>
          <a:prstGeom prst="roundRect">
            <a:avLst>
              <a:gd name="adj" fmla="val 50000"/>
            </a:avLst>
          </a:prstGeom>
          <a:solidFill>
            <a:srgbClr val="2BA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A7C7D1-AE04-4A4C-947A-9C2AB9735964}"/>
              </a:ext>
            </a:extLst>
          </p:cNvPr>
          <p:cNvSpPr txBox="1"/>
          <p:nvPr/>
        </p:nvSpPr>
        <p:spPr>
          <a:xfrm>
            <a:off x="483431" y="3664101"/>
            <a:ext cx="457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Tema 4. Organismos auxiliares de apoyo del SFM</a:t>
            </a:r>
          </a:p>
        </p:txBody>
      </p:sp>
      <p:sp>
        <p:nvSpPr>
          <p:cNvPr id="7" name="Título 45">
            <a:extLst>
              <a:ext uri="{FF2B5EF4-FFF2-40B4-BE49-F238E27FC236}">
                <a16:creationId xmlns:a16="http://schemas.microsoft.com/office/drawing/2014/main" id="{D68346E8-4208-D945-866B-DD105FB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41" y="1888075"/>
            <a:ext cx="5029199" cy="1146817"/>
          </a:xfrm>
        </p:spPr>
        <p:txBody>
          <a:bodyPr/>
          <a:lstStyle/>
          <a:p>
            <a:r>
              <a:rPr lang="es-MX" sz="3200"/>
              <a:t>Inversión en el mercado financiero.</a:t>
            </a:r>
          </a:p>
        </p:txBody>
      </p:sp>
    </p:spTree>
    <p:extLst>
      <p:ext uri="{BB962C8B-B14F-4D97-AF65-F5344CB8AC3E}">
        <p14:creationId xmlns:p14="http://schemas.microsoft.com/office/powerpoint/2010/main" val="2715756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D7906F-0F50-BE4E-8778-A1E4C8FE0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0738" y="1115551"/>
            <a:ext cx="3679862" cy="467564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l"/>
            <a:r>
              <a:rPr lang="es-MX" sz="1400">
                <a:solidFill>
                  <a:srgbClr val="333333"/>
                </a:solidFill>
              </a:rPr>
              <a:t>Las inversiones realizadas dentro del propio país de residencia, o con otro país con un sistema tributario similar, se describen con el término </a:t>
            </a:r>
            <a:r>
              <a:rPr lang="es-MX" sz="1400" i="1" err="1">
                <a:solidFill>
                  <a:srgbClr val="333333"/>
                </a:solidFill>
              </a:rPr>
              <a:t>onshore</a:t>
            </a:r>
            <a:r>
              <a:rPr lang="es-MX" sz="1400">
                <a:solidFill>
                  <a:srgbClr val="333333"/>
                </a:solidFill>
              </a:rPr>
              <a:t>.</a:t>
            </a:r>
            <a:br>
              <a:rPr lang="es-MX" sz="1400"/>
            </a:br>
            <a:br>
              <a:rPr lang="es-MX" sz="1400"/>
            </a:br>
            <a:r>
              <a:rPr lang="es-MX" sz="1400">
                <a:solidFill>
                  <a:srgbClr val="333333"/>
                </a:solidFill>
              </a:rPr>
              <a:t>Por otro lado, </a:t>
            </a:r>
            <a:r>
              <a:rPr lang="es-MX" sz="1400" i="1">
                <a:solidFill>
                  <a:srgbClr val="333333"/>
                </a:solidFill>
              </a:rPr>
              <a:t>offshore</a:t>
            </a:r>
            <a:r>
              <a:rPr lang="es-MX" sz="1400">
                <a:solidFill>
                  <a:srgbClr val="333333"/>
                </a:solidFill>
              </a:rPr>
              <a:t> se refiere a las operaciones que puedes realizar en un país, distinto al de tu residencia, donde obtendrías mayores beneficios; estas operaciones van desde la apertura de cuentas bancarias, inversiones, pólizas de seguros, fondos de inversión, entre muchas otras. Los lugares que tienen estas ventajas son denominados paraísos fiscales.</a:t>
            </a:r>
            <a:br>
              <a:rPr lang="es-MX" sz="1400"/>
            </a:br>
            <a:br>
              <a:rPr lang="es-MX" b="1"/>
            </a:br>
            <a:br>
              <a:rPr lang="es-MX" b="1"/>
            </a:br>
            <a:endParaRPr lang="es-MX" sz="14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BD6C87-189D-4AD3-B2A9-B470491AACA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B1B3AA-96B3-4CDE-B854-AE6391E923C4}"/>
              </a:ext>
            </a:extLst>
          </p:cNvPr>
          <p:cNvSpPr/>
          <p:nvPr/>
        </p:nvSpPr>
        <p:spPr>
          <a:xfrm>
            <a:off x="4572000" y="10668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9DC8D7-847E-9447-BE27-670E22A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r="35494"/>
          <a:stretch/>
        </p:blipFill>
        <p:spPr>
          <a:xfrm>
            <a:off x="0" y="1066800"/>
            <a:ext cx="457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14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78867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br>
              <a:rPr lang="es-MX" sz="1400" b="1"/>
            </a:br>
            <a:endParaRPr lang="es-MX" sz="1400" b="1" kern="0">
              <a:solidFill>
                <a:sysClr val="windowText" lastClr="000000"/>
              </a:solidFill>
            </a:endParaRPr>
          </a:p>
          <a:p>
            <a:r>
              <a:rPr lang="es-MX" sz="1400">
                <a:solidFill>
                  <a:srgbClr val="333333"/>
                </a:solidFill>
              </a:rPr>
              <a:t>De acuerdo con el Gobierno de México, el sistema financiero mexicano cuenta con varios organismos de soporte o apoyo, que ayudan a mejorar el desarrollo de los mercados financieros, tanto el de deuda, capital, de derivados y divisas.</a:t>
            </a:r>
            <a:endParaRPr lang="es-MX" sz="1400"/>
          </a:p>
          <a:p>
            <a:pPr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6B802D-7E7A-BA46-9758-BA9BC0D9E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407335"/>
            <a:ext cx="7658100" cy="41275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C65E70B-A1B1-554A-BA36-895E91F9981F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/>
              <a:t>Organismos de soporte</a:t>
            </a:r>
          </a:p>
        </p:txBody>
      </p:sp>
    </p:spTree>
    <p:extLst>
      <p:ext uri="{BB962C8B-B14F-4D97-AF65-F5344CB8AC3E}">
        <p14:creationId xmlns:p14="http://schemas.microsoft.com/office/powerpoint/2010/main" val="103548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2D5FA0F-CF92-1C40-8851-25F6D4B0A2E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78867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br>
              <a:rPr lang="es-MX" sz="1400" b="1"/>
            </a:br>
            <a:endParaRPr lang="es-MX" sz="1400" b="1" kern="0">
              <a:solidFill>
                <a:sysClr val="windowText" lastClr="000000"/>
              </a:solidFill>
            </a:endParaRPr>
          </a:p>
          <a:p>
            <a:pPr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endParaRPr lang="es-MX" sz="1400" kern="0">
              <a:solidFill>
                <a:sysClr val="windowText" lastClr="0000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1EC25F-E729-6948-B40B-F6D57243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816100"/>
            <a:ext cx="7670800" cy="41275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BF365A13-2DDA-2C41-9841-1417AF6E7221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/>
              <a:t>Organismos de soporte</a:t>
            </a:r>
          </a:p>
        </p:txBody>
      </p:sp>
    </p:spTree>
    <p:extLst>
      <p:ext uri="{BB962C8B-B14F-4D97-AF65-F5344CB8AC3E}">
        <p14:creationId xmlns:p14="http://schemas.microsoft.com/office/powerpoint/2010/main" val="3108649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Cierre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8F46A43-3F37-7C42-BEB4-F2C212855B44}"/>
              </a:ext>
            </a:extLst>
          </p:cNvPr>
          <p:cNvSpPr txBox="1">
            <a:spLocks/>
          </p:cNvSpPr>
          <p:nvPr/>
        </p:nvSpPr>
        <p:spPr>
          <a:xfrm>
            <a:off x="533400" y="3970650"/>
            <a:ext cx="8077200" cy="13633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spc="-10">
                <a:solidFill>
                  <a:srgbClr val="333333"/>
                </a:solidFill>
              </a:rPr>
              <a:t>Los organismos de apoyo del sistema financiero mexicano son los principales interesados </a:t>
            </a:r>
            <a:r>
              <a:rPr lang="es-MX" sz="1400" spc="-30">
                <a:solidFill>
                  <a:srgbClr val="333333"/>
                </a:solidFill>
              </a:rPr>
              <a:t>en que las operaciones financieras entre demandantes y oferentes de recursos se concluyan </a:t>
            </a:r>
            <a:r>
              <a:rPr lang="es-MX" sz="1400">
                <a:solidFill>
                  <a:srgbClr val="333333"/>
                </a:solidFill>
              </a:rPr>
              <a:t>y fluyan de una manera sana, evitando actividades fraudulentas y activando la economía del país. Siempre que realices una inversión en México debes asegurarte de que tanto los títulos, valores e intermediarios financieros estén registrados.</a:t>
            </a:r>
            <a:endParaRPr lang="es-MX" sz="14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B1942E-F134-5544-9CE1-D8532B4BA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b="38854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2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5">
            <a:extLst>
              <a:ext uri="{FF2B5EF4-FFF2-40B4-BE49-F238E27FC236}">
                <a16:creationId xmlns:a16="http://schemas.microsoft.com/office/drawing/2014/main" id="{A12A7FB6-8CC4-1549-949E-3BE54CE5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41" y="1888075"/>
            <a:ext cx="5029199" cy="1146817"/>
          </a:xfrm>
        </p:spPr>
        <p:txBody>
          <a:bodyPr/>
          <a:lstStyle/>
          <a:p>
            <a:r>
              <a:rPr lang="es-MX" sz="3200"/>
              <a:t>Inversión en el mercado financiero.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08AEDA9A-DB1D-B046-B8B4-503931EF28D9}"/>
              </a:ext>
            </a:extLst>
          </p:cNvPr>
          <p:cNvSpPr/>
          <p:nvPr/>
        </p:nvSpPr>
        <p:spPr>
          <a:xfrm>
            <a:off x="357264" y="3533297"/>
            <a:ext cx="4824336" cy="1092607"/>
          </a:xfrm>
          <a:prstGeom prst="roundRect">
            <a:avLst>
              <a:gd name="adj" fmla="val 50000"/>
            </a:avLst>
          </a:prstGeom>
          <a:solidFill>
            <a:srgbClr val="2BA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72991-42B8-4379-B6EB-7804537C358E}"/>
              </a:ext>
            </a:extLst>
          </p:cNvPr>
          <p:cNvSpPr txBox="1"/>
          <p:nvPr/>
        </p:nvSpPr>
        <p:spPr>
          <a:xfrm>
            <a:off x="357264" y="3657600"/>
            <a:ext cx="48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Módulo 1</a:t>
            </a:r>
          </a:p>
          <a:p>
            <a:pPr algn="ctr"/>
            <a:r>
              <a:rPr lang="es-MX" sz="240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Tema 1. Marco Normativo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038C0DA-AA73-4770-BC3A-778F0BC671D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722077-4AD5-9948-83F4-B7BA6ACE885F}"/>
              </a:ext>
            </a:extLst>
          </p:cNvPr>
          <p:cNvSpPr txBox="1"/>
          <p:nvPr/>
        </p:nvSpPr>
        <p:spPr>
          <a:xfrm>
            <a:off x="704022" y="1447800"/>
            <a:ext cx="38679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>
                <a:solidFill>
                  <a:srgbClr val="2CA640"/>
                </a:solidFill>
              </a:rPr>
              <a:t>1. </a:t>
            </a:r>
            <a:r>
              <a:rPr lang="es-MX" sz="1400"/>
              <a:t>Evalúa alguna empresa a nivel mundial </a:t>
            </a:r>
            <a:r>
              <a:rPr lang="es-MX" sz="1400" spc="-10"/>
              <a:t>que haya presentado alguna situación de </a:t>
            </a:r>
            <a:r>
              <a:rPr lang="es-MX" sz="1400"/>
              <a:t>fraude y revisa qué organismos hubieran </a:t>
            </a:r>
            <a:r>
              <a:rPr lang="es-MX" sz="1400" spc="-10"/>
              <a:t>intervenido en México para resolver dicha </a:t>
            </a:r>
            <a:r>
              <a:rPr lang="es-MX" sz="1400" spc="-20"/>
              <a:t>situación. Comparte brevemente tu punto </a:t>
            </a:r>
            <a:r>
              <a:rPr lang="es-MX" sz="1400"/>
              <a:t>de vista con tus compañeros.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6861CB9-0296-E040-8DD4-A3BC7AE68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t="8022" r="13058" b="28"/>
          <a:stretch/>
        </p:blipFill>
        <p:spPr>
          <a:xfrm>
            <a:off x="4572000" y="1091330"/>
            <a:ext cx="457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3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D7906F-0F50-BE4E-8778-A1E4C8FE0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4113" y="1066800"/>
            <a:ext cx="3686487" cy="4648200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s-MX" sz="1400" spc="-1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Harás un recorrido por el sistema finan- </a:t>
            </a:r>
            <a:r>
              <a:rPr lang="es-MX" sz="140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ciero mexicano, los elementos que lo integran, los marcos normativos que lo </a:t>
            </a:r>
            <a:r>
              <a:rPr lang="es-MX" sz="1400" spc="-3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regulan y los intermediarios que interac-túan </a:t>
            </a:r>
            <a:r>
              <a:rPr lang="es-MX" sz="140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dentro de él. Asimismo, conocerás la importancia de las </a:t>
            </a:r>
            <a:r>
              <a:rPr lang="es-MX" sz="1400" spc="-4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sociedades de inversión y la participación </a:t>
            </a:r>
            <a:r>
              <a:rPr lang="es-MX" sz="1400" spc="-2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 pequeños </a:t>
            </a:r>
            <a:r>
              <a:rPr lang="es-MX" sz="1400" spc="-3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y medianos inversionistas en el mercado </a:t>
            </a:r>
            <a:r>
              <a:rPr lang="es-MX" sz="140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 valores.</a:t>
            </a:r>
            <a:br>
              <a:rPr lang="es-MX" sz="140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1400" spc="-6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BD6C87-189D-4AD3-B2A9-B470491AACA8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B1B3AA-96B3-4CDE-B854-AE6391E923C4}"/>
              </a:ext>
            </a:extLst>
          </p:cNvPr>
          <p:cNvSpPr/>
          <p:nvPr/>
        </p:nvSpPr>
        <p:spPr>
          <a:xfrm>
            <a:off x="4572000" y="10668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9DC8D7-847E-9447-BE27-670E22A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1359"/>
          <a:stretch/>
        </p:blipFill>
        <p:spPr>
          <a:xfrm>
            <a:off x="0" y="1066800"/>
            <a:ext cx="4572000" cy="4648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DE2C42-27D1-3C44-8A36-AEF20D273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r="22329"/>
          <a:stretch/>
        </p:blipFill>
        <p:spPr>
          <a:xfrm>
            <a:off x="0" y="1061720"/>
            <a:ext cx="457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2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8F46A43-3F37-7C42-BEB4-F2C212855B44}"/>
              </a:ext>
            </a:extLst>
          </p:cNvPr>
          <p:cNvSpPr txBox="1">
            <a:spLocks/>
          </p:cNvSpPr>
          <p:nvPr/>
        </p:nvSpPr>
        <p:spPr>
          <a:xfrm>
            <a:off x="533400" y="1360908"/>
            <a:ext cx="8077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just" defTabSz="914400"/>
            <a:r>
              <a:rPr lang="es-MX" sz="1400" kern="0">
                <a:solidFill>
                  <a:sysClr val="windowText" lastClr="000000"/>
                </a:solidFill>
              </a:rPr>
              <a:t>El sistema financiero mexicano se ha visto afectado por diferentes situaciones de orden doméstico e internacional. </a:t>
            </a:r>
          </a:p>
          <a:p>
            <a:pPr algn="just" defTabSz="914400"/>
            <a:endParaRPr lang="es-MX" sz="1400" kern="0">
              <a:solidFill>
                <a:sysClr val="windowText" lastClr="000000"/>
              </a:solidFill>
            </a:endParaRPr>
          </a:p>
          <a:p>
            <a:pPr algn="ctr" defTabSz="914400"/>
            <a:r>
              <a:rPr lang="es-MX" sz="1400" b="1" kern="0">
                <a:solidFill>
                  <a:sysClr val="windowText" lastClr="000000"/>
                </a:solidFill>
              </a:rPr>
              <a:t>Modificaciones más destacadas de la estructura financiera</a:t>
            </a:r>
          </a:p>
          <a:p>
            <a:pPr algn="just" defTabSz="914400"/>
            <a:br>
              <a:rPr lang="es-MX" sz="1400" kern="0">
                <a:solidFill>
                  <a:sysClr val="windowText" lastClr="000000"/>
                </a:solidFill>
              </a:rPr>
            </a:br>
            <a:br>
              <a:rPr lang="es-MX" sz="2400" kern="0">
                <a:solidFill>
                  <a:sysClr val="windowText" lastClr="000000"/>
                </a:solidFill>
              </a:rPr>
            </a:br>
            <a:endParaRPr lang="es-MX"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7986DA-4663-B748-807D-B2EAB8C4A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6201"/>
            <a:ext cx="8940800" cy="2032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D351325-BE75-1143-9C4E-5B8C7CA4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24399"/>
            <a:ext cx="8661400" cy="1614837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590709BC-BF78-6242-8F90-267EDCD85EEA}"/>
              </a:ext>
            </a:extLst>
          </p:cNvPr>
          <p:cNvSpPr txBox="1">
            <a:spLocks/>
          </p:cNvSpPr>
          <p:nvPr/>
        </p:nvSpPr>
        <p:spPr>
          <a:xfrm>
            <a:off x="533400" y="1089216"/>
            <a:ext cx="8077200" cy="35858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s-MX" sz="1400" b="1" kern="0">
                <a:solidFill>
                  <a:sysClr val="windowText" lastClr="000000"/>
                </a:solidFill>
              </a:rPr>
              <a:t>Marco normativo y estructura del sistema financiero mexicano actual.</a:t>
            </a:r>
          </a:p>
        </p:txBody>
      </p:sp>
    </p:spTree>
    <p:extLst>
      <p:ext uri="{BB962C8B-B14F-4D97-AF65-F5344CB8AC3E}">
        <p14:creationId xmlns:p14="http://schemas.microsoft.com/office/powerpoint/2010/main" val="161620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C37D4F8-498A-E449-93DC-AEB2E21F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371600"/>
            <a:ext cx="858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Explicación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553890-A155-294F-A527-27A24D64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16" y="7467600"/>
            <a:ext cx="2976769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DE7C84-0E77-B340-B1D6-C143B5155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143000"/>
            <a:ext cx="83439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3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5">
            <a:extLst>
              <a:ext uri="{FF2B5EF4-FFF2-40B4-BE49-F238E27FC236}">
                <a16:creationId xmlns:a16="http://schemas.microsoft.com/office/drawing/2014/main" id="{2CFA8204-31F4-E943-8361-C92C55308C30}"/>
              </a:ext>
            </a:extLst>
          </p:cNvPr>
          <p:cNvSpPr txBox="1">
            <a:spLocks/>
          </p:cNvSpPr>
          <p:nvPr/>
        </p:nvSpPr>
        <p:spPr>
          <a:xfrm>
            <a:off x="1790700" y="1981200"/>
            <a:ext cx="5562600" cy="43434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 defTabSz="914400" rtl="0"/>
            <a:endParaRPr lang="es-MX" sz="3200" kern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4E5B36-E448-4E19-B0B5-B99E1EF1F790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Cierre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8F46A43-3F37-7C42-BEB4-F2C212855B44}"/>
              </a:ext>
            </a:extLst>
          </p:cNvPr>
          <p:cNvSpPr txBox="1">
            <a:spLocks/>
          </p:cNvSpPr>
          <p:nvPr/>
        </p:nvSpPr>
        <p:spPr>
          <a:xfrm>
            <a:off x="533400" y="3970650"/>
            <a:ext cx="8077200" cy="9061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spc="-30">
                <a:solidFill>
                  <a:srgbClr val="333333"/>
                </a:solidFill>
              </a:rPr>
              <a:t>A lo largo de este tema has conocido los diferentes actores del sistema financiero mexicano, </a:t>
            </a:r>
            <a:r>
              <a:rPr lang="es-MX" sz="1400">
                <a:solidFill>
                  <a:srgbClr val="333333"/>
                </a:solidFill>
              </a:rPr>
              <a:t>sus funciones, los factores que lo afectan y los objetivos que persiguen en lo individual y </a:t>
            </a:r>
            <a:r>
              <a:rPr lang="es-MX" sz="1400" spc="-30">
                <a:solidFill>
                  <a:srgbClr val="333333"/>
                </a:solidFill>
              </a:rPr>
              <a:t>como sistema. Además de descubrir que es cambiante y se debe adaptar a las necesidades </a:t>
            </a:r>
            <a:r>
              <a:rPr lang="es-MX" sz="1400">
                <a:solidFill>
                  <a:srgbClr val="333333"/>
                </a:solidFill>
              </a:rPr>
              <a:t>del mercado y la economía.</a:t>
            </a:r>
            <a:endParaRPr lang="es-MX" sz="140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EACB3CF-C1C5-3E43-814A-B8850DEA7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5520" r="1613" b="40051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8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42DA76-1E93-4B8B-B8D4-AC54621293F5}"/>
              </a:ext>
            </a:extLst>
          </p:cNvPr>
          <p:cNvSpPr txBox="1"/>
          <p:nvPr/>
        </p:nvSpPr>
        <p:spPr>
          <a:xfrm>
            <a:off x="457200" y="2102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  <a:endParaRPr lang="es-MX" sz="18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s-MX" sz="1800">
              <a:solidFill>
                <a:schemeClr val="bg1"/>
              </a:solidFill>
              <a:effectLst/>
              <a:latin typeface="Montserrat SemiBold" panose="000007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A5458D-EB75-9A44-8AEF-EFA48FD80B18}"/>
              </a:ext>
            </a:extLst>
          </p:cNvPr>
          <p:cNvSpPr txBox="1"/>
          <p:nvPr/>
        </p:nvSpPr>
        <p:spPr>
          <a:xfrm>
            <a:off x="746443" y="1104900"/>
            <a:ext cx="3581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spc="-70"/>
              <a:t>Reúnete con tus compañeros y contesten </a:t>
            </a:r>
            <a:r>
              <a:rPr lang="es-MX" sz="1400"/>
              <a:t>la siguiente pregunta con base a lo aprendido en el tema.</a:t>
            </a:r>
          </a:p>
        </p:txBody>
      </p:sp>
      <p:pic>
        <p:nvPicPr>
          <p:cNvPr id="8" name="Imagen 7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6FDE0D2-7E0E-5240-9F8F-EC5686EF4C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414" b="83370"/>
          <a:stretch/>
        </p:blipFill>
        <p:spPr>
          <a:xfrm>
            <a:off x="228600" y="995700"/>
            <a:ext cx="590434" cy="337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507D59-93CA-1F4F-A1BF-DC302A46D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9840" r="19414"/>
          <a:stretch/>
        </p:blipFill>
        <p:spPr>
          <a:xfrm>
            <a:off x="4554254" y="1104900"/>
            <a:ext cx="4589745" cy="4648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0E4C8A-35FB-8E40-B510-6649FC1D6CC9}"/>
              </a:ext>
            </a:extLst>
          </p:cNvPr>
          <p:cNvSpPr txBox="1"/>
          <p:nvPr/>
        </p:nvSpPr>
        <p:spPr>
          <a:xfrm>
            <a:off x="746443" y="2045804"/>
            <a:ext cx="3581400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400" b="1">
                <a:solidFill>
                  <a:srgbClr val="2CA640"/>
                </a:solidFill>
                <a:latin typeface="+mj-lt"/>
              </a:rPr>
              <a:t>1.</a:t>
            </a:r>
            <a:r>
              <a:rPr lang="es-MX" sz="1400">
                <a:solidFill>
                  <a:srgbClr val="333333"/>
                </a:solidFill>
                <a:latin typeface="+mj-lt"/>
              </a:rPr>
              <a:t>Imagina que revisando el estado de cuenta de tu tarjeta de crédito te percatas que has recibido cargos injustificados que desconoces. Al acudir al banco éste niega cualquier responsabilidad y no da pie a la cancelación de los cargos.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BBBDC7-BE11-A648-A2FD-2C796F22EA4F}"/>
              </a:ext>
            </a:extLst>
          </p:cNvPr>
          <p:cNvSpPr txBox="1"/>
          <p:nvPr/>
        </p:nvSpPr>
        <p:spPr>
          <a:xfrm>
            <a:off x="213043" y="3810000"/>
            <a:ext cx="4114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2" indent="-228600">
              <a:buFont typeface="+mj-lt"/>
              <a:buAutoNum type="arabicPeriod"/>
            </a:pPr>
            <a:r>
              <a:rPr lang="es-MX" sz="1400">
                <a:solidFill>
                  <a:srgbClr val="333333"/>
                </a:solidFill>
              </a:rPr>
              <a:t>¿A cuál comisión de las que has visto en el tema acudirías y por qué?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s-MX" sz="1400">
                <a:solidFill>
                  <a:srgbClr val="333333"/>
                </a:solidFill>
              </a:rPr>
              <a:t>¿Qué harías para exigir que te eliminaran esos cargos?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s-MX" sz="1400">
                <a:solidFill>
                  <a:srgbClr val="333333"/>
                </a:solidFill>
              </a:rPr>
              <a:t>Describe cuáles trámites o formatos tendrías que llenar para ello.</a:t>
            </a:r>
          </a:p>
          <a:p>
            <a:pPr marL="1143000" lvl="2" indent="-228600">
              <a:buFont typeface="+mj-lt"/>
              <a:buAutoNum type="arabicPeriod"/>
            </a:pPr>
            <a:r>
              <a:rPr lang="es-MX" sz="1400" spc="-20">
                <a:solidFill>
                  <a:srgbClr val="333333"/>
                </a:solidFill>
              </a:rPr>
              <a:t>Señala qué otro trámite puedes </a:t>
            </a:r>
            <a:r>
              <a:rPr lang="es-MX" sz="1400">
                <a:solidFill>
                  <a:srgbClr val="333333"/>
                </a:solidFill>
              </a:rPr>
              <a:t>hacer en esta institución.</a:t>
            </a:r>
          </a:p>
        </p:txBody>
      </p:sp>
    </p:spTree>
    <p:extLst>
      <p:ext uri="{BB962C8B-B14F-4D97-AF65-F5344CB8AC3E}">
        <p14:creationId xmlns:p14="http://schemas.microsoft.com/office/powerpoint/2010/main" val="500685077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c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EEA9F-412F-4F5D-B51F-9E4C3421CAA4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AE5EDB-E8AF-41FE-A65D-F078206BC2BF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9DB99C-D35C-49E1-B73E-AD3CB0C742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1238</Words>
  <Application>Microsoft Office PowerPoint</Application>
  <PresentationFormat>On-screen Show (4:3)</PresentationFormat>
  <Paragraphs>119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Introduccion</vt:lpstr>
      <vt:lpstr>PowerPoint Presentation</vt:lpstr>
      <vt:lpstr>PowerPoint Presentation</vt:lpstr>
      <vt:lpstr>Inversión en el mercado financiero.</vt:lpstr>
      <vt:lpstr>Harás un recorrido por el sistema finan- ciero mexicano, los elementos que lo integran, los marcos normativos que lo regulan y los intermediarios que interac-túan dentro de él. Asimismo, conocerás la importancia de las sociedades de inversión y la participación de pequeños y medianos inversionistas en el mercado de valores.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Inversión en el mercado financiero.</vt:lpstr>
      <vt:lpstr>La presencia del marco normativo en el sistema financiero es fundamental, principalmente por la función que tiene al delimitar la gestión y facultades de todos los actores del sistema financiero mexicano, además de proteger los intereses de los inversionistas.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Inversión en el mercado financiero.</vt:lpstr>
      <vt:lpstr>A lo largo de la historia del país diversos sucesos han afectado la conformación del sistema financiero, hasta llegar a ser lo que es el día de hoy.  Una parte fundamental para el funcionamiento del sistema financiero son los intermediarios, mismos que han tenido a lo largo de la historia la función de mediatización de la transacción de valores entre ahorradores, usuarios de créditos e inversionistas. Todos y cada uno de ellos se han originado, transformado o eliminado del sistema a raíz de diferentes sucesos políticos, económicos, entre otros.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Inversión en el mercado financiero.</vt:lpstr>
      <vt:lpstr>Las inversiones realizadas dentro del propio país de residencia, o con otro país con un sistema tributario similar, se describen con el término onshore.  Por otro lado, offshore se refiere a las operaciones que puedes realizar en un país, distinto al de tu residencia, donde obtendrías mayores beneficios; estas operaciones van desde la apertura de cuentas bancarias, inversiones, pólizas de seguros, fondos de inversión, entre muchas otras. Los lugares que tienen estas ventajas son denominados paraísos fiscales.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título-1</dc:title>
  <dc:creator>Karen Requenes</dc:creator>
  <cp:lastModifiedBy>IVAN ALEJANDRO ROCHA MARTINEZ</cp:lastModifiedBy>
  <cp:revision>3</cp:revision>
  <cp:lastPrinted>2022-02-08T19:23:59Z</cp:lastPrinted>
  <dcterms:created xsi:type="dcterms:W3CDTF">2021-06-10T22:47:14Z</dcterms:created>
  <dcterms:modified xsi:type="dcterms:W3CDTF">2022-04-27T22:43:33Z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2021-06-10T00:00:00Z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2021-06-10T00:00:00Z</vt:filetime>
  </property>
</Properties>
</file>