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custDataLst>
    <p:tags r:id="rId3"/>
  </p:custData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3C45"/>
    <a:srgbClr val="49456F"/>
    <a:srgbClr val="605B93"/>
    <a:srgbClr val="B2BAC7"/>
    <a:srgbClr val="20818B"/>
    <a:srgbClr val="062740"/>
    <a:srgbClr val="042747"/>
    <a:srgbClr val="96A5C2"/>
    <a:srgbClr val="077699"/>
    <a:srgbClr val="0B1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B6A3-B887-42A8-AB96-6A62D6575B71}" type="datetimeFigureOut">
              <a:rPr lang="es-MX" smtClean="0"/>
              <a:t>21/04/2021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E398-A057-4D38-85A5-8F915A390A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998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B6A3-B887-42A8-AB96-6A62D6575B71}" type="datetimeFigureOut">
              <a:rPr lang="es-MX" smtClean="0"/>
              <a:t>21/04/2021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E398-A057-4D38-85A5-8F915A390A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540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B6A3-B887-42A8-AB96-6A62D6575B71}" type="datetimeFigureOut">
              <a:rPr lang="es-MX" smtClean="0"/>
              <a:t>21/04/2021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E398-A057-4D38-85A5-8F915A390A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513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B6A3-B887-42A8-AB96-6A62D6575B71}" type="datetimeFigureOut">
              <a:rPr lang="es-MX" smtClean="0"/>
              <a:t>21/04/2021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E398-A057-4D38-85A5-8F915A390A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988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B6A3-B887-42A8-AB96-6A62D6575B71}" type="datetimeFigureOut">
              <a:rPr lang="es-MX" smtClean="0"/>
              <a:t>21/04/2021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E398-A057-4D38-85A5-8F915A390A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370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B6A3-B887-42A8-AB96-6A62D6575B71}" type="datetimeFigureOut">
              <a:rPr lang="es-MX" smtClean="0"/>
              <a:t>21/04/2021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E398-A057-4D38-85A5-8F915A390A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160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B6A3-B887-42A8-AB96-6A62D6575B71}" type="datetimeFigureOut">
              <a:rPr lang="es-MX" smtClean="0"/>
              <a:t>21/04/2021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E398-A057-4D38-85A5-8F915A390A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13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B6A3-B887-42A8-AB96-6A62D6575B71}" type="datetimeFigureOut">
              <a:rPr lang="es-MX" smtClean="0"/>
              <a:t>21/04/2021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E398-A057-4D38-85A5-8F915A390A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181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B6A3-B887-42A8-AB96-6A62D6575B71}" type="datetimeFigureOut">
              <a:rPr lang="es-MX" smtClean="0"/>
              <a:t>21/04/2021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E398-A057-4D38-85A5-8F915A390A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232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B6A3-B887-42A8-AB96-6A62D6575B71}" type="datetimeFigureOut">
              <a:rPr lang="es-MX" smtClean="0"/>
              <a:t>21/04/2021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E398-A057-4D38-85A5-8F915A390A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6240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B6A3-B887-42A8-AB96-6A62D6575B71}" type="datetimeFigureOut">
              <a:rPr lang="es-MX" smtClean="0"/>
              <a:t>21/04/2021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E398-A057-4D38-85A5-8F915A390A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823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AB6A3-B887-42A8-AB96-6A62D6575B71}" type="datetimeFigureOut">
              <a:rPr lang="es-MX" smtClean="0"/>
              <a:t>21/04/2021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3E398-A057-4D38-85A5-8F915A390A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104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 inteligencia Artificial en Salud ¿Qué es? Y el descubrimiento de un  nuevo antibiótico, Halicina. - Epicris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2" b="2581"/>
          <a:stretch/>
        </p:blipFill>
        <p:spPr bwMode="auto">
          <a:xfrm>
            <a:off x="1946452" y="367551"/>
            <a:ext cx="8299096" cy="503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5272979" y="5719481"/>
            <a:ext cx="531999" cy="531999"/>
          </a:xfrm>
          <a:prstGeom prst="rect">
            <a:avLst/>
          </a:prstGeom>
          <a:solidFill>
            <a:srgbClr val="494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3248965" y="5715886"/>
            <a:ext cx="531999" cy="531999"/>
          </a:xfrm>
          <a:prstGeom prst="rect">
            <a:avLst/>
          </a:prstGeom>
          <a:solidFill>
            <a:srgbClr val="062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3783109" y="5800815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#062740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5882921" y="5800815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#49456f</a:t>
            </a:r>
            <a:endParaRPr lang="es-MX" dirty="0"/>
          </a:p>
        </p:txBody>
      </p:sp>
      <p:sp>
        <p:nvSpPr>
          <p:cNvPr id="9" name="Rectángulo 8"/>
          <p:cNvSpPr/>
          <p:nvPr/>
        </p:nvSpPr>
        <p:spPr>
          <a:xfrm>
            <a:off x="7318144" y="5719482"/>
            <a:ext cx="531999" cy="531999"/>
          </a:xfrm>
          <a:prstGeom prst="rect">
            <a:avLst/>
          </a:prstGeom>
          <a:solidFill>
            <a:srgbClr val="208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9397956" y="5719482"/>
            <a:ext cx="531999" cy="531999"/>
          </a:xfrm>
          <a:prstGeom prst="rect">
            <a:avLst/>
          </a:prstGeom>
          <a:solidFill>
            <a:srgbClr val="B2B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/>
          <p:cNvSpPr txBox="1"/>
          <p:nvPr/>
        </p:nvSpPr>
        <p:spPr>
          <a:xfrm>
            <a:off x="7912896" y="5800815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#20818b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0012708" y="5800815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#b2bac7</a:t>
            </a:r>
            <a:endParaRPr lang="es-MX" dirty="0"/>
          </a:p>
        </p:txBody>
      </p:sp>
      <p:sp>
        <p:nvSpPr>
          <p:cNvPr id="13" name="Rectángulo 12"/>
          <p:cNvSpPr/>
          <p:nvPr/>
        </p:nvSpPr>
        <p:spPr>
          <a:xfrm>
            <a:off x="1259008" y="5715886"/>
            <a:ext cx="531999" cy="531999"/>
          </a:xfrm>
          <a:prstGeom prst="rect">
            <a:avLst/>
          </a:prstGeom>
          <a:solidFill>
            <a:srgbClr val="763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/>
          <p:cNvSpPr txBox="1"/>
          <p:nvPr/>
        </p:nvSpPr>
        <p:spPr>
          <a:xfrm>
            <a:off x="1766439" y="5797219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#763c45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950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ccb14d9aa3a1cab222981395d2c9640ceeb88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</Words>
  <Application>Microsoft Office PowerPoint</Application>
  <PresentationFormat>Panorámica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KARINA GUZMAN LOPEZ</dc:creator>
  <cp:lastModifiedBy>SEBASTIAN CASTILLO RAMIREZ</cp:lastModifiedBy>
  <cp:revision>7</cp:revision>
  <dcterms:created xsi:type="dcterms:W3CDTF">2021-04-07T16:20:48Z</dcterms:created>
  <dcterms:modified xsi:type="dcterms:W3CDTF">2021-04-21T23:48:36Z</dcterms:modified>
</cp:coreProperties>
</file>